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75" r:id="rId6"/>
    <p:sldId id="259" r:id="rId7"/>
    <p:sldId id="263" r:id="rId8"/>
    <p:sldId id="260" r:id="rId9"/>
    <p:sldId id="262" r:id="rId10"/>
    <p:sldId id="261" r:id="rId11"/>
    <p:sldId id="267" r:id="rId12"/>
    <p:sldId id="268" r:id="rId13"/>
    <p:sldId id="264" r:id="rId14"/>
    <p:sldId id="265" r:id="rId15"/>
    <p:sldId id="266" r:id="rId16"/>
    <p:sldId id="269" r:id="rId17"/>
    <p:sldId id="270" r:id="rId18"/>
    <p:sldId id="271" r:id="rId19"/>
    <p:sldId id="272" r:id="rId20"/>
    <p:sldId id="27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85786" y="857232"/>
            <a:ext cx="7643866" cy="489364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ru-RU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РЕЧЕВОЕ РАЗВИТИЕ ДЕТЕЙ РАННЕГО ДОШКОЛЬНОГО ВОЗРАСТА ПОСРЕДСТВОМ МЕЛЬКОЙ МОТОРИКИ</a:t>
            </a:r>
          </a:p>
          <a:p>
            <a:pPr algn="ctr"/>
            <a:endParaRPr lang="ru-RU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Выполнила: Трубина Светлана Викторовна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Воспитатель МАДОУ ДС №432 г. Челябинска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42910" y="642918"/>
            <a:ext cx="7786742" cy="62478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всех этапах жизни ребёнка движение рук играют важнейшую роль.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Степень развития мелкой моторики у ребёнка определяет самые важные для его будущего качества: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речевые способности, внимание, координацию в пространстве, концентрацию и воображение.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Центры головного мозга, отвечающие за эти способности, непосредственно связаны с пальцами и их нервными окончаниями. Поэтому упражнения и занятия, в которых участвуют маленькие пальчики дошкольника, исключительно важны для его умственного и психического развития. Мелкая моторика, сенсорика, координация движений – ключевые понятия для периода дошкольного возраста.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71472" y="714356"/>
            <a:ext cx="7929618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 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Мелкая моторика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рук взаимодействует с такими высшими свойствами сознания, как внимание, мышление, восприятие (координация, воображение, наблюдательность, зрительная и двигательная память, речь. 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навыков мелкой моторики важно еще и потому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что вся дальнейшая жизнь ребенка потребует использования точных, координированных движений кистей и пальцев, которые необходимы, чтобы одеваться, рисовать и писать, а также выполнять множество разнообразных бытовых и учебных действий.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71472" y="428604"/>
            <a:ext cx="8072494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мелкой моторики рук  у детей раннего дошкольного возраста </a:t>
            </a:r>
          </a:p>
          <a:p>
            <a:pPr algn="ctr"/>
            <a:endParaRPr lang="ru-RU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развитие мелкой моторики у детей дошкольного возраста с помощью различных игровых упражнений.</a:t>
            </a: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формировать координацию движений пальцев и кистей рук.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развивать память и связанную речь.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обогащать словарный запас.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способствовать работе речевых и мыслительных центров головного мозга, а также развитию творческих способностей.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воспитывать интерес детей к играм и упражнениям на развитие мелкой моторики.</a:t>
            </a:r>
          </a:p>
          <a:p>
            <a:pPr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Информировать родителей  о значении игр и упражнений развивающих мелкую моторику  у детей раннего дошкольного возраста.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71472" y="428604"/>
            <a:ext cx="807249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ОЖИДАЕМЫЙ РЕЗУЛЬТАТ</a:t>
            </a:r>
          </a:p>
          <a:p>
            <a:pPr algn="ctr"/>
            <a:endParaRPr lang="ru-RU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Развитие мелкой моторики у детей раннего возраста;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Формирование речевых навыков у детей раннего возраста;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Формирование интегративных качеств;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Интеллектуальное развитие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детей;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Пополнение предметно-развивающей среды;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Обогащение родительского опыта в воспитании детей.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71472" y="571480"/>
            <a:ext cx="800105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Средства развития мелкой моторики</a:t>
            </a:r>
          </a:p>
          <a:p>
            <a:pPr algn="ctr"/>
            <a:endParaRPr lang="ru-RU" sz="1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214422"/>
            <a:ext cx="7786710" cy="500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8726" y="0"/>
            <a:ext cx="10072726" cy="6858000"/>
          </a:xfrm>
          <a:prstGeom prst="rect">
            <a:avLst/>
          </a:prstGeom>
          <a:noFill/>
        </p:spPr>
      </p:pic>
      <p:pic>
        <p:nvPicPr>
          <p:cNvPr id="3074" name="Picture 2" descr="https://deti54.ru/wp-content/uploads/4/f/0/4f031130fe3066ea69f7a9d9aaedc50b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14356"/>
            <a:ext cx="7858180" cy="5286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571480"/>
            <a:ext cx="814393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ИГРА С ПРИЩЕПКИ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Развитие мелкой моторики рук 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Умение подбирать прищепки по цвету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Закреплять название основных цветов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Развивают творческое воображение дошкольников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Прищепка – тренажёр, развивающий мускулатуру пальцев, прекрасный способ тренировать щипковый захват у детей.</a:t>
            </a: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73492"/>
            <a:ext cx="5929322" cy="7786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3000372"/>
            <a:ext cx="4500594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C:\Users\User\AppData\Local\Microsoft\Windows\Temporary Internet Files\Content.Word\slide_2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2857496"/>
            <a:ext cx="5072098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42910" y="571480"/>
            <a:ext cx="7929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С КРУПАМИ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2910" y="1285860"/>
            <a:ext cx="7858180" cy="1938992"/>
          </a:xfrm>
          <a:prstGeom prst="rect">
            <a:avLst/>
          </a:prstGeom>
          <a:noFill/>
        </p:spPr>
        <p:txBody>
          <a:bodyPr wrap="square" numCol="2" spcCol="900000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Прячем ручки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Вкусная каша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Пересыпаем крупу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Вкусная каша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Найди игрушку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Игра «Золушка»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Игра «Сухой бассейн»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Разложи по тарелочкам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642918"/>
            <a:ext cx="785818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642918"/>
            <a:ext cx="8001056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62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928670"/>
            <a:ext cx="714380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71472" y="500042"/>
            <a:ext cx="800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АРТ - ТЕРАПИЯ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3857628"/>
            <a:ext cx="45720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142984"/>
            <a:ext cx="3914775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1142984"/>
            <a:ext cx="3643338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428736"/>
            <a:ext cx="4572032" cy="4743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71472" y="571480"/>
            <a:ext cx="800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ПАЛЬЧИКОВЫЕ ИГРЫ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1500174"/>
            <a:ext cx="257176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4143380"/>
            <a:ext cx="257176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214422"/>
            <a:ext cx="7786742" cy="4953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71472" y="571480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МАССАЖ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800105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714356"/>
            <a:ext cx="7643866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71472" y="642918"/>
            <a:ext cx="8001056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КАКИХ РЕЗУЛЬТАТОВ УДАЛОСЬ  ДОСТИЧЬ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Опыт работы показал, что планомерная работа по развитию моторики рук в группе детского сада и семье способствовала: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совершенствованию мелкой моторики рук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совершенствованию пространственных представлений (ориентация на листе, в пространстве)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совершенствованию активной речи. Словарного запаса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совершенствованию мышления, памяти, внимания, зрительного и слухового восприятия.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58" y="500042"/>
            <a:ext cx="8072494" cy="592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</a:p>
          <a:p>
            <a:pPr algn="ctr"/>
            <a:endParaRPr lang="ru-RU" sz="2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 Вопрос развития мелкой моторики детей раннего дошкольного возраста, остаётся очень довольно  актуальным. Это неоднократно подчеркивается педагогами и другими специалистами и в области дошкольного образования.</a:t>
            </a:r>
          </a:p>
          <a:p>
            <a:pPr algn="just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 Создавая в группе необходимую развивающую среду, способствующую развитию мелкой моторики, учитывая возрастные особенности детей, получив поддержку и помощь родителей, специалистов детского сада я смогла добиваться поставленной цели.</a:t>
            </a:r>
          </a:p>
          <a:p>
            <a:pPr algn="just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 Таким образом, в результате проделанной работы пришла к выводу, что целенаправленная , систематическая и планомерная работа по развитию мелкой моторики рук у детей  раннего дошкольного возраста способствует формированию интеллектуальных способностей, положительно влияет на речевые зоны коры головного мозга, а самое главное – способствует сохранению физического и психического здоровья детей.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1614805010_64-p-fon-dlya-prezentatsii-detskii-sad-7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71472" y="2357430"/>
            <a:ext cx="79296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400" b="1" i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434</Words>
  <PresentationFormat>Экран (4:3)</PresentationFormat>
  <Paragraphs>73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48</cp:revision>
  <dcterms:created xsi:type="dcterms:W3CDTF">2023-09-01T09:44:21Z</dcterms:created>
  <dcterms:modified xsi:type="dcterms:W3CDTF">2024-04-03T09:23:55Z</dcterms:modified>
</cp:coreProperties>
</file>