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9" r:id="rId4"/>
    <p:sldId id="260" r:id="rId5"/>
    <p:sldId id="261" r:id="rId6"/>
    <p:sldId id="269" r:id="rId7"/>
    <p:sldId id="262" r:id="rId8"/>
    <p:sldId id="258" r:id="rId9"/>
    <p:sldId id="266" r:id="rId10"/>
    <p:sldId id="271" r:id="rId11"/>
    <p:sldId id="270" r:id="rId12"/>
    <p:sldId id="264" r:id="rId13"/>
    <p:sldId id="267" r:id="rId14"/>
    <p:sldId id="272" r:id="rId15"/>
    <p:sldId id="268" r:id="rId16"/>
    <p:sldId id="265" r:id="rId17"/>
    <p:sldId id="273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F19AEDD-9ABF-49C9-B378-1D7697445867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C95F3B6-55A3-4A97-953F-E10B987FAF0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jXaS7XK1J4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620688"/>
            <a:ext cx="7772400" cy="1827634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«Октябрьская революция </a:t>
            </a:r>
            <a:r>
              <a:rPr lang="ru-RU" b="1" i="1" dirty="0"/>
              <a:t>1917 года в России — это </a:t>
            </a:r>
            <a:r>
              <a:rPr lang="ru-RU" b="1" i="1" dirty="0" smtClean="0"/>
              <a:t>закономерность».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80112" y="2996952"/>
            <a:ext cx="3344416" cy="17526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Автор: </a:t>
            </a:r>
            <a:r>
              <a:rPr lang="ru-RU" dirty="0" err="1" smtClean="0"/>
              <a:t>Ишимцева</a:t>
            </a:r>
            <a:r>
              <a:rPr lang="ru-RU" dirty="0" smtClean="0"/>
              <a:t> Ольга Александровна, учитель</a:t>
            </a:r>
            <a:r>
              <a:rPr lang="ru-RU" smtClean="0"/>
              <a:t>, </a:t>
            </a:r>
          </a:p>
          <a:p>
            <a:r>
              <a:rPr lang="ru-RU" smtClean="0"/>
              <a:t>Республика </a:t>
            </a:r>
            <a:r>
              <a:rPr lang="ru-RU" dirty="0" smtClean="0"/>
              <a:t>Бурятия, с. Нижняя Иволга НИСОШ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52936"/>
            <a:ext cx="5159100" cy="3389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245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Тема урока:</a:t>
            </a:r>
            <a:r>
              <a:rPr lang="ru-RU" dirty="0"/>
              <a:t> Октябрьская революция 1917 года</a:t>
            </a:r>
          </a:p>
          <a:p>
            <a:r>
              <a:rPr lang="ru-RU" b="1" dirty="0"/>
              <a:t>Тип урока:</a:t>
            </a:r>
            <a:r>
              <a:rPr lang="ru-RU" dirty="0"/>
              <a:t> Урок изучения нового.</a:t>
            </a:r>
          </a:p>
          <a:p>
            <a:r>
              <a:rPr lang="ru-RU" b="1" dirty="0"/>
              <a:t>Прогнозируемые результаты</a:t>
            </a:r>
            <a:endParaRPr lang="ru-RU" dirty="0"/>
          </a:p>
          <a:p>
            <a:r>
              <a:rPr lang="ru-RU" u="sng" dirty="0"/>
              <a:t>личностные:</a:t>
            </a:r>
            <a:endParaRPr lang="ru-RU" dirty="0"/>
          </a:p>
          <a:p>
            <a:pPr lvl="0"/>
            <a:r>
              <a:rPr lang="ru-RU" dirty="0"/>
              <a:t>осознания себя как представителя исторически сложившегося гражданского, этнокультурного, конфессионального сообщества, гражданина России;</a:t>
            </a:r>
          </a:p>
          <a:p>
            <a:pPr lvl="0"/>
            <a:r>
              <a:rPr lang="ru-RU" dirty="0"/>
              <a:t>развивать коммуникативные умения и навыки;</a:t>
            </a:r>
          </a:p>
          <a:p>
            <a:r>
              <a:rPr lang="ru-RU" u="sng" dirty="0" err="1"/>
              <a:t>метапредметные</a:t>
            </a:r>
            <a:r>
              <a:rPr lang="ru-RU" dirty="0"/>
              <a:t>:</a:t>
            </a:r>
          </a:p>
          <a:p>
            <a:pPr lvl="0"/>
            <a:r>
              <a:rPr lang="ru-RU" dirty="0"/>
              <a:t>совершенствовать умения и навыки поиска, систематизации и комплексного анализа информации;</a:t>
            </a:r>
          </a:p>
          <a:p>
            <a:pPr lvl="0"/>
            <a:r>
              <a:rPr lang="ru-RU" dirty="0"/>
              <a:t>учить находить наиболее оптимальный алгоритм действий;</a:t>
            </a:r>
          </a:p>
          <a:p>
            <a:r>
              <a:rPr lang="ru-RU" u="sng" dirty="0"/>
              <a:t>предметные:</a:t>
            </a:r>
            <a:endParaRPr lang="ru-RU" dirty="0"/>
          </a:p>
          <a:p>
            <a:pPr lvl="0"/>
            <a:r>
              <a:rPr lang="ru-RU" dirty="0"/>
              <a:t>устанавливать причинно-следственные связи сохранения революционной обстановки в стране;</a:t>
            </a:r>
          </a:p>
          <a:p>
            <a:pPr lvl="0"/>
            <a:r>
              <a:rPr lang="ru-RU" dirty="0"/>
              <a:t>уметь подбирать верные фактические аргументы к своей точки зрения;</a:t>
            </a:r>
          </a:p>
          <a:p>
            <a:pPr lvl="0"/>
            <a:r>
              <a:rPr lang="ru-RU" dirty="0"/>
              <a:t>анализировать историческую информацию, представленную в разных знаковых системах (текст, карта, таблица, схема, аудиовизуальный ряд).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4664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54461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4000" b="1" dirty="0"/>
              <a:t>Невозможность для господствующих классов сохранить в неизменном виде своё господство. Для наступления революции обычно бывает недостаточно, чтобы «низы не хотели», а требуется ещё, чтобы «верхи не могли» жить по-старому. Иными словами, революция невозможна без общенационального </a:t>
            </a:r>
            <a:r>
              <a:rPr lang="ru-RU" sz="4000" b="1" dirty="0" smtClean="0"/>
              <a:t>кризиса</a:t>
            </a:r>
            <a:r>
              <a:rPr lang="ru-RU" sz="4000" b="1" dirty="0"/>
              <a:t>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4000" b="1" dirty="0">
                <a:solidFill>
                  <a:srgbClr val="002060"/>
                </a:solidFill>
              </a:rPr>
              <a:t>Обострение, выше обычного, нужды и бедствий угнетённых классов.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4000" b="1" dirty="0"/>
              <a:t>Значительное повышение активности масс, в «мирную» эпоху дающих себя грабить спокойно, а в бурные времена привлекаемых как всей обстановкой кризиса, так и самими «верхами» к самостоятельному историческому </a:t>
            </a:r>
            <a:r>
              <a:rPr lang="ru-RU" sz="4000" b="1" dirty="0" smtClean="0"/>
              <a:t>выступлению. </a:t>
            </a:r>
            <a:r>
              <a:rPr lang="ru-RU" sz="4000" b="1" dirty="0"/>
              <a:t>Боевые настроения стремительно нарастают, массы буквально рвутся к политике</a:t>
            </a:r>
            <a:r>
              <a:rPr lang="ru-RU" sz="4000" b="1" dirty="0" smtClean="0"/>
              <a:t>.</a:t>
            </a:r>
            <a:endParaRPr lang="ru-RU" sz="40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Признаки революции по В.И. Ленину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52735"/>
            <a:ext cx="3340596" cy="5203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59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784976" cy="604867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Текст 1.</a:t>
            </a:r>
          </a:p>
          <a:p>
            <a:pPr marL="0" indent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«Граждане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Временное правительство, обсудив военное положение русского государства, во имя долга перед страной решило прямо и открыто сказать народу всю правду.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Свергнутая ныне власть оставила дело обороны страны в тяжелом расстроенном положении. Своим преступным бездействием и своими неумелыми мерами она внесла разруху в наши финансы, в дело продовольствия и перевозок, в дело снабжения армии. Она подорвала наш хозяйственный строй.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Временное правительство, при живом и деятельном содействии всего народа, положит все силы на дело исправления этих тяжких последствий старого режима. Но время не ждет. Кровь многих сынов родины без меры лилась за эти два с половиной долгих года войны, но страна все еще остается под ударом сильного врага, захватившего целые области нашего государства и ныне, в дни рождения русской свободы, грозящего нам новым решительным напором.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Оборона во что бы то ни стало нашего собственного родного достояния и избавление страны от вторгнувшегося в наши пределы врага – первая насущная и жизненная задача наших воинов, защищающих свободу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народа».</a:t>
            </a:r>
          </a:p>
          <a:p>
            <a:pPr marL="0"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Вопрос 1. О каком событии идет речь?</a:t>
            </a:r>
          </a:p>
          <a:p>
            <a:pPr marL="0"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Вопрос 2. Кто автор данного документа?</a:t>
            </a:r>
          </a:p>
          <a:p>
            <a:pPr marL="0"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Вопрос 3.  Какие последствия данного документа?</a:t>
            </a:r>
          </a:p>
          <a:p>
            <a:pPr marL="0" algn="just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экспресс- опрос Д/З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07904" y="3068960"/>
            <a:ext cx="52565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Правильные ответы</a:t>
            </a:r>
          </a:p>
          <a:p>
            <a:pPr marL="342900" indent="-342900" algn="just">
              <a:buAutoNum type="arabicPeriod"/>
            </a:pPr>
            <a:r>
              <a:rPr lang="ru-RU" sz="2400" b="1" dirty="0" smtClean="0"/>
              <a:t>Апрельский кризис (нота Милюкова о продолжении войны)</a:t>
            </a:r>
          </a:p>
          <a:p>
            <a:pPr marL="342900" indent="-342900" algn="just">
              <a:buAutoNum type="arabicPeriod"/>
            </a:pPr>
            <a:r>
              <a:rPr lang="ru-RU" sz="2400" b="1" dirty="0" smtClean="0"/>
              <a:t>Львов Г.Е.</a:t>
            </a:r>
          </a:p>
          <a:p>
            <a:pPr marL="342900" indent="-342900" algn="just">
              <a:buAutoNum type="arabicPeriod"/>
            </a:pPr>
            <a:r>
              <a:rPr lang="ru-RU" sz="2400" b="1" dirty="0" smtClean="0"/>
              <a:t>Распад временного правительства и формирование первого коалиционного правительства, нарастание революционной активности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40082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5760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Текст 2. </a:t>
            </a:r>
          </a:p>
          <a:p>
            <a:pPr marL="0" indent="0">
              <a:buNone/>
            </a:pPr>
            <a:r>
              <a:rPr lang="ru-RU" sz="2400" b="1" dirty="0"/>
              <a:t>Тем временем эсеро-меньшевистские лидеры приняли на съезде решение </a:t>
            </a:r>
            <a:r>
              <a:rPr lang="ru-RU" sz="2400" b="1" dirty="0" smtClean="0"/>
              <a:t>о проведении</a:t>
            </a:r>
            <a:r>
              <a:rPr lang="ru-RU" sz="2400" b="1" dirty="0"/>
              <a:t> </a:t>
            </a:r>
            <a:r>
              <a:rPr lang="ru-RU" sz="2400" b="1" dirty="0" smtClean="0"/>
              <a:t>общеполитической </a:t>
            </a:r>
            <a:r>
              <a:rPr lang="ru-RU" sz="2400" b="1" dirty="0"/>
              <a:t>демонстрации под знаком доверия Временному правительству. Вопреки их ожиданиям, однако, демонстрация, в организации которой участвовали большевики и которая собрала около 500 тыс. чел., прошла под лозунгами «Вся власть Советам!», «Долой 10 министров-капиталистов!», «Хлеба, мира, свободы!». Под этими же лозунгами прошли демонстрации в Москве, Минске, Иваново-Вознесенске, Твери, Нижнем Новгороде, Харькове и др. городах</a:t>
            </a:r>
            <a:r>
              <a:rPr lang="ru-RU" sz="2400" b="1" dirty="0" smtClean="0"/>
              <a:t>.</a:t>
            </a:r>
          </a:p>
          <a:p>
            <a:pPr marL="0" indent="0">
              <a:buNone/>
            </a:pPr>
            <a:r>
              <a:rPr lang="ru-RU" sz="2400" b="1" dirty="0" smtClean="0"/>
              <a:t>Вопрос 1. О каком событии идет речь?</a:t>
            </a:r>
          </a:p>
          <a:p>
            <a:pPr marL="0" indent="0">
              <a:buNone/>
            </a:pPr>
            <a:r>
              <a:rPr lang="ru-RU" sz="2400" b="1" dirty="0" smtClean="0"/>
              <a:t>Вопрос 2. Что способствовало данному событию?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экспресс- опрос Д/З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835696" y="2348880"/>
            <a:ext cx="70567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/>
              <a:t>Правильные ответы:</a:t>
            </a:r>
          </a:p>
          <a:p>
            <a:pPr marL="342900" indent="-342900" algn="just">
              <a:buAutoNum type="arabicPeriod"/>
            </a:pPr>
            <a:r>
              <a:rPr lang="ru-RU" sz="3200" b="1" dirty="0" smtClean="0"/>
              <a:t>Июльский кризис.</a:t>
            </a:r>
          </a:p>
          <a:p>
            <a:pPr marL="342900" indent="-342900" algn="just">
              <a:buFontTx/>
              <a:buAutoNum type="arabicPeriod"/>
            </a:pPr>
            <a:r>
              <a:rPr lang="ru-RU" sz="3200" b="1" dirty="0" smtClean="0"/>
              <a:t>Требования большевиков о прекращении войны и организация эсеро-меньшевистскими лидерами демонстрацию в поддержку Временного правительства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0556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5 правильных полных ответов  - 5 баллов</a:t>
            </a:r>
          </a:p>
          <a:p>
            <a:r>
              <a:rPr lang="ru-RU" dirty="0" smtClean="0"/>
              <a:t>4 правильных полных ответа или 5, но допущена одна ошибка – 4 балла</a:t>
            </a:r>
          </a:p>
          <a:p>
            <a:r>
              <a:rPr lang="ru-RU" dirty="0" smtClean="0"/>
              <a:t>3 </a:t>
            </a:r>
            <a:r>
              <a:rPr lang="ru-RU" dirty="0"/>
              <a:t>правильных полных ответа или </a:t>
            </a:r>
            <a:r>
              <a:rPr lang="ru-RU" dirty="0" smtClean="0"/>
              <a:t>4, </a:t>
            </a:r>
            <a:r>
              <a:rPr lang="ru-RU" dirty="0"/>
              <a:t>но допущена одна </a:t>
            </a:r>
            <a:r>
              <a:rPr lang="ru-RU" dirty="0" smtClean="0"/>
              <a:t>ошибка или 3 </a:t>
            </a:r>
            <a:r>
              <a:rPr lang="ru-RU" dirty="0"/>
              <a:t>правильных полных ответа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smtClean="0"/>
              <a:t>3 балла</a:t>
            </a:r>
          </a:p>
          <a:p>
            <a:r>
              <a:rPr lang="ru-RU" dirty="0" smtClean="0"/>
              <a:t>Менее 3-х правильных ответов или допущено много ошибок – 2 балла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Оцените свою работу в оценочном листе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082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5364088" y="1484784"/>
            <a:ext cx="3528392" cy="525658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b="1" dirty="0"/>
              <a:t>Второе коалиционное Временное правительство России (1917). Слева направо (сидят): И. Н. Ефремов, С. В. Пешехонов, В. М. Чернов, Н. В. Некрасов, А. Ф. Керенский, Н. В. </a:t>
            </a:r>
            <a:r>
              <a:rPr lang="ru-RU" sz="2000" b="1" dirty="0" err="1"/>
              <a:t>Авксеньев</a:t>
            </a:r>
            <a:r>
              <a:rPr lang="ru-RU" sz="2000" b="1" dirty="0"/>
              <a:t>, А. М. Никитин, С. Ф. Ольденбург, Ф. Ф. </a:t>
            </a:r>
            <a:r>
              <a:rPr lang="ru-RU" sz="2000" b="1" dirty="0" err="1"/>
              <a:t>Кокошкин</a:t>
            </a:r>
            <a:r>
              <a:rPr lang="ru-RU" sz="2000" b="1" dirty="0"/>
              <a:t>. Слева направо (стоят): А. С. Зарудный, М. И. Скобелев, С. Н. Прокопович, Б. В. Савинков, А. В. Карташов, П. П. Юренев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Какие события предшествовали Октябрьской революции?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5364088" cy="3797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390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48072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«Октябрьская революция 1917 года в России — это закономерность».</a:t>
            </a:r>
            <a:endParaRPr lang="ru-RU" sz="2800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6200000">
            <a:off x="-1224136" y="3404140"/>
            <a:ext cx="3816424" cy="1368152"/>
          </a:xfrm>
          <a:prstGeom prst="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Проблема</a:t>
            </a:r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355235" y="3753036"/>
            <a:ext cx="561662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Складывание трех признаков революции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 rot="1121973">
            <a:off x="1679446" y="1358909"/>
            <a:ext cx="1640120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Временное правительство могло начать переговоры о мире, не выходя из войны.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rot="1142262">
            <a:off x="3609885" y="1220409"/>
            <a:ext cx="1942503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В Июле не расстреливать июльскую демонстрацию, а объявить льготы земельным собственникам крестьянам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rot="1349485">
            <a:off x="5586347" y="1714211"/>
            <a:ext cx="1990624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Объединение правительством Керенского всех против генерала Корнилова и установления диктатуры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875741" y="867777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Аргументы в опровержение 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56344" y="5949280"/>
            <a:ext cx="2103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Аргументы в подтверждения 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 rot="20808402">
            <a:off x="1610565" y="4497990"/>
            <a:ext cx="162493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Противоречия среди членов Внутреннего правительства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 rot="20619742">
            <a:off x="3604284" y="4234132"/>
            <a:ext cx="1607621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Нерешительность и опасения в порывании отношений со странами Антанты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 rot="20737620">
            <a:off x="5465151" y="4328395"/>
            <a:ext cx="1550427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Не решена главная причина свержения царской власти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rot="16200000">
            <a:off x="6962802" y="3156728"/>
            <a:ext cx="2712663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Итог: Октябрьская революция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8883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Вопросы:</a:t>
            </a:r>
          </a:p>
          <a:p>
            <a:pPr marL="514350" indent="-514350">
              <a:buAutoNum type="arabicPeriod"/>
            </a:pPr>
            <a:r>
              <a:rPr lang="ru-RU" dirty="0" smtClean="0"/>
              <a:t>Объективные причины революции?</a:t>
            </a:r>
          </a:p>
          <a:p>
            <a:pPr marL="514350" indent="-514350">
              <a:buAutoNum type="arabicPeriod"/>
            </a:pPr>
            <a:r>
              <a:rPr lang="ru-RU" dirty="0" smtClean="0"/>
              <a:t>Субъективные причины революции?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Видеофрагмент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898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976664"/>
          </a:xfrm>
        </p:spPr>
        <p:txBody>
          <a:bodyPr>
            <a:normAutofit fontScale="85000" lnSpcReduction="20000"/>
          </a:bodyPr>
          <a:lstStyle/>
          <a:p>
            <a:pPr algn="just" fontAlgn="base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 октября 1917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года был создан Военно-революционный комитет (ВРК), разрабатывающий план восстания. В ВРК вошли: Ленин, Сталин, Троцкий,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Подвойский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Дзержинский и т.д. Для начала восстания нужен был лишь повод.</a:t>
            </a:r>
          </a:p>
          <a:p>
            <a:pPr algn="just" fontAlgn="base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24 октября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глава Временного правительства А. Ф. Керенский приказал закрыть газеты большевиков, а участников ВРК арестовать. Ночью большевики перешли в наступление.</a:t>
            </a:r>
          </a:p>
          <a:p>
            <a:pPr algn="just" fontAlgn="base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 октября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были захвачены важные стратегические объекты: государственный банк, телеграф, военные училища, мосты. В этот же день был захвачен Зимний дворец, арестовано Временное правительство, и ВРК объявил новой властью  Петроградский совет рабочих и солдатских депутатов.</a:t>
            </a:r>
          </a:p>
          <a:p>
            <a:pPr algn="just" fontAlgn="base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октября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был принят Декрет 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мире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был принят Декрет о земле. В результате была конфискована земля у помещиков, все территории перешли во владение государства, затем их разделили между крестьянами. Была отменена частная собственность.</a:t>
            </a:r>
          </a:p>
          <a:p>
            <a:pPr algn="just" fontAlgn="base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 ноября 1917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года был взят Кремль. Затем Советская власть была провозглашена на Украине, а Эстонии, Белоруссии, Крыму, Латвии и .д.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Ход революции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04" y="0"/>
            <a:ext cx="5698604" cy="3966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908720"/>
            <a:ext cx="5953201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7524328" cy="423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53087"/>
            <a:ext cx="7574805" cy="380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809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Все понятно и все запомнил(а) – 5</a:t>
            </a:r>
          </a:p>
          <a:p>
            <a:r>
              <a:rPr lang="ru-RU" dirty="0" smtClean="0"/>
              <a:t>Все понятно, но мало, что запомнил(а) – 4</a:t>
            </a:r>
          </a:p>
          <a:p>
            <a:r>
              <a:rPr lang="ru-RU" dirty="0" smtClean="0"/>
              <a:t>Плохо понял(а), и плохо запомнил(а) – 3</a:t>
            </a:r>
          </a:p>
          <a:p>
            <a:r>
              <a:rPr lang="ru-RU" dirty="0" smtClean="0"/>
              <a:t>Ничего не понятно - 2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Оцените как вы поняли новый материал урока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712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212976"/>
            <a:ext cx="8568952" cy="3024336"/>
          </a:xfrm>
        </p:spPr>
        <p:txBody>
          <a:bodyPr>
            <a:noAutofit/>
          </a:bodyPr>
          <a:lstStyle/>
          <a:p>
            <a:r>
              <a:rPr lang="ru-RU" dirty="0" smtClean="0"/>
              <a:t>Выберите аргументы в подтверждения и в опровержения данного высказывания методом «</a:t>
            </a:r>
            <a:r>
              <a:rPr lang="ru-RU" dirty="0" err="1" smtClean="0"/>
              <a:t>Фишбоун</a:t>
            </a:r>
            <a:r>
              <a:rPr lang="ru-RU" dirty="0" smtClean="0"/>
              <a:t>», рассматривая итоги и последствия Октябрьской революции 1917 года. (Используйте 2-3 аргумента для своей работы из учебника на с.59-60 и дополнительных источников).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3370386"/>
          </a:xfrm>
        </p:spPr>
        <p:txBody>
          <a:bodyPr>
            <a:noAutofit/>
          </a:bodyPr>
          <a:lstStyle/>
          <a:p>
            <a:r>
              <a:rPr lang="ru-RU" sz="3600" b="1" i="1" dirty="0"/>
              <a:t>Врождённый порок капитализма — неравное распределение благ; врождённое достоинство социализма — равное распределение нищеты </a:t>
            </a:r>
            <a:r>
              <a:rPr lang="ru-RU" sz="3600" i="1" dirty="0"/>
              <a:t>(Уинстон Черчилль)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8864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С.Р.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51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5334" y="42417"/>
            <a:ext cx="8229600" cy="778098"/>
          </a:xfrm>
        </p:spPr>
        <p:txBody>
          <a:bodyPr/>
          <a:lstStyle/>
          <a:p>
            <a:r>
              <a:rPr lang="ru-RU" dirty="0" smtClean="0"/>
              <a:t>Краткая презентация и анализ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14510"/>
            <a:ext cx="3312368" cy="2470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3429000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Штурм Зимнего дворца кадр из кинофильма  «Октябрь» 1927г.</a:t>
            </a:r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987" y="4029164"/>
            <a:ext cx="3465666" cy="2606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90617" y="5589240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Женский ударный батальон у Зимнего дворца</a:t>
            </a:r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731444"/>
            <a:ext cx="4467200" cy="2265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88024" y="3140968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Советская марка посвященная 70-летию штурма Зимнего дворца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465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Правильно расставлены 6 итогов октябрьской революции в соответствии с высказыванием. – 5 баллов</a:t>
            </a:r>
          </a:p>
          <a:p>
            <a:r>
              <a:rPr lang="ru-RU" dirty="0" smtClean="0"/>
              <a:t>Правильно расставлены только 4 итога – 4 балла</a:t>
            </a:r>
          </a:p>
          <a:p>
            <a:r>
              <a:rPr lang="ru-RU" dirty="0" smtClean="0"/>
              <a:t>Правильно расставлены 3  итога – 3 балла</a:t>
            </a:r>
          </a:p>
          <a:p>
            <a:r>
              <a:rPr lang="ru-RU" dirty="0" smtClean="0"/>
              <a:t>Расставлено менее трех итогов – 2 балла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Оцените выполненное вами задание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668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Как я оцениваю свою работу на уроке?</a:t>
            </a:r>
          </a:p>
          <a:p>
            <a:r>
              <a:rPr lang="ru-RU" dirty="0" smtClean="0"/>
              <a:t>Какое отношение к революции сложилось у меня?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Оцените как вам понравился урок в оценочных листах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984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Посмотреть видео и высказать свое мнение 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www.youtube.com/watch?v=4jXaS7XK1J4</a:t>
            </a:r>
            <a:endParaRPr lang="ru-RU" dirty="0" smtClean="0"/>
          </a:p>
          <a:p>
            <a:r>
              <a:rPr lang="ru-RU" dirty="0" smtClean="0"/>
              <a:t>П.11. с 66-67 документы, вопросы 15-20  устно, написать историческое сочинение по периоду «Январь 1905 – Октябрь 1917».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Д/З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682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Сдайте оценочные листы</a:t>
            </a:r>
          </a:p>
          <a:p>
            <a:r>
              <a:rPr lang="ru-RU" dirty="0" smtClean="0"/>
              <a:t>Оценка работы учащихся учителем на уроке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32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</a:t>
            </a:r>
            <a:r>
              <a:rPr lang="ru-RU" dirty="0" err="1" smtClean="0"/>
              <a:t>вимание</a:t>
            </a:r>
            <a:r>
              <a:rPr lang="ru-RU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3324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В.И.Уколова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А.В.Ревякин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М.Л.Несмелова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Всеобщая история.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начало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века., 11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М.:Просвещение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2012-2015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Левандовский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А.А.,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Щетинов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Ю.А., Мироненко С.В. История России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начало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/под ред. Карпова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С.В.академика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РАН.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М.:Просвещение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2012-2015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Лебедев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Р.Н.История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схемах и таблицах 5-11 классы. ФГОС.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М.:Издательство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«Экзамен», 2016 – 95с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https://ru.wikipedia.org/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Список использованных источников и литературы.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1870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544</TotalTime>
  <Words>944</Words>
  <Application>Microsoft Office PowerPoint</Application>
  <PresentationFormat>Экран (4:3)</PresentationFormat>
  <Paragraphs>107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Открытая</vt:lpstr>
      <vt:lpstr>«Октябрьская революция 1917 года в России — это закономерность».</vt:lpstr>
      <vt:lpstr>Презентация PowerPoint</vt:lpstr>
      <vt:lpstr>Признаки революции по В.И. Ленину</vt:lpstr>
      <vt:lpstr>экспресс- опрос Д/З</vt:lpstr>
      <vt:lpstr>экспресс- опрос Д/З</vt:lpstr>
      <vt:lpstr>Оцените свою работу в оценочном листе</vt:lpstr>
      <vt:lpstr>Какие события предшествовали Октябрьской революции?</vt:lpstr>
      <vt:lpstr>«Октябрьская революция 1917 года в России — это закономерность».</vt:lpstr>
      <vt:lpstr>Видеофрагмент</vt:lpstr>
      <vt:lpstr>Ход революции</vt:lpstr>
      <vt:lpstr>Оцените как вы поняли новый материал урока</vt:lpstr>
      <vt:lpstr>Врождённый порок капитализма — неравное распределение благ; врождённое достоинство социализма — равное распределение нищеты (Уинстон Черчилль)</vt:lpstr>
      <vt:lpstr>Краткая презентация и анализ</vt:lpstr>
      <vt:lpstr>Оцените выполненное вами задание</vt:lpstr>
      <vt:lpstr>Рефлексия</vt:lpstr>
      <vt:lpstr>Д/З</vt:lpstr>
      <vt:lpstr>Итог</vt:lpstr>
      <vt:lpstr>Спасибо за вимание!</vt:lpstr>
      <vt:lpstr>Список использованных источников и литературы.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«Революция 1917 года в России — это закономерность».</dc:title>
  <dc:creator>Олег</dc:creator>
  <cp:lastModifiedBy>Пользователь Asus</cp:lastModifiedBy>
  <cp:revision>27</cp:revision>
  <dcterms:created xsi:type="dcterms:W3CDTF">2017-10-23T12:05:43Z</dcterms:created>
  <dcterms:modified xsi:type="dcterms:W3CDTF">2020-11-06T06:36:27Z</dcterms:modified>
</cp:coreProperties>
</file>