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theme/theme18.xml" ContentType="application/vnd.openxmlformats-officedocument.theme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theme/theme19.xml" ContentType="application/vnd.openxmlformats-officedocument.theme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theme/theme20.xml" ContentType="application/vnd.openxmlformats-officedocument.theme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media/audio1.wav" ContentType="audio/wav"/>
  <Override PartName="/ppt/media/audio2.wav" ContentType="audio/wav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6" r:id="rId3"/>
    <p:sldMasterId id="2147483708" r:id="rId4"/>
    <p:sldMasterId id="2147483720" r:id="rId5"/>
    <p:sldMasterId id="2147483732" r:id="rId6"/>
    <p:sldMasterId id="2147483744" r:id="rId7"/>
    <p:sldMasterId id="2147483756" r:id="rId8"/>
    <p:sldMasterId id="2147483768" r:id="rId9"/>
    <p:sldMasterId id="2147483780" r:id="rId10"/>
    <p:sldMasterId id="2147483792" r:id="rId11"/>
    <p:sldMasterId id="2147483804" r:id="rId12"/>
    <p:sldMasterId id="2147483840" r:id="rId13"/>
    <p:sldMasterId id="2147483852" r:id="rId14"/>
    <p:sldMasterId id="2147483864" r:id="rId15"/>
    <p:sldMasterId id="2147483876" r:id="rId16"/>
    <p:sldMasterId id="2147483888" r:id="rId17"/>
    <p:sldMasterId id="2147483900" r:id="rId18"/>
    <p:sldMasterId id="2147483938" r:id="rId19"/>
    <p:sldMasterId id="2147483950" r:id="rId20"/>
    <p:sldMasterId id="2147483962" r:id="rId21"/>
  </p:sldMasterIdLst>
  <p:notesMasterIdLst>
    <p:notesMasterId r:id="rId60"/>
  </p:notesMasterIdLst>
  <p:handoutMasterIdLst>
    <p:handoutMasterId r:id="rId61"/>
  </p:handoutMasterIdLst>
  <p:sldIdLst>
    <p:sldId id="326" r:id="rId22"/>
    <p:sldId id="257" r:id="rId23"/>
    <p:sldId id="327" r:id="rId24"/>
    <p:sldId id="303" r:id="rId25"/>
    <p:sldId id="304" r:id="rId26"/>
    <p:sldId id="342" r:id="rId27"/>
    <p:sldId id="341" r:id="rId28"/>
    <p:sldId id="336" r:id="rId29"/>
    <p:sldId id="345" r:id="rId30"/>
    <p:sldId id="347" r:id="rId31"/>
    <p:sldId id="348" r:id="rId32"/>
    <p:sldId id="349" r:id="rId33"/>
    <p:sldId id="350" r:id="rId34"/>
    <p:sldId id="351" r:id="rId35"/>
    <p:sldId id="354" r:id="rId36"/>
    <p:sldId id="353" r:id="rId37"/>
    <p:sldId id="357" r:id="rId38"/>
    <p:sldId id="358" r:id="rId39"/>
    <p:sldId id="305" r:id="rId40"/>
    <p:sldId id="337" r:id="rId41"/>
    <p:sldId id="338" r:id="rId42"/>
    <p:sldId id="365" r:id="rId43"/>
    <p:sldId id="359" r:id="rId44"/>
    <p:sldId id="360" r:id="rId45"/>
    <p:sldId id="361" r:id="rId46"/>
    <p:sldId id="362" r:id="rId47"/>
    <p:sldId id="346" r:id="rId48"/>
    <p:sldId id="363" r:id="rId49"/>
    <p:sldId id="364" r:id="rId50"/>
    <p:sldId id="277" r:id="rId51"/>
    <p:sldId id="318" r:id="rId52"/>
    <p:sldId id="316" r:id="rId53"/>
    <p:sldId id="367" r:id="rId54"/>
    <p:sldId id="344" r:id="rId55"/>
    <p:sldId id="366" r:id="rId56"/>
    <p:sldId id="271" r:id="rId57"/>
    <p:sldId id="369" r:id="rId58"/>
    <p:sldId id="371" r:id="rId5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FF00"/>
    <a:srgbClr val="0099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32" autoAdjust="0"/>
    <p:restoredTop sz="94660"/>
  </p:normalViewPr>
  <p:slideViewPr>
    <p:cSldViewPr>
      <p:cViewPr varScale="1">
        <p:scale>
          <a:sx n="89" d="100"/>
          <a:sy n="89" d="100"/>
        </p:scale>
        <p:origin x="120" y="25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7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5.xml"/><Relationship Id="rId39" Type="http://schemas.openxmlformats.org/officeDocument/2006/relationships/slide" Target="slides/slide18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3.xml"/><Relationship Id="rId42" Type="http://schemas.openxmlformats.org/officeDocument/2006/relationships/slide" Target="slides/slide21.xml"/><Relationship Id="rId47" Type="http://schemas.openxmlformats.org/officeDocument/2006/relationships/slide" Target="slides/slide26.xml"/><Relationship Id="rId50" Type="http://schemas.openxmlformats.org/officeDocument/2006/relationships/slide" Target="slides/slide29.xml"/><Relationship Id="rId55" Type="http://schemas.openxmlformats.org/officeDocument/2006/relationships/slide" Target="slides/slide34.xml"/><Relationship Id="rId63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8.xml"/><Relationship Id="rId41" Type="http://schemas.openxmlformats.org/officeDocument/2006/relationships/slide" Target="slides/slide20.xml"/><Relationship Id="rId54" Type="http://schemas.openxmlformats.org/officeDocument/2006/relationships/slide" Target="slides/slide3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3.xml"/><Relationship Id="rId32" Type="http://schemas.openxmlformats.org/officeDocument/2006/relationships/slide" Target="slides/slide11.xml"/><Relationship Id="rId37" Type="http://schemas.openxmlformats.org/officeDocument/2006/relationships/slide" Target="slides/slide16.xml"/><Relationship Id="rId40" Type="http://schemas.openxmlformats.org/officeDocument/2006/relationships/slide" Target="slides/slide19.xml"/><Relationship Id="rId45" Type="http://schemas.openxmlformats.org/officeDocument/2006/relationships/slide" Target="slides/slide24.xml"/><Relationship Id="rId53" Type="http://schemas.openxmlformats.org/officeDocument/2006/relationships/slide" Target="slides/slide32.xml"/><Relationship Id="rId58" Type="http://schemas.openxmlformats.org/officeDocument/2006/relationships/slide" Target="slides/slide37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2.xml"/><Relationship Id="rId28" Type="http://schemas.openxmlformats.org/officeDocument/2006/relationships/slide" Target="slides/slide7.xml"/><Relationship Id="rId36" Type="http://schemas.openxmlformats.org/officeDocument/2006/relationships/slide" Target="slides/slide15.xml"/><Relationship Id="rId49" Type="http://schemas.openxmlformats.org/officeDocument/2006/relationships/slide" Target="slides/slide28.xml"/><Relationship Id="rId57" Type="http://schemas.openxmlformats.org/officeDocument/2006/relationships/slide" Target="slides/slide36.xml"/><Relationship Id="rId61" Type="http://schemas.openxmlformats.org/officeDocument/2006/relationships/handoutMaster" Target="handoutMasters/handoutMaster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0.xml"/><Relationship Id="rId44" Type="http://schemas.openxmlformats.org/officeDocument/2006/relationships/slide" Target="slides/slide23.xml"/><Relationship Id="rId52" Type="http://schemas.openxmlformats.org/officeDocument/2006/relationships/slide" Target="slides/slide31.xml"/><Relationship Id="rId60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1.xml"/><Relationship Id="rId27" Type="http://schemas.openxmlformats.org/officeDocument/2006/relationships/slide" Target="slides/slide6.xml"/><Relationship Id="rId30" Type="http://schemas.openxmlformats.org/officeDocument/2006/relationships/slide" Target="slides/slide9.xml"/><Relationship Id="rId35" Type="http://schemas.openxmlformats.org/officeDocument/2006/relationships/slide" Target="slides/slide14.xml"/><Relationship Id="rId43" Type="http://schemas.openxmlformats.org/officeDocument/2006/relationships/slide" Target="slides/slide22.xml"/><Relationship Id="rId48" Type="http://schemas.openxmlformats.org/officeDocument/2006/relationships/slide" Target="slides/slide27.xml"/><Relationship Id="rId56" Type="http://schemas.openxmlformats.org/officeDocument/2006/relationships/slide" Target="slides/slide35.xml"/><Relationship Id="rId64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0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4.xml"/><Relationship Id="rId33" Type="http://schemas.openxmlformats.org/officeDocument/2006/relationships/slide" Target="slides/slide12.xml"/><Relationship Id="rId38" Type="http://schemas.openxmlformats.org/officeDocument/2006/relationships/slide" Target="slides/slide17.xml"/><Relationship Id="rId46" Type="http://schemas.openxmlformats.org/officeDocument/2006/relationships/slide" Target="slides/slide25.xml"/><Relationship Id="rId59" Type="http://schemas.openxmlformats.org/officeDocument/2006/relationships/slide" Target="slides/slide3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A39AF-5CD6-4DB7-BC9A-6D2F17DE14DD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A74EE4-C684-4322-AAE6-D5DD861C433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54077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44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14.84536" units="1/cm"/>
          <inkml:channelProperty channel="Y" name="resolution" value="13.84615" units="1/cm"/>
          <inkml:channelProperty channel="T" name="resolution" value="1" units="1/dev"/>
        </inkml:channelProperties>
      </inkml:inkSource>
      <inkml:timestamp xml:id="ts0" timeString="2024-01-29T12:41:37.126"/>
    </inkml:context>
    <inkml:brush xml:id="br0">
      <inkml:brushProperty name="width" value="0.08333" units="cm"/>
      <inkml:brushProperty name="height" value="0.08333" units="cm"/>
      <inkml:brushProperty name="fitToCurve" value="1"/>
    </inkml:brush>
  </inkml:definitions>
  <inkml:traceGroup>
    <inkml:annotationXML>
      <emma:emma xmlns:emma="http://www.w3.org/2003/04/emma" version="1.0">
        <emma:interpretation id="{2A7A30B2-35FA-4C39-89DF-C6CA139B8323}" emma:medium="tactile" emma:mode="ink">
          <msink:context xmlns:msink="http://schemas.microsoft.com/ink/2010/main" type="inkDrawing" rotatedBoundingBox="15457,10965 15472,10965 15472,10980 15457,10980" shapeName="Other"/>
        </emma:interpretation>
      </emma:emma>
    </inkml:annotationXML>
    <inkml:trace contextRef="#ctx0" brushRef="#br0">0 0 0</inkml:trace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8AAD77-79DC-4780-9CE7-174D07924901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2CE425-C7C3-4AC2-9F80-634BE884761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1689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CE425-C7C3-4AC2-9F80-634BE8847613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5394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7700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8940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9BCA1B-6918-4F9C-85FE-5250ED18D62E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429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7B71F45-8985-4077-ABC6-7E02C18DD28C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891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0845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CE425-C7C3-4AC2-9F80-634BE8847613}" type="slidenum">
              <a:rPr lang="ru-RU" smtClean="0">
                <a:solidFill>
                  <a:prstClr val="black"/>
                </a:solidFill>
              </a:rPr>
              <a:pPr/>
              <a:t>30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3160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31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68484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pPr/>
              <a:t>32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65426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CE425-C7C3-4AC2-9F80-634BE8847613}" type="slidenum">
              <a:rPr lang="ru-RU" smtClean="0">
                <a:solidFill>
                  <a:prstClr val="black"/>
                </a:solidFill>
              </a:rPr>
              <a:pPr/>
              <a:t>36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855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745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436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229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868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442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666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676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136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404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073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182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6062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128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4226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049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858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7041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707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1617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2923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4696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8977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8691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3255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1203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2533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8961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5262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0478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3988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6137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8950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5037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5845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33558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9487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5184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3162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99969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86835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81449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380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49846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75678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56555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2012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74032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41262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79850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86008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28943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32150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8090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47180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61341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87DC8A-AD64-4933-B8A5-C5AEA50515EF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10259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4E0B2C-BFF9-48FD-AEA5-E0CE4BEFA818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34523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6F681D-2EB1-4800-B329-169D6BA72AAA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1888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B115CC-A04C-4F53-825F-ED24D25C2C59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69335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467602-95B1-4E04-B989-7A7995187B11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24676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C05E78-6BE5-43F6-9B48-ACFC1491611A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59012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41DE7C-138B-4765-961C-643BD61CF8F8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13963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AC783D-F88A-449C-A9B0-DEC498CAA486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94165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AFFA05-9E8B-404D-983C-55D557BDAAC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49165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868173-5080-41E7-BE42-C2A2DF1BD684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27351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CB4168-7E81-4FA8-8BEB-48E655DC07E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62372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87DC8A-AD64-4933-B8A5-C5AEA50515EF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35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4E0B2C-BFF9-48FD-AEA5-E0CE4BEFA818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17524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6F681D-2EB1-4800-B329-169D6BA72AAA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20350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B115CC-A04C-4F53-825F-ED24D25C2C59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08250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467602-95B1-4E04-B989-7A7995187B11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97515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C05E78-6BE5-43F6-9B48-ACFC1491611A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272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41DE7C-138B-4765-961C-643BD61CF8F8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03886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AC783D-F88A-449C-A9B0-DEC498CAA486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86306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AFFA05-9E8B-404D-983C-55D557BDAAC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57475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868173-5080-41E7-BE42-C2A2DF1BD684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32728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CB4168-7E81-4FA8-8BEB-48E655DC07E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13138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87DC8A-AD64-4933-B8A5-C5AEA50515EF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85233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4E0B2C-BFF9-48FD-AEA5-E0CE4BEFA818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27665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6F681D-2EB1-4800-B329-169D6BA72AAA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86335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B115CC-A04C-4F53-825F-ED24D25C2C59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45230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467602-95B1-4E04-B989-7A7995187B11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4703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C05E78-6BE5-43F6-9B48-ACFC1491611A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67887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41DE7C-138B-4765-961C-643BD61CF8F8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9938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AC783D-F88A-449C-A9B0-DEC498CAA486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5635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AFFA05-9E8B-404D-983C-55D557BDAAC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50434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868173-5080-41E7-BE42-C2A2DF1BD684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70213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CB4168-7E81-4FA8-8BEB-48E655DC07E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86526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87DC8A-AD64-4933-B8A5-C5AEA50515EF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32020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4E0B2C-BFF9-48FD-AEA5-E0CE4BEFA818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97138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6F681D-2EB1-4800-B329-169D6BA72AAA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56581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B115CC-A04C-4F53-825F-ED24D25C2C59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22684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467602-95B1-4E04-B989-7A7995187B11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89696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C05E78-6BE5-43F6-9B48-ACFC1491611A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956715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41DE7C-138B-4765-961C-643BD61CF8F8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31845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AC783D-F88A-449C-A9B0-DEC498CAA486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20851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AFFA05-9E8B-404D-983C-55D557BDAAC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32871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868173-5080-41E7-BE42-C2A2DF1BD684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99799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CB4168-7E81-4FA8-8BEB-48E655DC07E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27422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87DC8A-AD64-4933-B8A5-C5AEA50515EF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05625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4E0B2C-BFF9-48FD-AEA5-E0CE4BEFA818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02828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6F681D-2EB1-4800-B329-169D6BA72AAA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7551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B115CC-A04C-4F53-825F-ED24D25C2C59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55552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467602-95B1-4E04-B989-7A7995187B11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96400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C05E78-6BE5-43F6-9B48-ACFC1491611A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689682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241DE7C-138B-4765-961C-643BD61CF8F8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98646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AC783D-F88A-449C-A9B0-DEC498CAA486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5215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AFFA05-9E8B-404D-983C-55D557BDAAC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96878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868173-5080-41E7-BE42-C2A2DF1BD684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2724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CB4168-7E81-4FA8-8BEB-48E655DC07E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132588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7213577" y="3810001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7213601" y="3897010"/>
            <a:ext cx="49784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7213601" y="4115167"/>
            <a:ext cx="49784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7213600" y="4164403"/>
            <a:ext cx="262128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7213600" y="4199572"/>
            <a:ext cx="262128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7213600" y="3962400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9835343" y="406098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12192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" y="3675528"/>
            <a:ext cx="12192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8552068" y="3643090"/>
            <a:ext cx="3639933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12192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8940800" y="4206240"/>
            <a:ext cx="1280160" cy="457200"/>
          </a:xfrm>
        </p:spPr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1093451" y="1136"/>
            <a:ext cx="996949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16D36A2F-B353-4D1D-92F3-AA43995F3EA4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73243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00827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19965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235216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43808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42936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778240" y="612648"/>
            <a:ext cx="1276352" cy="457200"/>
          </a:xfrm>
        </p:spPr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7010400" y="612648"/>
            <a:ext cx="1767840" cy="457200"/>
          </a:xfrm>
        </p:spPr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0899648" y="2272"/>
            <a:ext cx="1016000" cy="365760"/>
          </a:xfrm>
        </p:spPr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95574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8314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776311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21304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79127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940249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7213577" y="3810001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7213601" y="3897010"/>
            <a:ext cx="49784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7213601" y="4115167"/>
            <a:ext cx="49784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7213600" y="4164403"/>
            <a:ext cx="262128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7213600" y="4199572"/>
            <a:ext cx="262128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7213600" y="3962400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9835343" y="406098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12192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" y="3675528"/>
            <a:ext cx="12192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8552068" y="3643090"/>
            <a:ext cx="3639933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12192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8940800" y="4206240"/>
            <a:ext cx="1280160" cy="457200"/>
          </a:xfrm>
        </p:spPr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1093451" y="1136"/>
            <a:ext cx="996949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16D36A2F-B353-4D1D-92F3-AA43995F3EA4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92249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09583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5246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023200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43808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46712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778240" y="612648"/>
            <a:ext cx="1276352" cy="457200"/>
          </a:xfrm>
        </p:spPr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7010400" y="612648"/>
            <a:ext cx="1767840" cy="457200"/>
          </a:xfrm>
        </p:spPr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0899648" y="2272"/>
            <a:ext cx="1016000" cy="365760"/>
          </a:xfrm>
        </p:spPr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91720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05678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43798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50314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95151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077502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451135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722143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68358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085723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565615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241994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27889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76932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92491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79914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396905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0505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933857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080122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167980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66305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055946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91218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216450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929011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16486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22.09.2025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 smtClean="0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8181697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A4618-CB7B-4AEA-9EE0-56A81827F4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2ABCF5-AF1C-46C8-B68E-5A311771944E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8721103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18274-D2AC-4B02-8663-78289A2BF5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CDC4E1-8B7A-421C-90E7-22D3149C1D91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79082446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A738F-AFB6-4324-8170-D3DC8A094A3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F5BFDF-6CEF-4D1B-B982-961948D17BAE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24382318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60D1F-B23A-4A8D-A342-EE4CDC7BDCF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0C758B-E556-4FAE-80FB-CECA41AB6B74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7594349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B3C8C-8F21-442F-8757-178AC723203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D02D4A-21F5-4BC1-8ABB-396F6B563A56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695179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6F96D-13EB-44E0-BCFE-41478B8266E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4760E6-FB2B-48E0-9005-FFF243E41522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3851517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70829-4F4A-43E3-A73F-E0D63674F2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2E07E0-6F75-4278-BD7D-BCEBDFC370A4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52196598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D3A86-F9DE-437F-B8D2-DAACFB6B8A1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FB262D-D890-4BE4-B3BE-8C62341317E2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70879097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61084-B890-4C29-8D32-37DBA9DA1AC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5FFBE0-B99E-464A-A9BD-58FE11D9F6FF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38737178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4B242-1819-44E0-89C4-0605BEB793B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58F637-88D5-4791-AD24-D9A0B3D77E61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33500586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BF5AF-A70E-4C97-90ED-E09AA051AFB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3D8CB8-8518-42D7-B17D-15E5C483A5EB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9532791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A4618-CB7B-4AEA-9EE0-56A81827F4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2ABCF5-AF1C-46C8-B68E-5A311771944E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5253466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18274-D2AC-4B02-8663-78289A2BF5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CDC4E1-8B7A-421C-90E7-22D3149C1D91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22656403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A738F-AFB6-4324-8170-D3DC8A094A3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F5BFDF-6CEF-4D1B-B982-961948D17BAE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7605318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60D1F-B23A-4A8D-A342-EE4CDC7BDCF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0C758B-E556-4FAE-80FB-CECA41AB6B74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35187262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B3C8C-8F21-442F-8757-178AC723203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D02D4A-21F5-4BC1-8ABB-396F6B563A56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2810490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6F96D-13EB-44E0-BCFE-41478B8266E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4760E6-FB2B-48E0-9005-FFF243E41522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56335525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70829-4F4A-43E3-A73F-E0D63674F2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2E07E0-6F75-4278-BD7D-BCEBDFC370A4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21074478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D3A86-F9DE-437F-B8D2-DAACFB6B8A1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FB262D-D890-4BE4-B3BE-8C62341317E2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5831954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61084-B890-4C29-8D32-37DBA9DA1AC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5FFBE0-B99E-464A-A9BD-58FE11D9F6FF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3187238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4B242-1819-44E0-89C4-0605BEB793B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58F637-88D5-4791-AD24-D9A0B3D77E61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80929801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BF5AF-A70E-4C97-90ED-E09AA051AFB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3D8CB8-8518-42D7-B17D-15E5C483A5EB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68804159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A4618-CB7B-4AEA-9EE0-56A81827F40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2ABCF5-AF1C-46C8-B68E-5A311771944E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27345444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18274-D2AC-4B02-8663-78289A2BF51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CDC4E1-8B7A-421C-90E7-22D3149C1D91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8611939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A738F-AFB6-4324-8170-D3DC8A094A37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F5BFDF-6CEF-4D1B-B982-961948D17BAE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59858870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60D1F-B23A-4A8D-A342-EE4CDC7BDCF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0C758B-E556-4FAE-80FB-CECA41AB6B74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27948674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B3C8C-8F21-442F-8757-178AC723203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D02D4A-21F5-4BC1-8ABB-396F6B563A56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2755399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6F96D-13EB-44E0-BCFE-41478B8266E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C4760E6-FB2B-48E0-9005-FFF243E41522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25383022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70829-4F4A-43E3-A73F-E0D63674F28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2E07E0-6F75-4278-BD7D-BCEBDFC370A4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31726337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D3A86-F9DE-437F-B8D2-DAACFB6B8A1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FB262D-D890-4BE4-B3BE-8C62341317E2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9953066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61084-B890-4C29-8D32-37DBA9DA1AC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5FFBE0-B99E-464A-A9BD-58FE11D9F6FF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85162064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4B242-1819-44E0-89C4-0605BEB793B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58F637-88D5-4791-AD24-D9A0B3D77E61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5507985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BF5AF-A70E-4C97-90ED-E09AA051AFB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3D8CB8-8518-42D7-B17D-15E5C483A5EB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99073324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69815"/>
      </p:ext>
    </p:extLst>
  </p:cSld>
  <p:clrMapOvr>
    <a:masterClrMapping/>
  </p:clrMapOvr>
  <p:transition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820470"/>
      </p:ext>
    </p:extLst>
  </p:cSld>
  <p:clrMapOvr>
    <a:masterClrMapping/>
  </p:clrMapOvr>
  <p:transition/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078292"/>
      </p:ext>
    </p:extLst>
  </p:cSld>
  <p:clrMapOvr>
    <a:masterClrMapping/>
  </p:clrMapOvr>
  <p:transition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412261"/>
      </p:ext>
    </p:extLst>
  </p:cSld>
  <p:clrMapOvr>
    <a:masterClrMapping/>
  </p:clrMapOvr>
  <p:transition/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989543"/>
      </p:ext>
    </p:extLst>
  </p:cSld>
  <p:clrMapOvr>
    <a:masterClrMapping/>
  </p:clrMapOvr>
  <p:transition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07036"/>
      </p:ext>
    </p:extLst>
  </p:cSld>
  <p:clrMapOvr>
    <a:masterClrMapping/>
  </p:clrMapOvr>
  <p:transition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385704"/>
      </p:ext>
    </p:extLst>
  </p:cSld>
  <p:clrMapOvr>
    <a:masterClrMapping/>
  </p:clrMapOvr>
  <p:transition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210849"/>
      </p:ext>
    </p:extLst>
  </p:cSld>
  <p:clrMapOvr>
    <a:masterClrMapping/>
  </p:clrMapOvr>
  <p:transition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186502"/>
      </p:ext>
    </p:extLst>
  </p:cSld>
  <p:clrMapOvr>
    <a:masterClrMapping/>
  </p:clrMapOvr>
  <p:transition/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499813"/>
      </p:ext>
    </p:extLst>
  </p:cSld>
  <p:clrMapOvr>
    <a:masterClrMapping/>
  </p:clrMapOvr>
  <p:transition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976009"/>
      </p:ext>
    </p:extLst>
  </p:cSld>
  <p:clrMapOvr>
    <a:masterClrMapping/>
  </p:clrMapOvr>
  <p:transition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334394"/>
      </p:ext>
    </p:extLst>
  </p:cSld>
  <p:clrMapOvr>
    <a:masterClrMapping/>
  </p:clrMapOvr>
  <p:transition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359680"/>
      </p:ext>
    </p:extLst>
  </p:cSld>
  <p:clrMapOvr>
    <a:masterClrMapping/>
  </p:clrMapOvr>
  <p:transition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954844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448801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4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5728971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5099488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037716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965412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468769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236292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352895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777549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207948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225545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989180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432228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770090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756426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1728348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38973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716826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525431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8351302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728831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705458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244618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597494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343372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399708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2830254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947912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83471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505799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138329047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726173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251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slideLayout" Target="../slideLayouts/slideLayout200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slideLayout" Target="../slideLayouts/slideLayout199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5" Type="http://schemas.openxmlformats.org/officeDocument/2006/relationships/image" Target="../media/image6.jpeg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3" Type="http://schemas.openxmlformats.org/officeDocument/2006/relationships/slideLayout" Target="../slideLayouts/slideLayout203.xml"/><Relationship Id="rId7" Type="http://schemas.openxmlformats.org/officeDocument/2006/relationships/slideLayout" Target="../slideLayouts/slideLayout207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2.xml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0" Type="http://schemas.openxmlformats.org/officeDocument/2006/relationships/slideLayout" Target="../slideLayouts/slideLayout210.xml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9.xml"/><Relationship Id="rId3" Type="http://schemas.openxmlformats.org/officeDocument/2006/relationships/slideLayout" Target="../slideLayouts/slideLayout214.xml"/><Relationship Id="rId7" Type="http://schemas.openxmlformats.org/officeDocument/2006/relationships/slideLayout" Target="../slideLayouts/slideLayout218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3.xml"/><Relationship Id="rId1" Type="http://schemas.openxmlformats.org/officeDocument/2006/relationships/slideLayout" Target="../slideLayouts/slideLayout212.xml"/><Relationship Id="rId6" Type="http://schemas.openxmlformats.org/officeDocument/2006/relationships/slideLayout" Target="../slideLayouts/slideLayout217.xml"/><Relationship Id="rId11" Type="http://schemas.openxmlformats.org/officeDocument/2006/relationships/slideLayout" Target="../slideLayouts/slideLayout222.xml"/><Relationship Id="rId5" Type="http://schemas.openxmlformats.org/officeDocument/2006/relationships/slideLayout" Target="../slideLayouts/slideLayout216.xml"/><Relationship Id="rId10" Type="http://schemas.openxmlformats.org/officeDocument/2006/relationships/slideLayout" Target="../slideLayouts/slideLayout221.xml"/><Relationship Id="rId4" Type="http://schemas.openxmlformats.org/officeDocument/2006/relationships/slideLayout" Target="../slideLayouts/slideLayout215.xml"/><Relationship Id="rId9" Type="http://schemas.openxmlformats.org/officeDocument/2006/relationships/slideLayout" Target="../slideLayouts/slideLayout220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0.xml"/><Relationship Id="rId3" Type="http://schemas.openxmlformats.org/officeDocument/2006/relationships/slideLayout" Target="../slideLayouts/slideLayout225.xml"/><Relationship Id="rId7" Type="http://schemas.openxmlformats.org/officeDocument/2006/relationships/slideLayout" Target="../slideLayouts/slideLayout229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4.xml"/><Relationship Id="rId1" Type="http://schemas.openxmlformats.org/officeDocument/2006/relationships/slideLayout" Target="../slideLayouts/slideLayout223.xml"/><Relationship Id="rId6" Type="http://schemas.openxmlformats.org/officeDocument/2006/relationships/slideLayout" Target="../slideLayouts/slideLayout228.xml"/><Relationship Id="rId11" Type="http://schemas.openxmlformats.org/officeDocument/2006/relationships/slideLayout" Target="../slideLayouts/slideLayout233.xml"/><Relationship Id="rId5" Type="http://schemas.openxmlformats.org/officeDocument/2006/relationships/slideLayout" Target="../slideLayouts/slideLayout227.xml"/><Relationship Id="rId10" Type="http://schemas.openxmlformats.org/officeDocument/2006/relationships/slideLayout" Target="../slideLayouts/slideLayout232.xml"/><Relationship Id="rId4" Type="http://schemas.openxmlformats.org/officeDocument/2006/relationships/slideLayout" Target="../slideLayouts/slideLayout226.xml"/><Relationship Id="rId9" Type="http://schemas.openxmlformats.org/officeDocument/2006/relationships/slideLayout" Target="../slideLayouts/slideLayout2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094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368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600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3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54449F-CD9F-439B-B9F1-34F97F92070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BFD681A-8A34-477F-91EF-FC697C2CDD6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580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1D0D05-808F-4D15-8F1F-43C088B6F8D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134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1D0D05-808F-4D15-8F1F-43C088B6F8D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413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1D0D05-808F-4D15-8F1F-43C088B6F8D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811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1D0D05-808F-4D15-8F1F-43C088B6F8D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317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1D0D05-808F-4D15-8F1F-43C088B6F8DD}" type="slidenum">
              <a:rPr lang="ru-RU" altLang="ru-RU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579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9"/>
            <a:ext cx="12192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12192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" y="308277"/>
            <a:ext cx="12192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7213577" y="360247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7213601" y="440113"/>
            <a:ext cx="49784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7209785" y="497504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9831528" y="58894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12113288" y="-2001"/>
            <a:ext cx="76835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12059308" y="-2001"/>
            <a:ext cx="3657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12033904" y="-2001"/>
            <a:ext cx="12192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11967231" y="-2001"/>
            <a:ext cx="36576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11887569" y="380"/>
            <a:ext cx="73152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11831300" y="380"/>
            <a:ext cx="12192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2249424"/>
            <a:ext cx="109728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8782048" y="612648"/>
            <a:ext cx="127635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7010400" y="612648"/>
            <a:ext cx="176784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899648" y="2272"/>
            <a:ext cx="1016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845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9"/>
            <a:ext cx="12192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12192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" y="308277"/>
            <a:ext cx="12192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7213577" y="360247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7213601" y="440113"/>
            <a:ext cx="49784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7209785" y="497504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9831528" y="58894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12113288" y="-2001"/>
            <a:ext cx="76835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12059308" y="-2001"/>
            <a:ext cx="3657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12033904" y="-2001"/>
            <a:ext cx="12192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11967231" y="-2001"/>
            <a:ext cx="36576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11887569" y="380"/>
            <a:ext cx="73152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11831300" y="380"/>
            <a:ext cx="12192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2249424"/>
            <a:ext cx="109728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8782048" y="612648"/>
            <a:ext cx="127635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24B36DB-1DB7-48E4-8560-6A7D096E3C4B}" type="datetimeFigureOut">
              <a:rPr lang="ru-RU" smtClean="0">
                <a:solidFill>
                  <a:srgbClr val="438086"/>
                </a:solidFill>
              </a:rPr>
              <a:pPr/>
              <a:t>22.09.2025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7010400" y="612648"/>
            <a:ext cx="176784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899648" y="2272"/>
            <a:ext cx="1016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16D36A2F-B353-4D1D-92F3-AA43995F3E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4729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4862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2298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AED94AA-04B5-40DD-A372-D0A31E1034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674F75E-CE72-47B8-A1DA-41B6D7DC0494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7981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AED94AA-04B5-40DD-A372-D0A31E1034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674F75E-CE72-47B8-A1DA-41B6D7DC0494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56623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AED94AA-04B5-40DD-A372-D0A31E10341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674F75E-CE72-47B8-A1DA-41B6D7DC0494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70181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446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  <p:sldLayoutId id="2147483912" r:id="rId12"/>
    <p:sldLayoutId id="2147483913" r:id="rId13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AA4F154-DF49-4209-8514-5D7194553BDB}" type="datetimeFigureOut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22.09.2025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8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EAB1425-E170-4983-8EC8-E10AA36FFA06}" type="slidenum">
              <a:rPr lang="ru-RU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11277014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alatino Linotyp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9110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8286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22.09.2025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9803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9.xml"/><Relationship Id="rId18" Type="http://schemas.openxmlformats.org/officeDocument/2006/relationships/slide" Target="slide17.xml"/><Relationship Id="rId26" Type="http://schemas.openxmlformats.org/officeDocument/2006/relationships/slide" Target="slide28.xml"/><Relationship Id="rId3" Type="http://schemas.microsoft.com/office/2007/relationships/media" Target="../media/media3.mp3"/><Relationship Id="rId21" Type="http://schemas.openxmlformats.org/officeDocument/2006/relationships/slide" Target="slide21.xml"/><Relationship Id="rId34" Type="http://schemas.openxmlformats.org/officeDocument/2006/relationships/image" Target="../media/image14.gif"/><Relationship Id="rId7" Type="http://schemas.openxmlformats.org/officeDocument/2006/relationships/slide" Target="slide6.xml"/><Relationship Id="rId12" Type="http://schemas.openxmlformats.org/officeDocument/2006/relationships/slide" Target="slide8.xml"/><Relationship Id="rId17" Type="http://schemas.openxmlformats.org/officeDocument/2006/relationships/slide" Target="slide15.xml"/><Relationship Id="rId25" Type="http://schemas.openxmlformats.org/officeDocument/2006/relationships/slide" Target="slide27.xml"/><Relationship Id="rId33" Type="http://schemas.openxmlformats.org/officeDocument/2006/relationships/image" Target="../media/image13.jpeg"/><Relationship Id="rId38" Type="http://schemas.openxmlformats.org/officeDocument/2006/relationships/slide" Target="slide38.xml"/><Relationship Id="rId2" Type="http://schemas.openxmlformats.org/officeDocument/2006/relationships/audio" Target="../media/media2.mp3"/><Relationship Id="rId16" Type="http://schemas.openxmlformats.org/officeDocument/2006/relationships/slide" Target="slide14.xml"/><Relationship Id="rId20" Type="http://schemas.openxmlformats.org/officeDocument/2006/relationships/slide" Target="slide20.xml"/><Relationship Id="rId29" Type="http://schemas.openxmlformats.org/officeDocument/2006/relationships/slide" Target="slide33.xml"/><Relationship Id="rId1" Type="http://schemas.microsoft.com/office/2007/relationships/media" Target="../media/media2.mp3"/><Relationship Id="rId6" Type="http://schemas.openxmlformats.org/officeDocument/2006/relationships/notesSlide" Target="../notesSlides/notesSlide1.xml"/><Relationship Id="rId11" Type="http://schemas.openxmlformats.org/officeDocument/2006/relationships/slide" Target="slide5.xml"/><Relationship Id="rId24" Type="http://schemas.openxmlformats.org/officeDocument/2006/relationships/slide" Target="slide26.xml"/><Relationship Id="rId32" Type="http://schemas.openxmlformats.org/officeDocument/2006/relationships/slide" Target="slide35.xml"/><Relationship Id="rId37" Type="http://schemas.openxmlformats.org/officeDocument/2006/relationships/image" Target="../media/image16.jpeg"/><Relationship Id="rId5" Type="http://schemas.openxmlformats.org/officeDocument/2006/relationships/slideLayout" Target="../slideLayouts/slideLayout7.xml"/><Relationship Id="rId15" Type="http://schemas.openxmlformats.org/officeDocument/2006/relationships/slide" Target="slide13.xml"/><Relationship Id="rId23" Type="http://schemas.openxmlformats.org/officeDocument/2006/relationships/slide" Target="slide23.xml"/><Relationship Id="rId28" Type="http://schemas.openxmlformats.org/officeDocument/2006/relationships/slide" Target="slide31.xml"/><Relationship Id="rId36" Type="http://schemas.openxmlformats.org/officeDocument/2006/relationships/slide" Target="slide37.xml"/><Relationship Id="rId10" Type="http://schemas.openxmlformats.org/officeDocument/2006/relationships/slide" Target="slide3.xml"/><Relationship Id="rId19" Type="http://schemas.openxmlformats.org/officeDocument/2006/relationships/slide" Target="slide19.xml"/><Relationship Id="rId31" Type="http://schemas.openxmlformats.org/officeDocument/2006/relationships/slide" Target="slide34.xml"/><Relationship Id="rId4" Type="http://schemas.openxmlformats.org/officeDocument/2006/relationships/audio" Target="../media/media3.mp3"/><Relationship Id="rId9" Type="http://schemas.openxmlformats.org/officeDocument/2006/relationships/slide" Target="slide4.xml"/><Relationship Id="rId14" Type="http://schemas.openxmlformats.org/officeDocument/2006/relationships/slide" Target="slide10.xml"/><Relationship Id="rId22" Type="http://schemas.openxmlformats.org/officeDocument/2006/relationships/slide" Target="slide22.xml"/><Relationship Id="rId27" Type="http://schemas.openxmlformats.org/officeDocument/2006/relationships/slide" Target="slide30.xml"/><Relationship Id="rId30" Type="http://schemas.openxmlformats.org/officeDocument/2006/relationships/slide" Target="slide36.xml"/><Relationship Id="rId35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media" Target="../media/media5.WAV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audio" Target="../media/media6.mp3"/><Relationship Id="rId11" Type="http://schemas.openxmlformats.org/officeDocument/2006/relationships/image" Target="../media/image12.png"/><Relationship Id="rId5" Type="http://schemas.microsoft.com/office/2007/relationships/media" Target="../media/media6.mp3"/><Relationship Id="rId10" Type="http://schemas.openxmlformats.org/officeDocument/2006/relationships/slide" Target="slide2.xml"/><Relationship Id="rId4" Type="http://schemas.openxmlformats.org/officeDocument/2006/relationships/audio" Target="../media/media5.WAV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9.png"/><Relationship Id="rId5" Type="http://schemas.openxmlformats.org/officeDocument/2006/relationships/slide" Target="slide2.xml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0.png"/><Relationship Id="rId5" Type="http://schemas.openxmlformats.org/officeDocument/2006/relationships/slide" Target="slide2.xml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24.gif"/><Relationship Id="rId12" Type="http://schemas.openxmlformats.org/officeDocument/2006/relationships/image" Target="../media/image1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3.gif"/><Relationship Id="rId11" Type="http://schemas.openxmlformats.org/officeDocument/2006/relationships/slide" Target="slide2.xml"/><Relationship Id="rId5" Type="http://schemas.openxmlformats.org/officeDocument/2006/relationships/image" Target="../media/image22.gif"/><Relationship Id="rId10" Type="http://schemas.openxmlformats.org/officeDocument/2006/relationships/image" Target="../media/image27.gif"/><Relationship Id="rId4" Type="http://schemas.openxmlformats.org/officeDocument/2006/relationships/image" Target="../media/image21.gif"/><Relationship Id="rId9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0.gif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7.gif"/><Relationship Id="rId5" Type="http://schemas.openxmlformats.org/officeDocument/2006/relationships/image" Target="../media/image29.gif"/><Relationship Id="rId4" Type="http://schemas.openxmlformats.org/officeDocument/2006/relationships/image" Target="../media/image28.jpe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7.xml"/><Relationship Id="rId7" Type="http://schemas.openxmlformats.org/officeDocument/2006/relationships/slide" Target="slide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34.emf"/><Relationship Id="rId5" Type="http://schemas.openxmlformats.org/officeDocument/2006/relationships/customXml" Target="../ink/ink1.xml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7" Type="http://schemas.openxmlformats.org/officeDocument/2006/relationships/image" Target="../media/image1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slide" Target="slide2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4.xml"/><Relationship Id="rId7" Type="http://schemas.openxmlformats.org/officeDocument/2006/relationships/image" Target="../media/image1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slide" Target="slide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slideLayout" Target="../slideLayouts/slideLayout95.xml"/><Relationship Id="rId7" Type="http://schemas.openxmlformats.org/officeDocument/2006/relationships/image" Target="../media/image42.jpe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41.jpeg"/><Relationship Id="rId11" Type="http://schemas.openxmlformats.org/officeDocument/2006/relationships/image" Target="../media/image12.png"/><Relationship Id="rId5" Type="http://schemas.openxmlformats.org/officeDocument/2006/relationships/image" Target="../media/image40.jpeg"/><Relationship Id="rId10" Type="http://schemas.openxmlformats.org/officeDocument/2006/relationships/slide" Target="slide2.xml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slideLayout" Target="../slideLayouts/slideLayout106.xml"/><Relationship Id="rId7" Type="http://schemas.openxmlformats.org/officeDocument/2006/relationships/image" Target="../media/image46.jpeg"/><Relationship Id="rId12" Type="http://schemas.openxmlformats.org/officeDocument/2006/relationships/image" Target="../media/image1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45.jpeg"/><Relationship Id="rId11" Type="http://schemas.openxmlformats.org/officeDocument/2006/relationships/slide" Target="slide2.xml"/><Relationship Id="rId5" Type="http://schemas.openxmlformats.org/officeDocument/2006/relationships/image" Target="../media/image35.jpeg"/><Relationship Id="rId10" Type="http://schemas.openxmlformats.org/officeDocument/2006/relationships/image" Target="../media/image49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2.png"/><Relationship Id="rId5" Type="http://schemas.openxmlformats.org/officeDocument/2006/relationships/slide" Target="slide2.xml"/><Relationship Id="rId4" Type="http://schemas.openxmlformats.org/officeDocument/2006/relationships/image" Target="../media/image5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18" Type="http://schemas.openxmlformats.org/officeDocument/2006/relationships/image" Target="../media/image6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17" Type="http://schemas.openxmlformats.org/officeDocument/2006/relationships/image" Target="../media/image67.png"/><Relationship Id="rId2" Type="http://schemas.openxmlformats.org/officeDocument/2006/relationships/image" Target="../media/image52.png"/><Relationship Id="rId16" Type="http://schemas.openxmlformats.org/officeDocument/2006/relationships/image" Target="../media/image66.png"/><Relationship Id="rId1" Type="http://schemas.openxmlformats.org/officeDocument/2006/relationships/slideLayout" Target="../slideLayouts/slideLayout138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Relationship Id="rId14" Type="http://schemas.openxmlformats.org/officeDocument/2006/relationships/image" Target="../media/image6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18" Type="http://schemas.openxmlformats.org/officeDocument/2006/relationships/image" Target="../media/image66.png"/><Relationship Id="rId3" Type="http://schemas.openxmlformats.org/officeDocument/2006/relationships/slideLayout" Target="../slideLayouts/slideLayout149.xml"/><Relationship Id="rId21" Type="http://schemas.openxmlformats.org/officeDocument/2006/relationships/slide" Target="slide2.xml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17" Type="http://schemas.openxmlformats.org/officeDocument/2006/relationships/image" Target="../media/image65.png"/><Relationship Id="rId2" Type="http://schemas.openxmlformats.org/officeDocument/2006/relationships/audio" Target="../media/media6.mp3"/><Relationship Id="rId16" Type="http://schemas.openxmlformats.org/officeDocument/2006/relationships/image" Target="../media/image64.png"/><Relationship Id="rId20" Type="http://schemas.openxmlformats.org/officeDocument/2006/relationships/image" Target="../media/image68.png"/><Relationship Id="rId1" Type="http://schemas.microsoft.com/office/2007/relationships/media" Target="../media/media6.mp3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5" Type="http://schemas.openxmlformats.org/officeDocument/2006/relationships/image" Target="../media/image63.png"/><Relationship Id="rId10" Type="http://schemas.openxmlformats.org/officeDocument/2006/relationships/image" Target="../media/image58.png"/><Relationship Id="rId19" Type="http://schemas.openxmlformats.org/officeDocument/2006/relationships/image" Target="../media/image67.png"/><Relationship Id="rId4" Type="http://schemas.openxmlformats.org/officeDocument/2006/relationships/image" Target="../media/image69.png"/><Relationship Id="rId9" Type="http://schemas.openxmlformats.org/officeDocument/2006/relationships/image" Target="../media/image57.png"/><Relationship Id="rId14" Type="http://schemas.openxmlformats.org/officeDocument/2006/relationships/image" Target="../media/image62.png"/><Relationship Id="rId22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1.jpeg"/><Relationship Id="rId12" Type="http://schemas.openxmlformats.org/officeDocument/2006/relationships/image" Target="../media/image1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70.jpeg"/><Relationship Id="rId11" Type="http://schemas.openxmlformats.org/officeDocument/2006/relationships/image" Target="../media/image75.jpeg"/><Relationship Id="rId5" Type="http://schemas.openxmlformats.org/officeDocument/2006/relationships/slide" Target="slide2.xml"/><Relationship Id="rId10" Type="http://schemas.openxmlformats.org/officeDocument/2006/relationships/image" Target="../media/image74.jpe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7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6" Type="http://schemas.openxmlformats.org/officeDocument/2006/relationships/slide" Target="slide23.xml"/><Relationship Id="rId5" Type="http://schemas.openxmlformats.org/officeDocument/2006/relationships/slide" Target="slide2.xml"/><Relationship Id="rId4" Type="http://schemas.openxmlformats.org/officeDocument/2006/relationships/image" Target="../media/image7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86.png"/><Relationship Id="rId18" Type="http://schemas.microsoft.com/office/2007/relationships/hdphoto" Target="../media/hdphoto6.wdp"/><Relationship Id="rId3" Type="http://schemas.openxmlformats.org/officeDocument/2006/relationships/slideLayout" Target="../slideLayouts/slideLayout206.xml"/><Relationship Id="rId21" Type="http://schemas.openxmlformats.org/officeDocument/2006/relationships/image" Target="../media/image90.png"/><Relationship Id="rId7" Type="http://schemas.openxmlformats.org/officeDocument/2006/relationships/image" Target="../media/image83.png"/><Relationship Id="rId12" Type="http://schemas.microsoft.com/office/2007/relationships/hdphoto" Target="../media/hdphoto3.wdp"/><Relationship Id="rId17" Type="http://schemas.openxmlformats.org/officeDocument/2006/relationships/image" Target="../media/image88.png"/><Relationship Id="rId2" Type="http://schemas.openxmlformats.org/officeDocument/2006/relationships/audio" Target="../media/media6.mp3"/><Relationship Id="rId16" Type="http://schemas.microsoft.com/office/2007/relationships/hdphoto" Target="../media/hdphoto5.wdp"/><Relationship Id="rId20" Type="http://schemas.microsoft.com/office/2007/relationships/hdphoto" Target="../media/hdphoto7.wdp"/><Relationship Id="rId1" Type="http://schemas.microsoft.com/office/2007/relationships/media" Target="../media/media6.mp3"/><Relationship Id="rId6" Type="http://schemas.openxmlformats.org/officeDocument/2006/relationships/audio" Target="../media/audio1.wav"/><Relationship Id="rId11" Type="http://schemas.openxmlformats.org/officeDocument/2006/relationships/image" Target="../media/image85.png"/><Relationship Id="rId5" Type="http://schemas.openxmlformats.org/officeDocument/2006/relationships/image" Target="../media/image82.jpeg"/><Relationship Id="rId15" Type="http://schemas.openxmlformats.org/officeDocument/2006/relationships/image" Target="../media/image87.png"/><Relationship Id="rId23" Type="http://schemas.openxmlformats.org/officeDocument/2006/relationships/image" Target="../media/image12.png"/><Relationship Id="rId10" Type="http://schemas.microsoft.com/office/2007/relationships/hdphoto" Target="../media/hdphoto2.wdp"/><Relationship Id="rId19" Type="http://schemas.openxmlformats.org/officeDocument/2006/relationships/image" Target="../media/image89.png"/><Relationship Id="rId4" Type="http://schemas.openxmlformats.org/officeDocument/2006/relationships/image" Target="../media/image81.jpeg"/><Relationship Id="rId9" Type="http://schemas.openxmlformats.org/officeDocument/2006/relationships/image" Target="../media/image84.png"/><Relationship Id="rId14" Type="http://schemas.microsoft.com/office/2007/relationships/hdphoto" Target="../media/hdphoto4.wdp"/><Relationship Id="rId22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72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slideLayout" Target="../slideLayouts/slideLayout183.xml"/><Relationship Id="rId7" Type="http://schemas.openxmlformats.org/officeDocument/2006/relationships/image" Target="../media/image104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10" Type="http://schemas.openxmlformats.org/officeDocument/2006/relationships/image" Target="../media/image12.png"/><Relationship Id="rId4" Type="http://schemas.openxmlformats.org/officeDocument/2006/relationships/image" Target="../media/image101.jpeg"/><Relationship Id="rId9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Layout" Target="../slideLayouts/slideLayout196.xml"/><Relationship Id="rId7" Type="http://schemas.openxmlformats.org/officeDocument/2006/relationships/image" Target="../media/image109.jpe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08.jpe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Relationship Id="rId9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51.xml"/><Relationship Id="rId6" Type="http://schemas.openxmlformats.org/officeDocument/2006/relationships/slide" Target="slide2.xml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3" Type="http://schemas.openxmlformats.org/officeDocument/2006/relationships/image" Target="../media/image114.jpg"/><Relationship Id="rId7" Type="http://schemas.openxmlformats.org/officeDocument/2006/relationships/image" Target="../media/image11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jpeg"/><Relationship Id="rId3" Type="http://schemas.microsoft.com/office/2007/relationships/media" Target="../media/media6.mp3"/><Relationship Id="rId7" Type="http://schemas.openxmlformats.org/officeDocument/2006/relationships/image" Target="../media/image121.jpeg"/><Relationship Id="rId2" Type="http://schemas.microsoft.com/office/2007/relationships/media" Target="../media/media7.mp3"/><Relationship Id="rId1" Type="http://schemas.openxmlformats.org/officeDocument/2006/relationships/audio" Target="NULL" TargetMode="External"/><Relationship Id="rId6" Type="http://schemas.openxmlformats.org/officeDocument/2006/relationships/image" Target="../media/image120.jpeg"/><Relationship Id="rId5" Type="http://schemas.openxmlformats.org/officeDocument/2006/relationships/slideLayout" Target="../slideLayouts/slideLayout29.xml"/><Relationship Id="rId10" Type="http://schemas.openxmlformats.org/officeDocument/2006/relationships/image" Target="../media/image12.png"/><Relationship Id="rId4" Type="http://schemas.openxmlformats.org/officeDocument/2006/relationships/audio" Target="../media/media6.mp3"/><Relationship Id="rId9" Type="http://schemas.openxmlformats.org/officeDocument/2006/relationships/slide" Target="slide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4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23.png"/><Relationship Id="rId5" Type="http://schemas.openxmlformats.org/officeDocument/2006/relationships/slide" Target="slide2.xml"/><Relationship Id="rId4" Type="http://schemas.openxmlformats.org/officeDocument/2006/relationships/notesSlide" Target="../notesSlides/notesSlide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7.jp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26.jpeg"/><Relationship Id="rId5" Type="http://schemas.openxmlformats.org/officeDocument/2006/relationships/slide" Target="slide2.xml"/><Relationship Id="rId4" Type="http://schemas.openxmlformats.org/officeDocument/2006/relationships/notesSlide" Target="../notesSlides/notesSlide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4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2.png"/><Relationship Id="rId5" Type="http://schemas.openxmlformats.org/officeDocument/2006/relationships/slide" Target="slide2.xml"/><Relationship Id="rId4" Type="http://schemas.openxmlformats.org/officeDocument/2006/relationships/image" Target="../media/image12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2.png"/><Relationship Id="rId5" Type="http://schemas.openxmlformats.org/officeDocument/2006/relationships/slide" Target="slide2.xml"/><Relationship Id="rId4" Type="http://schemas.openxmlformats.org/officeDocument/2006/relationships/image" Target="../media/image129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jpeg"/><Relationship Id="rId3" Type="http://schemas.openxmlformats.org/officeDocument/2006/relationships/slideLayout" Target="../slideLayouts/slideLayout213.xml"/><Relationship Id="rId7" Type="http://schemas.openxmlformats.org/officeDocument/2006/relationships/image" Target="../media/image133.jpeg"/><Relationship Id="rId12" Type="http://schemas.openxmlformats.org/officeDocument/2006/relationships/image" Target="../media/image1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32.jpeg"/><Relationship Id="rId11" Type="http://schemas.openxmlformats.org/officeDocument/2006/relationships/slide" Target="slide2.xml"/><Relationship Id="rId5" Type="http://schemas.openxmlformats.org/officeDocument/2006/relationships/image" Target="../media/image131.png"/><Relationship Id="rId10" Type="http://schemas.openxmlformats.org/officeDocument/2006/relationships/image" Target="../media/image136.jpeg"/><Relationship Id="rId4" Type="http://schemas.openxmlformats.org/officeDocument/2006/relationships/image" Target="../media/image130.jpeg"/><Relationship Id="rId9" Type="http://schemas.openxmlformats.org/officeDocument/2006/relationships/image" Target="../media/image13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3.xml"/><Relationship Id="rId5" Type="http://schemas.openxmlformats.org/officeDocument/2006/relationships/slide" Target="slide2.xml"/><Relationship Id="rId4" Type="http://schemas.openxmlformats.org/officeDocument/2006/relationships/image" Target="../media/image1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1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33"/>
            <a:ext cx="12192000" cy="6858000"/>
          </a:xfrm>
          <a:prstGeom prst="rect">
            <a:avLst/>
          </a:prstGeom>
        </p:spPr>
      </p:pic>
      <p:pic>
        <p:nvPicPr>
          <p:cNvPr id="4" name="начало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07569" y="51571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99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5365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962400" y="1628775"/>
            <a:ext cx="8229600" cy="4525963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Овал 3">
            <a:hlinkClick r:id="rId7" action="ppaction://hlinksldjump"/>
          </p:cNvPr>
          <p:cNvSpPr/>
          <p:nvPr/>
        </p:nvSpPr>
        <p:spPr>
          <a:xfrm>
            <a:off x="1748848" y="1714657"/>
            <a:ext cx="554360" cy="49549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10000"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Овал 5">
            <a:hlinkClick r:id="rId8" action="ppaction://hlinksldjump"/>
          </p:cNvPr>
          <p:cNvSpPr/>
          <p:nvPr/>
        </p:nvSpPr>
        <p:spPr>
          <a:xfrm>
            <a:off x="1748848" y="2434737"/>
            <a:ext cx="55436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7" name="Овал 6">
            <a:hlinkClick r:id="rId9" action="ppaction://hlinksldjump"/>
          </p:cNvPr>
          <p:cNvSpPr/>
          <p:nvPr/>
        </p:nvSpPr>
        <p:spPr>
          <a:xfrm>
            <a:off x="1748848" y="3154817"/>
            <a:ext cx="55436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  <a:hlinkClick r:id="rId9" action="ppaction://hlinksldjump"/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Овал 7">
            <a:hlinkClick r:id="rId10" action="ppaction://hlinksldjump"/>
          </p:cNvPr>
          <p:cNvSpPr/>
          <p:nvPr/>
        </p:nvSpPr>
        <p:spPr>
          <a:xfrm>
            <a:off x="1748848" y="3874897"/>
            <a:ext cx="55436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9" name="Овал 8">
            <a:hlinkClick r:id="rId11" action="ppaction://hlinksldjump"/>
          </p:cNvPr>
          <p:cNvSpPr/>
          <p:nvPr/>
        </p:nvSpPr>
        <p:spPr>
          <a:xfrm>
            <a:off x="1748848" y="4594977"/>
            <a:ext cx="55436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Овал 9">
            <a:hlinkClick r:id="rId12" action="ppaction://hlinksldjump"/>
          </p:cNvPr>
          <p:cNvSpPr/>
          <p:nvPr/>
        </p:nvSpPr>
        <p:spPr>
          <a:xfrm>
            <a:off x="1748848" y="5315057"/>
            <a:ext cx="55436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1" name="Овал 10">
            <a:hlinkClick r:id="rId13" action="ppaction://hlinksldjump"/>
          </p:cNvPr>
          <p:cNvSpPr/>
          <p:nvPr/>
        </p:nvSpPr>
        <p:spPr>
          <a:xfrm>
            <a:off x="1748848" y="6035137"/>
            <a:ext cx="55436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2" name="Овал 11">
            <a:hlinkClick r:id="rId14" action="ppaction://hlinksldjump"/>
          </p:cNvPr>
          <p:cNvSpPr/>
          <p:nvPr/>
        </p:nvSpPr>
        <p:spPr>
          <a:xfrm>
            <a:off x="3641045" y="1676025"/>
            <a:ext cx="55436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Овал 12">
            <a:hlinkClick r:id="rId15" action="ppaction://hlinksldjump"/>
          </p:cNvPr>
          <p:cNvSpPr/>
          <p:nvPr/>
        </p:nvSpPr>
        <p:spPr>
          <a:xfrm>
            <a:off x="3641045" y="2396105"/>
            <a:ext cx="55436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Овал 13">
            <a:hlinkClick r:id="rId16" action="ppaction://hlinksldjump"/>
          </p:cNvPr>
          <p:cNvSpPr/>
          <p:nvPr/>
        </p:nvSpPr>
        <p:spPr>
          <a:xfrm>
            <a:off x="3616962" y="3116185"/>
            <a:ext cx="55436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Овал 14">
            <a:hlinkClick r:id="rId17" action="ppaction://hlinksldjump"/>
          </p:cNvPr>
          <p:cNvSpPr/>
          <p:nvPr/>
        </p:nvSpPr>
        <p:spPr>
          <a:xfrm>
            <a:off x="3641045" y="3836265"/>
            <a:ext cx="55436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6" name="Овал 15">
            <a:hlinkClick r:id="rId18" action="ppaction://hlinksldjump"/>
          </p:cNvPr>
          <p:cNvSpPr/>
          <p:nvPr/>
        </p:nvSpPr>
        <p:spPr>
          <a:xfrm>
            <a:off x="3641045" y="4556345"/>
            <a:ext cx="55436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7" name="Овал 16">
            <a:hlinkClick r:id="rId19" action="ppaction://hlinksldjump"/>
          </p:cNvPr>
          <p:cNvSpPr/>
          <p:nvPr/>
        </p:nvSpPr>
        <p:spPr>
          <a:xfrm>
            <a:off x="3641045" y="5276425"/>
            <a:ext cx="55436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9" name="Овал 18">
            <a:hlinkClick r:id="rId20" action="ppaction://hlinksldjump"/>
          </p:cNvPr>
          <p:cNvSpPr/>
          <p:nvPr/>
        </p:nvSpPr>
        <p:spPr>
          <a:xfrm>
            <a:off x="5622693" y="1751221"/>
            <a:ext cx="554360" cy="540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0" name="Овал 19">
            <a:hlinkClick r:id="rId21" action="ppaction://hlinksldjump"/>
          </p:cNvPr>
          <p:cNvSpPr/>
          <p:nvPr/>
        </p:nvSpPr>
        <p:spPr>
          <a:xfrm>
            <a:off x="5622693" y="2471301"/>
            <a:ext cx="554360" cy="540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6" name="Овал 25">
            <a:hlinkClick r:id="rId22" action="ppaction://hlinksldjump"/>
          </p:cNvPr>
          <p:cNvSpPr/>
          <p:nvPr/>
        </p:nvSpPr>
        <p:spPr>
          <a:xfrm>
            <a:off x="7904333" y="1627653"/>
            <a:ext cx="554360" cy="5400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7" name="Овал 26">
            <a:hlinkClick r:id="rId23" action="ppaction://hlinksldjump"/>
          </p:cNvPr>
          <p:cNvSpPr/>
          <p:nvPr/>
        </p:nvSpPr>
        <p:spPr>
          <a:xfrm>
            <a:off x="7904333" y="2347733"/>
            <a:ext cx="554360" cy="5400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8" name="Овал 27">
            <a:hlinkClick r:id="rId24" action="ppaction://hlinksldjump"/>
          </p:cNvPr>
          <p:cNvSpPr/>
          <p:nvPr/>
        </p:nvSpPr>
        <p:spPr>
          <a:xfrm>
            <a:off x="7904333" y="3067813"/>
            <a:ext cx="554360" cy="5400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9" name="Овал 28">
            <a:hlinkClick r:id="rId25" action="ppaction://hlinksldjump"/>
          </p:cNvPr>
          <p:cNvSpPr/>
          <p:nvPr/>
        </p:nvSpPr>
        <p:spPr>
          <a:xfrm>
            <a:off x="7878825" y="3787893"/>
            <a:ext cx="554360" cy="5400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0" name="Овал 29">
            <a:hlinkClick r:id="rId26" action="ppaction://hlinksldjump"/>
          </p:cNvPr>
          <p:cNvSpPr/>
          <p:nvPr/>
        </p:nvSpPr>
        <p:spPr>
          <a:xfrm>
            <a:off x="7904333" y="4507973"/>
            <a:ext cx="554360" cy="5400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1" name="Овал 30">
            <a:hlinkClick r:id="rId27" action="ppaction://hlinksldjump"/>
          </p:cNvPr>
          <p:cNvSpPr/>
          <p:nvPr/>
        </p:nvSpPr>
        <p:spPr>
          <a:xfrm>
            <a:off x="7908556" y="5228053"/>
            <a:ext cx="550137" cy="5400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2" name="Овал 31">
            <a:hlinkClick r:id="rId28" action="ppaction://hlinksldjump"/>
          </p:cNvPr>
          <p:cNvSpPr/>
          <p:nvPr/>
        </p:nvSpPr>
        <p:spPr>
          <a:xfrm>
            <a:off x="7904333" y="5948133"/>
            <a:ext cx="554360" cy="5400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3" name="Овал 32">
            <a:hlinkClick r:id="rId29" action="ppaction://hlinksldjump"/>
          </p:cNvPr>
          <p:cNvSpPr/>
          <p:nvPr/>
        </p:nvSpPr>
        <p:spPr>
          <a:xfrm>
            <a:off x="10592083" y="1524164"/>
            <a:ext cx="554360" cy="5400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4" name="Овал 33">
            <a:hlinkClick r:id="rId30" action="ppaction://hlinksldjump"/>
          </p:cNvPr>
          <p:cNvSpPr/>
          <p:nvPr/>
        </p:nvSpPr>
        <p:spPr>
          <a:xfrm>
            <a:off x="10592083" y="2244244"/>
            <a:ext cx="554360" cy="5400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5" name="Овал 34">
            <a:hlinkClick r:id="rId31" action="ppaction://hlinksldjump"/>
          </p:cNvPr>
          <p:cNvSpPr/>
          <p:nvPr/>
        </p:nvSpPr>
        <p:spPr>
          <a:xfrm>
            <a:off x="10582452" y="2952015"/>
            <a:ext cx="554360" cy="5400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36" name="Овал 35">
            <a:hlinkClick r:id="rId32" action="ppaction://hlinksldjump"/>
          </p:cNvPr>
          <p:cNvSpPr/>
          <p:nvPr/>
        </p:nvSpPr>
        <p:spPr>
          <a:xfrm>
            <a:off x="10582452" y="3684404"/>
            <a:ext cx="554360" cy="5400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24" y="1741624"/>
            <a:ext cx="503436" cy="503436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807" y="2434117"/>
            <a:ext cx="503436" cy="503436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24" y="3214322"/>
            <a:ext cx="503436" cy="503436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30" y="3910242"/>
            <a:ext cx="503436" cy="503436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793" y="4703471"/>
            <a:ext cx="503436" cy="503436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88" y="5328339"/>
            <a:ext cx="503436" cy="503436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758" y="6043248"/>
            <a:ext cx="503436" cy="503436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87" y="1712589"/>
            <a:ext cx="503436" cy="503436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87" y="2442745"/>
            <a:ext cx="503436" cy="503436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87" y="3196786"/>
            <a:ext cx="503436" cy="503436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87" y="3854547"/>
            <a:ext cx="503436" cy="503436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87" y="4597559"/>
            <a:ext cx="503436" cy="503436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87" y="5343502"/>
            <a:ext cx="503436" cy="503436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463" y="1787785"/>
            <a:ext cx="503436" cy="503436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463" y="2470681"/>
            <a:ext cx="503436" cy="503436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03" y="2325348"/>
            <a:ext cx="503436" cy="503436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03" y="3055504"/>
            <a:ext cx="503436" cy="503436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03" y="3809545"/>
            <a:ext cx="503436" cy="503436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03" y="4467306"/>
            <a:ext cx="503436" cy="503436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03" y="5210318"/>
            <a:ext cx="503436" cy="503436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03" y="5956261"/>
            <a:ext cx="503436" cy="503436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0598" y="2243624"/>
            <a:ext cx="503436" cy="503436"/>
          </a:xfrm>
          <a:prstGeom prst="rect">
            <a:avLst/>
          </a:prstGeom>
        </p:spPr>
      </p:pic>
      <p:pic>
        <p:nvPicPr>
          <p:cNvPr id="74" name="Рисунок 73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0598" y="2973780"/>
            <a:ext cx="503436" cy="503436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0598" y="3727821"/>
            <a:ext cx="503436" cy="503436"/>
          </a:xfrm>
          <a:prstGeom prst="rect">
            <a:avLst/>
          </a:prstGeom>
        </p:spPr>
      </p:pic>
      <p:pic>
        <p:nvPicPr>
          <p:cNvPr id="85" name="Рисунок 84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03" y="1645935"/>
            <a:ext cx="503436" cy="503436"/>
          </a:xfrm>
          <a:prstGeom prst="rect">
            <a:avLst/>
          </a:prstGeom>
        </p:spPr>
      </p:pic>
      <p:pic>
        <p:nvPicPr>
          <p:cNvPr id="86" name="Рисунок 85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7929" y="1560727"/>
            <a:ext cx="572299" cy="572299"/>
          </a:xfrm>
          <a:prstGeom prst="rect">
            <a:avLst/>
          </a:prstGeom>
        </p:spPr>
      </p:pic>
      <p:sp>
        <p:nvSpPr>
          <p:cNvPr id="90" name="Блок-схема: альтернативный процесс 89"/>
          <p:cNvSpPr/>
          <p:nvPr/>
        </p:nvSpPr>
        <p:spPr>
          <a:xfrm>
            <a:off x="872061" y="584308"/>
            <a:ext cx="1588553" cy="864096"/>
          </a:xfrm>
          <a:prstGeom prst="flowChartAlternateProcess">
            <a:avLst/>
          </a:prstGeom>
          <a:solidFill>
            <a:srgbClr val="FF0000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мире математики</a:t>
            </a:r>
          </a:p>
        </p:txBody>
      </p:sp>
      <p:sp>
        <p:nvSpPr>
          <p:cNvPr id="91" name="Блок-схема: альтернативный процесс 90"/>
          <p:cNvSpPr/>
          <p:nvPr/>
        </p:nvSpPr>
        <p:spPr>
          <a:xfrm>
            <a:off x="2791200" y="556583"/>
            <a:ext cx="1528851" cy="864096"/>
          </a:xfrm>
          <a:prstGeom prst="flowChartAlternateProcess">
            <a:avLst/>
          </a:prstGeom>
          <a:solidFill>
            <a:srgbClr val="FFFF00"/>
          </a:solidFill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</a:t>
            </a:r>
          </a:p>
        </p:txBody>
      </p:sp>
      <p:sp>
        <p:nvSpPr>
          <p:cNvPr id="92" name="Блок-схема: альтернативный процесс 91"/>
          <p:cNvSpPr/>
          <p:nvPr/>
        </p:nvSpPr>
        <p:spPr>
          <a:xfrm>
            <a:off x="4774531" y="547130"/>
            <a:ext cx="1647501" cy="864096"/>
          </a:xfrm>
          <a:prstGeom prst="flowChartAlternateProcess">
            <a:avLst/>
          </a:prstGeom>
          <a:solidFill>
            <a:srgbClr val="00B050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Письмо</a:t>
            </a:r>
          </a:p>
        </p:txBody>
      </p:sp>
      <p:sp>
        <p:nvSpPr>
          <p:cNvPr id="93" name="Блок-схема: альтернативный процесс 92"/>
          <p:cNvSpPr/>
          <p:nvPr/>
        </p:nvSpPr>
        <p:spPr>
          <a:xfrm>
            <a:off x="6876512" y="498503"/>
            <a:ext cx="1798274" cy="864096"/>
          </a:xfrm>
          <a:prstGeom prst="flowChartAlternateProcess">
            <a:avLst/>
          </a:prstGeom>
          <a:solidFill>
            <a:schemeClr val="accent1"/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Окружающий мир</a:t>
            </a:r>
          </a:p>
        </p:txBody>
      </p:sp>
      <p:sp>
        <p:nvSpPr>
          <p:cNvPr id="94" name="Блок-схема: альтернативный процесс 93"/>
          <p:cNvSpPr/>
          <p:nvPr/>
        </p:nvSpPr>
        <p:spPr>
          <a:xfrm>
            <a:off x="9540554" y="500161"/>
            <a:ext cx="1786959" cy="878009"/>
          </a:xfrm>
          <a:prstGeom prst="flowChartAlternateProcess">
            <a:avLst/>
          </a:prstGeom>
          <a:solidFill>
            <a:schemeClr val="accent6">
              <a:lumMod val="75000"/>
            </a:schemeClr>
          </a:solidFill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Думай и размышляй</a:t>
            </a:r>
          </a:p>
        </p:txBody>
      </p:sp>
      <p:pic>
        <p:nvPicPr>
          <p:cNvPr id="2" name="раунд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812" y="5580057"/>
            <a:ext cx="431796" cy="43179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22" name="юла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425" y="5463107"/>
            <a:ext cx="376934" cy="42687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3" name="Рисунок 22">
            <a:hlinkClick r:id="rId36" action="ppaction://hlinksldjump"/>
          </p:cNvPr>
          <p:cNvPicPr>
            <a:picLocks noChangeAspect="1"/>
          </p:cNvPicPr>
          <p:nvPr/>
        </p:nvPicPr>
        <p:blipFill rotWithShape="1"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78" t="10013" r="17392" b="6544"/>
          <a:stretch/>
        </p:blipFill>
        <p:spPr>
          <a:xfrm>
            <a:off x="4999463" y="6076996"/>
            <a:ext cx="578771" cy="590582"/>
          </a:xfrm>
          <a:prstGeom prst="rect">
            <a:avLst/>
          </a:prstGeom>
        </p:spPr>
      </p:pic>
      <p:pic>
        <p:nvPicPr>
          <p:cNvPr id="77" name="Рисунок 76">
            <a:hlinkClick r:id="rId38" action="ppaction://hlinksldjump"/>
          </p:cNvPr>
          <p:cNvPicPr>
            <a:picLocks noChangeAspect="1"/>
          </p:cNvPicPr>
          <p:nvPr/>
        </p:nvPicPr>
        <p:blipFill rotWithShape="1"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78" t="10013" r="17392" b="6544"/>
          <a:stretch/>
        </p:blipFill>
        <p:spPr>
          <a:xfrm>
            <a:off x="5918503" y="6043248"/>
            <a:ext cx="578771" cy="5905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7" dur="47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3" dur="4323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1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2316164" y="1547814"/>
            <a:ext cx="2301875" cy="5400675"/>
          </a:xfrm>
          <a:prstGeom prst="rect">
            <a:avLst/>
          </a:prstGeom>
          <a:solidFill>
            <a:srgbClr val="47CAFF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47CAFF"/>
            </a:extrusionClr>
            <a:contourClr>
              <a:srgbClr val="47CA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8" name="AutoShape 3" descr="Дранка"/>
          <p:cNvSpPr>
            <a:spLocks noChangeArrowheads="1"/>
          </p:cNvSpPr>
          <p:nvPr/>
        </p:nvSpPr>
        <p:spPr bwMode="auto">
          <a:xfrm>
            <a:off x="1955801" y="395289"/>
            <a:ext cx="3095625" cy="1150937"/>
          </a:xfrm>
          <a:prstGeom prst="triangle">
            <a:avLst>
              <a:gd name="adj" fmla="val 50000"/>
            </a:avLst>
          </a:prstGeom>
          <a:blipFill dpi="0" rotWithShape="0">
            <a:blip r:embed="rId8"/>
            <a:srcRect/>
            <a:tile tx="0" ty="0" sx="100000" sy="100000" flip="none" algn="tl"/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5FF65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9" name="Rectangle 4"/>
          <p:cNvSpPr>
            <a:spLocks noChangeArrowheads="1"/>
          </p:cNvSpPr>
          <p:nvPr/>
        </p:nvSpPr>
        <p:spPr bwMode="auto">
          <a:xfrm>
            <a:off x="2316164" y="1547814"/>
            <a:ext cx="1150937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30" name="Rectangle 5"/>
          <p:cNvSpPr>
            <a:spLocks noChangeArrowheads="1"/>
          </p:cNvSpPr>
          <p:nvPr/>
        </p:nvSpPr>
        <p:spPr bwMode="auto">
          <a:xfrm>
            <a:off x="3467101" y="1547814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1" name="Oval 6"/>
          <p:cNvSpPr>
            <a:spLocks noChangeArrowheads="1"/>
          </p:cNvSpPr>
          <p:nvPr/>
        </p:nvSpPr>
        <p:spPr bwMode="auto">
          <a:xfrm>
            <a:off x="3035300" y="611189"/>
            <a:ext cx="935038" cy="873125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6600" kern="0">
                <a:solidFill>
                  <a:srgbClr val="006600"/>
                </a:solidFill>
                <a:latin typeface="Arial" panose="020B0604020202020204" pitchFamily="34" charset="0"/>
              </a:rPr>
              <a:t>7</a:t>
            </a:r>
            <a:endParaRPr lang="ru-RU" altLang="ru-RU" sz="6600" kern="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2316164" y="2627314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33" name="Rectangle 9"/>
          <p:cNvSpPr>
            <a:spLocks noChangeArrowheads="1"/>
          </p:cNvSpPr>
          <p:nvPr/>
        </p:nvSpPr>
        <p:spPr bwMode="auto">
          <a:xfrm>
            <a:off x="3467101" y="2627314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" name="Rectangle 10"/>
          <p:cNvSpPr>
            <a:spLocks noChangeArrowheads="1"/>
          </p:cNvSpPr>
          <p:nvPr/>
        </p:nvSpPr>
        <p:spPr bwMode="auto">
          <a:xfrm>
            <a:off x="3467101" y="3708400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5" name="Rectangle 11"/>
          <p:cNvSpPr>
            <a:spLocks noChangeArrowheads="1"/>
          </p:cNvSpPr>
          <p:nvPr/>
        </p:nvSpPr>
        <p:spPr bwMode="auto">
          <a:xfrm>
            <a:off x="2316164" y="3708400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36" name="Rectangle 12"/>
          <p:cNvSpPr>
            <a:spLocks noChangeArrowheads="1"/>
          </p:cNvSpPr>
          <p:nvPr/>
        </p:nvSpPr>
        <p:spPr bwMode="auto">
          <a:xfrm>
            <a:off x="2314576" y="4787900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37" name="Rectangle 13"/>
          <p:cNvSpPr>
            <a:spLocks noChangeArrowheads="1"/>
          </p:cNvSpPr>
          <p:nvPr/>
        </p:nvSpPr>
        <p:spPr bwMode="auto">
          <a:xfrm>
            <a:off x="3467101" y="4787900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8" name="Rectangle 15"/>
          <p:cNvSpPr>
            <a:spLocks noChangeArrowheads="1"/>
          </p:cNvSpPr>
          <p:nvPr/>
        </p:nvSpPr>
        <p:spPr bwMode="auto">
          <a:xfrm>
            <a:off x="2314576" y="5867400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9" name="Rectangle 16"/>
          <p:cNvSpPr>
            <a:spLocks noChangeArrowheads="1"/>
          </p:cNvSpPr>
          <p:nvPr/>
        </p:nvSpPr>
        <p:spPr bwMode="auto">
          <a:xfrm>
            <a:off x="3467101" y="5867400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0" name="Rectangle 17"/>
          <p:cNvSpPr>
            <a:spLocks noChangeArrowheads="1"/>
          </p:cNvSpPr>
          <p:nvPr/>
        </p:nvSpPr>
        <p:spPr bwMode="auto">
          <a:xfrm>
            <a:off x="6708776" y="4427539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" name="Rectangle 18"/>
          <p:cNvSpPr>
            <a:spLocks noChangeArrowheads="1"/>
          </p:cNvSpPr>
          <p:nvPr/>
        </p:nvSpPr>
        <p:spPr bwMode="auto">
          <a:xfrm>
            <a:off x="6708776" y="3203575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2" name="Rectangle 19"/>
          <p:cNvSpPr>
            <a:spLocks noChangeArrowheads="1"/>
          </p:cNvSpPr>
          <p:nvPr/>
        </p:nvSpPr>
        <p:spPr bwMode="auto">
          <a:xfrm>
            <a:off x="5411789" y="5651500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3" name="Rectangle 20"/>
          <p:cNvSpPr>
            <a:spLocks noChangeArrowheads="1"/>
          </p:cNvSpPr>
          <p:nvPr/>
        </p:nvSpPr>
        <p:spPr bwMode="auto">
          <a:xfrm>
            <a:off x="5340351" y="1979614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4" name="Rectangle 21"/>
          <p:cNvSpPr>
            <a:spLocks noChangeArrowheads="1"/>
          </p:cNvSpPr>
          <p:nvPr/>
        </p:nvSpPr>
        <p:spPr bwMode="auto">
          <a:xfrm>
            <a:off x="6708776" y="5651500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5" name="Rectangle 22"/>
          <p:cNvSpPr>
            <a:spLocks noChangeArrowheads="1"/>
          </p:cNvSpPr>
          <p:nvPr/>
        </p:nvSpPr>
        <p:spPr bwMode="auto">
          <a:xfrm>
            <a:off x="5411789" y="4427539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7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5340351" y="3203575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8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7" name="Rectangle 24"/>
          <p:cNvSpPr>
            <a:spLocks noChangeArrowheads="1"/>
          </p:cNvSpPr>
          <p:nvPr/>
        </p:nvSpPr>
        <p:spPr bwMode="auto">
          <a:xfrm>
            <a:off x="5340351" y="755650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8" name="Rectangle 25"/>
          <p:cNvSpPr>
            <a:spLocks noChangeArrowheads="1"/>
          </p:cNvSpPr>
          <p:nvPr/>
        </p:nvSpPr>
        <p:spPr bwMode="auto">
          <a:xfrm>
            <a:off x="6708776" y="1979614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9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9" name="а, в1841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850" y="23399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а, в1842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88" y="34194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а, в1856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88" y="45005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а, в1857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850" y="55086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а, в1887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88" y="65881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како1887.wav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13" y="147637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како1903.wav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52197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како1904.wav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13" y="39243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како1919.wav">
            <a:hlinkClick r:id="" action="ppaction://media"/>
          </p:cNvPr>
          <p:cNvPicPr>
            <a:picLocks noChangeAspect="1" noChangeArrowheads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38" y="270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Rectangle 2"/>
          <p:cNvSpPr>
            <a:spLocks noChangeArrowheads="1"/>
          </p:cNvSpPr>
          <p:nvPr/>
        </p:nvSpPr>
        <p:spPr bwMode="auto">
          <a:xfrm>
            <a:off x="2317429" y="1548483"/>
            <a:ext cx="2301875" cy="5400675"/>
          </a:xfrm>
          <a:prstGeom prst="rect">
            <a:avLst/>
          </a:prstGeom>
          <a:solidFill>
            <a:srgbClr val="47CAFF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47CAFF"/>
            </a:extrusionClr>
            <a:contourClr>
              <a:srgbClr val="47CA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9" name="AutoShape 3" descr="Дранка"/>
          <p:cNvSpPr>
            <a:spLocks noChangeArrowheads="1"/>
          </p:cNvSpPr>
          <p:nvPr/>
        </p:nvSpPr>
        <p:spPr bwMode="auto">
          <a:xfrm>
            <a:off x="1957066" y="395958"/>
            <a:ext cx="3095625" cy="1150937"/>
          </a:xfrm>
          <a:prstGeom prst="triangle">
            <a:avLst>
              <a:gd name="adj" fmla="val 50000"/>
            </a:avLst>
          </a:prstGeom>
          <a:blipFill dpi="0" rotWithShape="0">
            <a:blip r:embed="rId8"/>
            <a:srcRect/>
            <a:tile tx="0" ty="0" sx="100000" sy="100000" flip="none" algn="tl"/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5FF65"/>
            </a:extrusionClr>
            <a:contourClr>
              <a:srgbClr val="FFFFFF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ru-RU" altLang="ru-RU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0" name="Rectangle 4"/>
          <p:cNvSpPr>
            <a:spLocks noChangeArrowheads="1"/>
          </p:cNvSpPr>
          <p:nvPr/>
        </p:nvSpPr>
        <p:spPr bwMode="auto">
          <a:xfrm>
            <a:off x="2317429" y="1548483"/>
            <a:ext cx="1150937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61" name="Rectangle 5"/>
          <p:cNvSpPr>
            <a:spLocks noChangeArrowheads="1"/>
          </p:cNvSpPr>
          <p:nvPr/>
        </p:nvSpPr>
        <p:spPr bwMode="auto">
          <a:xfrm>
            <a:off x="3468366" y="1548483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2" name="Oval 6"/>
          <p:cNvSpPr>
            <a:spLocks noChangeArrowheads="1"/>
          </p:cNvSpPr>
          <p:nvPr/>
        </p:nvSpPr>
        <p:spPr bwMode="auto">
          <a:xfrm>
            <a:off x="3036565" y="611858"/>
            <a:ext cx="935038" cy="873125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6600" kern="0">
                <a:solidFill>
                  <a:srgbClr val="006600"/>
                </a:solidFill>
                <a:latin typeface="Arial" panose="020B0604020202020204" pitchFamily="34" charset="0"/>
              </a:rPr>
              <a:t>7</a:t>
            </a:r>
            <a:endParaRPr lang="ru-RU" altLang="ru-RU" sz="6600" kern="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sp>
        <p:nvSpPr>
          <p:cNvPr id="63" name="Rectangle 8"/>
          <p:cNvSpPr>
            <a:spLocks noChangeArrowheads="1"/>
          </p:cNvSpPr>
          <p:nvPr/>
        </p:nvSpPr>
        <p:spPr bwMode="auto">
          <a:xfrm>
            <a:off x="2317429" y="2627983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64" name="Rectangle 9"/>
          <p:cNvSpPr>
            <a:spLocks noChangeArrowheads="1"/>
          </p:cNvSpPr>
          <p:nvPr/>
        </p:nvSpPr>
        <p:spPr bwMode="auto">
          <a:xfrm>
            <a:off x="3468366" y="2627983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5" name="Rectangle 10"/>
          <p:cNvSpPr>
            <a:spLocks noChangeArrowheads="1"/>
          </p:cNvSpPr>
          <p:nvPr/>
        </p:nvSpPr>
        <p:spPr bwMode="auto">
          <a:xfrm>
            <a:off x="3468366" y="3709069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6" name="Rectangle 11"/>
          <p:cNvSpPr>
            <a:spLocks noChangeArrowheads="1"/>
          </p:cNvSpPr>
          <p:nvPr/>
        </p:nvSpPr>
        <p:spPr bwMode="auto">
          <a:xfrm>
            <a:off x="2317429" y="3709069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67" name="Rectangle 12"/>
          <p:cNvSpPr>
            <a:spLocks noChangeArrowheads="1"/>
          </p:cNvSpPr>
          <p:nvPr/>
        </p:nvSpPr>
        <p:spPr bwMode="auto">
          <a:xfrm>
            <a:off x="2315841" y="4788569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68" name="Rectangle 13"/>
          <p:cNvSpPr>
            <a:spLocks noChangeArrowheads="1"/>
          </p:cNvSpPr>
          <p:nvPr/>
        </p:nvSpPr>
        <p:spPr bwMode="auto">
          <a:xfrm>
            <a:off x="3468366" y="4788569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9" name="Rectangle 15"/>
          <p:cNvSpPr>
            <a:spLocks noChangeArrowheads="1"/>
          </p:cNvSpPr>
          <p:nvPr/>
        </p:nvSpPr>
        <p:spPr bwMode="auto">
          <a:xfrm>
            <a:off x="2315841" y="5868069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0" name="Rectangle 16"/>
          <p:cNvSpPr>
            <a:spLocks noChangeArrowheads="1"/>
          </p:cNvSpPr>
          <p:nvPr/>
        </p:nvSpPr>
        <p:spPr bwMode="auto">
          <a:xfrm>
            <a:off x="3468366" y="5868069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" name="Rectangle 17"/>
          <p:cNvSpPr>
            <a:spLocks noChangeArrowheads="1"/>
          </p:cNvSpPr>
          <p:nvPr/>
        </p:nvSpPr>
        <p:spPr bwMode="auto">
          <a:xfrm>
            <a:off x="6710041" y="4428208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2" name="Rectangle 18"/>
          <p:cNvSpPr>
            <a:spLocks noChangeArrowheads="1"/>
          </p:cNvSpPr>
          <p:nvPr/>
        </p:nvSpPr>
        <p:spPr bwMode="auto">
          <a:xfrm>
            <a:off x="6710041" y="3204244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3" name="Rectangle 19"/>
          <p:cNvSpPr>
            <a:spLocks noChangeArrowheads="1"/>
          </p:cNvSpPr>
          <p:nvPr/>
        </p:nvSpPr>
        <p:spPr bwMode="auto">
          <a:xfrm>
            <a:off x="5413054" y="5652169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4" name="Rectangle 20"/>
          <p:cNvSpPr>
            <a:spLocks noChangeArrowheads="1"/>
          </p:cNvSpPr>
          <p:nvPr/>
        </p:nvSpPr>
        <p:spPr bwMode="auto">
          <a:xfrm>
            <a:off x="5341616" y="1980283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5" name="Rectangle 21"/>
          <p:cNvSpPr>
            <a:spLocks noChangeArrowheads="1"/>
          </p:cNvSpPr>
          <p:nvPr/>
        </p:nvSpPr>
        <p:spPr bwMode="auto">
          <a:xfrm>
            <a:off x="6710041" y="5652169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6" name="Rectangle 22"/>
          <p:cNvSpPr>
            <a:spLocks noChangeArrowheads="1"/>
          </p:cNvSpPr>
          <p:nvPr/>
        </p:nvSpPr>
        <p:spPr bwMode="auto">
          <a:xfrm>
            <a:off x="5413054" y="4428208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7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7" name="Rectangle 23"/>
          <p:cNvSpPr>
            <a:spLocks noChangeArrowheads="1"/>
          </p:cNvSpPr>
          <p:nvPr/>
        </p:nvSpPr>
        <p:spPr bwMode="auto">
          <a:xfrm>
            <a:off x="5368325" y="3203575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8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8" name="Rectangle 24"/>
          <p:cNvSpPr>
            <a:spLocks noChangeArrowheads="1"/>
          </p:cNvSpPr>
          <p:nvPr/>
        </p:nvSpPr>
        <p:spPr bwMode="auto">
          <a:xfrm>
            <a:off x="5341616" y="756319"/>
            <a:ext cx="1152525" cy="1081088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9" name="Rectangle 25"/>
          <p:cNvSpPr>
            <a:spLocks noChangeArrowheads="1"/>
          </p:cNvSpPr>
          <p:nvPr/>
        </p:nvSpPr>
        <p:spPr bwMode="auto">
          <a:xfrm>
            <a:off x="6710041" y="1980283"/>
            <a:ext cx="1152525" cy="1081087"/>
          </a:xfrm>
          <a:prstGeom prst="rect">
            <a:avLst/>
          </a:prstGeom>
          <a:solidFill>
            <a:srgbClr val="47CA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en-US" altLang="ru-RU" sz="8000" kern="0">
                <a:solidFill>
                  <a:srgbClr val="000000"/>
                </a:solidFill>
                <a:latin typeface="Arial" panose="020B0604020202020204" pitchFamily="34" charset="0"/>
              </a:rPr>
              <a:t>9</a:t>
            </a:r>
            <a:endParaRPr lang="ru-RU" altLang="ru-RU" sz="8000" ker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Управляющая кнопка: домой 2">
            <a:hlinkClick r:id="rId10" action="ppaction://hlinksldjump" highlightClick="1"/>
          </p:cNvPr>
          <p:cNvSpPr/>
          <p:nvPr/>
        </p:nvSpPr>
        <p:spPr>
          <a:xfrm>
            <a:off x="9552384" y="5524500"/>
            <a:ext cx="864096" cy="928836"/>
          </a:xfrm>
          <a:prstGeom prst="actionButtonHom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правильный ответ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91755" y="55824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414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161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161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161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161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1161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1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2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4732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9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0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4732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7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8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0" dur="4732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5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6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8" dur="4732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8" dur="indefinit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9" dur="indefinite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4" dur="indefinit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5" dur="indefinite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0" dur="indefinit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1" dur="indefinite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6" dur="indefinit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7" dur="indefinite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audio>
              <p:cMediaNode showWhenStopped="0">
                <p:cTn id="19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audio>
              <p:cMediaNode showWhenStopped="0">
                <p:cTn id="19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  <p:audio>
              <p:cMediaNode showWhenStopped="0">
                <p:cTn id="20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  <p:audio>
              <p:cMediaNode showWhenStopped="0">
                <p:cTn id="20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  <p:audio>
              <p:cMediaNode showWhenStopped="0">
                <p:cTn id="20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  <p:audio>
              <p:cMediaNode showWhenStopped="0">
                <p:cTn id="20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  <p:audio>
              <p:cMediaNode showWhenStopped="0">
                <p:cTn id="20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  <p:audio>
              <p:cMediaNode showWhenStopped="0">
                <p:cTn id="20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audio>
              <p:cMediaNode showWhenStopped="0">
                <p:cTn id="20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1" dur="485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0" grpId="0" animBg="1"/>
      <p:bldP spid="33" grpId="0" animBg="1"/>
      <p:bldP spid="34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61" grpId="0" animBg="1"/>
      <p:bldP spid="64" grpId="0" animBg="1"/>
      <p:bldP spid="65" grpId="0" animBg="1"/>
      <p:bldP spid="68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7543" y="404665"/>
            <a:ext cx="7636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Назови </a:t>
            </a:r>
            <a:r>
              <a:rPr lang="ru-RU" sz="3200" dirty="0" smtClean="0"/>
              <a:t> геометрические фигуры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919536" y="6031659"/>
            <a:ext cx="1134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83833" y="5846992"/>
            <a:ext cx="48783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Круг,  квадрат, треугольник, </a:t>
            </a:r>
            <a:r>
              <a:rPr lang="ru-RU" sz="2400" b="1" dirty="0" smtClean="0"/>
              <a:t>прямоугольник</a:t>
            </a:r>
            <a:endParaRPr lang="ru-RU" sz="2400" b="1" dirty="0"/>
          </a:p>
        </p:txBody>
      </p:sp>
      <p:sp>
        <p:nvSpPr>
          <p:cNvPr id="6" name="Управляющая кнопка: домой 5">
            <a:hlinkClick r:id="rId5" action="ppaction://hlinksldjump" highlightClick="1"/>
          </p:cNvPr>
          <p:cNvSpPr/>
          <p:nvPr/>
        </p:nvSpPr>
        <p:spPr>
          <a:xfrm>
            <a:off x="9552385" y="5757067"/>
            <a:ext cx="946615" cy="944732"/>
          </a:xfrm>
          <a:prstGeom prst="actionButtonHom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7688" y="908528"/>
            <a:ext cx="5040560" cy="4848539"/>
          </a:xfrm>
          <a:prstGeom prst="rect">
            <a:avLst/>
          </a:prstGeom>
        </p:spPr>
      </p:pic>
      <p:pic>
        <p:nvPicPr>
          <p:cNvPr id="7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023" y="54496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26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85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2382" y="476672"/>
            <a:ext cx="81680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Сколько углов у квадрата? Треугольника? Круга?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658169" y="2356870"/>
            <a:ext cx="5158854" cy="23132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/>
              <a:t>МЕСТО ДЛЯ ВСТАВКИ ИЗОБРАЖЕНИЯ</a:t>
            </a:r>
          </a:p>
        </p:txBody>
      </p:sp>
      <p:sp>
        <p:nvSpPr>
          <p:cNvPr id="6" name="Управляющая кнопка: домой 5">
            <a:hlinkClick r:id="rId5" action="ppaction://hlinksldjump" highlightClick="1"/>
          </p:cNvPr>
          <p:cNvSpPr/>
          <p:nvPr/>
        </p:nvSpPr>
        <p:spPr>
          <a:xfrm>
            <a:off x="9336360" y="5589241"/>
            <a:ext cx="1011220" cy="936103"/>
          </a:xfrm>
          <a:prstGeom prst="actionButtonHom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pic>
        <p:nvPicPr>
          <p:cNvPr id="7" name="Рисунок 6" descr="180213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55640" y="1988840"/>
            <a:ext cx="6984776" cy="28083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102885" y="2045218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44072" y="2045218"/>
            <a:ext cx="756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59596" y="2172204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23392" y="55892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88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8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881159" y="1428736"/>
          <a:ext cx="8572557" cy="1785950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  <a:tableStyleId>{2D5ABB26-0587-4C30-8999-92F81FD0307C}</a:tableStyleId>
              </a:tblPr>
              <a:tblGrid>
                <a:gridCol w="12246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6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6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6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46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46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2465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78595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8450" name="Picture 18" descr="зелёная единица для распечатки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841" t="4815" r="13321" b="15729"/>
          <a:stretch>
            <a:fillRect/>
          </a:stretch>
        </p:blipFill>
        <p:spPr bwMode="auto">
          <a:xfrm>
            <a:off x="3952860" y="3643315"/>
            <a:ext cx="1071570" cy="1537469"/>
          </a:xfrm>
          <a:prstGeom prst="rect">
            <a:avLst/>
          </a:prstGeom>
          <a:noFill/>
        </p:spPr>
      </p:pic>
      <p:pic>
        <p:nvPicPr>
          <p:cNvPr id="18452" name="Picture 20" descr="зелёная двойка для распечатки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838" t="5128" r="7692" b="12821"/>
          <a:stretch>
            <a:fillRect/>
          </a:stretch>
        </p:blipFill>
        <p:spPr bwMode="auto">
          <a:xfrm>
            <a:off x="8239141" y="5072074"/>
            <a:ext cx="1227841" cy="1571636"/>
          </a:xfrm>
          <a:prstGeom prst="rect">
            <a:avLst/>
          </a:prstGeom>
          <a:noFill/>
        </p:spPr>
      </p:pic>
      <p:pic>
        <p:nvPicPr>
          <p:cNvPr id="18454" name="Picture 22" descr="оранжевая тройка для распечатки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21" t="6687" r="6686" b="16329"/>
          <a:stretch>
            <a:fillRect/>
          </a:stretch>
        </p:blipFill>
        <p:spPr bwMode="auto">
          <a:xfrm>
            <a:off x="1809720" y="3643315"/>
            <a:ext cx="1214446" cy="1431311"/>
          </a:xfrm>
          <a:prstGeom prst="rect">
            <a:avLst/>
          </a:prstGeom>
          <a:noFill/>
        </p:spPr>
      </p:pic>
      <p:pic>
        <p:nvPicPr>
          <p:cNvPr id="18456" name="Picture 24" descr="Четверка цветная для распечатки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60" t="5190" r="6573" b="14358"/>
          <a:stretch>
            <a:fillRect/>
          </a:stretch>
        </p:blipFill>
        <p:spPr bwMode="auto">
          <a:xfrm>
            <a:off x="9239272" y="3643315"/>
            <a:ext cx="1214446" cy="1447993"/>
          </a:xfrm>
          <a:prstGeom prst="rect">
            <a:avLst/>
          </a:prstGeom>
          <a:noFill/>
        </p:spPr>
      </p:pic>
      <p:pic>
        <p:nvPicPr>
          <p:cNvPr id="18458" name="Picture 26" descr="зелёная пятёрка для распечатки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079" t="6839" r="8813" b="15652"/>
          <a:stretch>
            <a:fillRect/>
          </a:stretch>
        </p:blipFill>
        <p:spPr bwMode="auto">
          <a:xfrm>
            <a:off x="5453058" y="5214951"/>
            <a:ext cx="1180828" cy="1433863"/>
          </a:xfrm>
          <a:prstGeom prst="rect">
            <a:avLst/>
          </a:prstGeom>
          <a:noFill/>
        </p:spPr>
      </p:pic>
      <p:pic>
        <p:nvPicPr>
          <p:cNvPr id="18460" name="Picture 28" descr="зелёная шестёрка для распечатки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463" t="4975" r="6300" b="15421"/>
          <a:stretch>
            <a:fillRect/>
          </a:stretch>
        </p:blipFill>
        <p:spPr bwMode="auto">
          <a:xfrm>
            <a:off x="2738414" y="5214950"/>
            <a:ext cx="1160868" cy="1428760"/>
          </a:xfrm>
          <a:prstGeom prst="rect">
            <a:avLst/>
          </a:prstGeom>
          <a:noFill/>
        </p:spPr>
      </p:pic>
      <p:pic>
        <p:nvPicPr>
          <p:cNvPr id="18462" name="Picture 30" descr="зелёная семёрка для распечатки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619" t="5714" r="8571" b="17143"/>
          <a:stretch>
            <a:fillRect/>
          </a:stretch>
        </p:blipFill>
        <p:spPr bwMode="auto">
          <a:xfrm>
            <a:off x="6738942" y="3786190"/>
            <a:ext cx="1105966" cy="1357322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3151615" y="629646"/>
            <a:ext cx="5715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C00000"/>
                </a:solidFill>
                <a:latin typeface="Calibri"/>
              </a:rPr>
              <a:t>Расположи цифры по порядку</a:t>
            </a:r>
          </a:p>
        </p:txBody>
      </p:sp>
      <p:sp>
        <p:nvSpPr>
          <p:cNvPr id="13" name="Управляющая кнопка: домой 12">
            <a:hlinkClick r:id="rId11" action="ppaction://hlinksldjump" highlightClick="1"/>
          </p:cNvPr>
          <p:cNvSpPr/>
          <p:nvPr/>
        </p:nvSpPr>
        <p:spPr>
          <a:xfrm>
            <a:off x="1809720" y="6215082"/>
            <a:ext cx="500066" cy="428604"/>
          </a:xfrm>
          <a:prstGeom prst="actionButtonHom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973745" y="59293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64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43 0.02106 L -0.16341 -0.290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98" y="-1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4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99 3.33333E-6 L -0.43034 -0.5111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73" y="-2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4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377 -0.28889 L 0.20143 -0.2909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4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4.44444E-6 L -0.30755 -0.283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78" y="-1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4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93 -0.1081 L 0.11498 -0.5171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9" y="-2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5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4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297 -0.00046 L 0.42851 -0.5115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68" y="-2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6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4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27 -0.01551 L 0.20156 -0.313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2" y="-1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6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485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Картинки по запросу задания для детей 5-6 лет на количество и счет"/>
          <p:cNvPicPr>
            <a:picLocks noChangeAspect="1" noChangeArrowheads="1"/>
          </p:cNvPicPr>
          <p:nvPr/>
        </p:nvPicPr>
        <p:blipFill>
          <a:blip r:embed="rId4" cstate="print"/>
          <a:srcRect b="4938"/>
          <a:stretch>
            <a:fillRect/>
          </a:stretch>
        </p:blipFill>
        <p:spPr bwMode="auto">
          <a:xfrm>
            <a:off x="1809720" y="785795"/>
            <a:ext cx="6429420" cy="5276051"/>
          </a:xfrm>
          <a:prstGeom prst="rect">
            <a:avLst/>
          </a:prstGeom>
          <a:noFill/>
        </p:spPr>
      </p:pic>
      <p:pic>
        <p:nvPicPr>
          <p:cNvPr id="15364" name="Picture 4" descr="http://www.raskraska.ru/zifra_digital/img/eight_violet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064" t="6855" r="6452" b="15726"/>
          <a:stretch>
            <a:fillRect/>
          </a:stretch>
        </p:blipFill>
        <p:spPr bwMode="auto">
          <a:xfrm>
            <a:off x="2381224" y="5072075"/>
            <a:ext cx="714380" cy="862643"/>
          </a:xfrm>
          <a:prstGeom prst="rect">
            <a:avLst/>
          </a:prstGeom>
          <a:noFill/>
        </p:spPr>
      </p:pic>
      <p:pic>
        <p:nvPicPr>
          <p:cNvPr id="15366" name="Picture 6" descr="http://www.raskraska.su/tsifry/img/seven_green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081" t="6060" r="9091" b="16667"/>
          <a:stretch>
            <a:fillRect/>
          </a:stretch>
        </p:blipFill>
        <p:spPr bwMode="auto">
          <a:xfrm>
            <a:off x="4667241" y="5072075"/>
            <a:ext cx="712979" cy="886877"/>
          </a:xfrm>
          <a:prstGeom prst="rect">
            <a:avLst/>
          </a:prstGeom>
          <a:noFill/>
        </p:spPr>
      </p:pic>
      <p:pic>
        <p:nvPicPr>
          <p:cNvPr id="15368" name="Picture 8" descr="http://raskraska.su/tsifry/img/shest_yellow.gif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33" t="6250" r="2778" b="16667"/>
          <a:stretch>
            <a:fillRect/>
          </a:stretch>
        </p:blipFill>
        <p:spPr bwMode="auto">
          <a:xfrm>
            <a:off x="7096132" y="5072074"/>
            <a:ext cx="785818" cy="90860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8167702" y="1357298"/>
            <a:ext cx="25002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C00000"/>
                </a:solidFill>
                <a:latin typeface="Calibri"/>
              </a:rPr>
              <a:t>Сколько на картинке бананов, ананасов и груш? Посчитай их</a:t>
            </a:r>
          </a:p>
        </p:txBody>
      </p:sp>
      <p:sp>
        <p:nvSpPr>
          <p:cNvPr id="10" name="Управляющая кнопка: домой 9">
            <a:hlinkClick r:id="rId8" action="ppaction://hlinksldjump" highlightClick="1"/>
          </p:cNvPr>
          <p:cNvSpPr/>
          <p:nvPr/>
        </p:nvSpPr>
        <p:spPr>
          <a:xfrm>
            <a:off x="1809720" y="6215082"/>
            <a:ext cx="500034" cy="428628"/>
          </a:xfrm>
          <a:prstGeom prst="actionButtonHom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096661" y="58271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720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85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7527"/>
            <a:ext cx="6120680" cy="68008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439816" y="908720"/>
            <a:ext cx="432048" cy="36004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39816" y="1916832"/>
            <a:ext cx="432048" cy="43204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39816" y="2992351"/>
            <a:ext cx="432048" cy="43204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</a:t>
            </a:r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39816" y="4052691"/>
            <a:ext cx="432048" cy="43204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39816" y="5113031"/>
            <a:ext cx="432048" cy="43204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</a:t>
            </a:r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23295" y="6115376"/>
            <a:ext cx="432048" cy="43204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</a:t>
            </a:r>
            <a:endParaRPr lang="ru-RU" dirty="0" smtClean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2" name="Рукописный ввод 11"/>
              <p14:cNvContentPartPr/>
              <p14:nvPr/>
            </p14:nvContentPartPr>
            <p14:xfrm>
              <a:off x="5564625" y="3947532"/>
              <a:ext cx="360" cy="360"/>
            </p14:xfrm>
          </p:contentPart>
        </mc:Choice>
        <mc:Fallback xmlns="">
          <p:pic>
            <p:nvPicPr>
              <p:cNvPr id="12" name="Рукописный ввод 1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49505" y="3932412"/>
                <a:ext cx="30600" cy="30600"/>
              </a:xfrm>
              <a:prstGeom prst="rect">
                <a:avLst/>
              </a:prstGeom>
            </p:spPr>
          </p:pic>
        </mc:Fallback>
      </mc:AlternateContent>
      <p:sp>
        <p:nvSpPr>
          <p:cNvPr id="27" name="Управляющая кнопка: домой 26">
            <a:hlinkClick r:id="rId7" action="ppaction://hlinksldjump" highlightClick="1"/>
          </p:cNvPr>
          <p:cNvSpPr/>
          <p:nvPr/>
        </p:nvSpPr>
        <p:spPr>
          <a:xfrm>
            <a:off x="7680176" y="6115376"/>
            <a:ext cx="576064" cy="625992"/>
          </a:xfrm>
          <a:prstGeom prst="actionButtonHom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</p:txBody>
      </p:sp>
      <p:pic>
        <p:nvPicPr>
          <p:cNvPr id="9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24592" y="59017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8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485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24034" y="214291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0000"/>
                </a:solidFill>
                <a:latin typeface="Calibri"/>
              </a:rPr>
              <a:t>Раздел: ориентировка во времени  </a:t>
            </a:r>
          </a:p>
        </p:txBody>
      </p:sp>
      <p:pic>
        <p:nvPicPr>
          <p:cNvPr id="4098" name="Picture 2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38282" y="857232"/>
            <a:ext cx="3000364" cy="4326558"/>
          </a:xfrm>
          <a:prstGeom prst="rect">
            <a:avLst/>
          </a:prstGeom>
          <a:noFill/>
        </p:spPr>
      </p:pic>
      <p:pic>
        <p:nvPicPr>
          <p:cNvPr id="4100" name="Picture 4" descr="Похожее изображение"/>
          <p:cNvPicPr>
            <a:picLocks noChangeAspect="1" noChangeArrowheads="1"/>
          </p:cNvPicPr>
          <p:nvPr/>
        </p:nvPicPr>
        <p:blipFill>
          <a:blip r:embed="rId5" cstate="print"/>
          <a:srcRect l="5357" t="8555" r="49643" b="51521"/>
          <a:stretch>
            <a:fillRect/>
          </a:stretch>
        </p:blipFill>
        <p:spPr bwMode="auto">
          <a:xfrm>
            <a:off x="7596198" y="2428868"/>
            <a:ext cx="2857520" cy="1714512"/>
          </a:xfrm>
          <a:prstGeom prst="rect">
            <a:avLst/>
          </a:prstGeom>
          <a:noFill/>
        </p:spPr>
      </p:pic>
      <p:pic>
        <p:nvPicPr>
          <p:cNvPr id="4102" name="Picture 6" descr="Похожее изображение"/>
          <p:cNvPicPr>
            <a:picLocks noChangeAspect="1" noChangeArrowheads="1"/>
          </p:cNvPicPr>
          <p:nvPr/>
        </p:nvPicPr>
        <p:blipFill>
          <a:blip r:embed="rId5" cstate="print"/>
          <a:srcRect l="52500" t="8555" r="3571" b="57224"/>
          <a:stretch>
            <a:fillRect/>
          </a:stretch>
        </p:blipFill>
        <p:spPr bwMode="auto">
          <a:xfrm>
            <a:off x="7560479" y="4357694"/>
            <a:ext cx="2928958" cy="2143139"/>
          </a:xfrm>
          <a:prstGeom prst="rect">
            <a:avLst/>
          </a:prstGeom>
          <a:noFill/>
        </p:spPr>
      </p:pic>
      <p:pic>
        <p:nvPicPr>
          <p:cNvPr id="4104" name="Picture 8" descr="Похожее изображение"/>
          <p:cNvPicPr>
            <a:picLocks noChangeAspect="1" noChangeArrowheads="1"/>
          </p:cNvPicPr>
          <p:nvPr/>
        </p:nvPicPr>
        <p:blipFill>
          <a:blip r:embed="rId5" cstate="print"/>
          <a:srcRect l="4286" t="52757" r="48571" b="8745"/>
          <a:stretch>
            <a:fillRect/>
          </a:stretch>
        </p:blipFill>
        <p:spPr bwMode="auto">
          <a:xfrm>
            <a:off x="4667240" y="2428868"/>
            <a:ext cx="2794020" cy="1714512"/>
          </a:xfrm>
          <a:prstGeom prst="rect">
            <a:avLst/>
          </a:prstGeom>
          <a:noFill/>
        </p:spPr>
      </p:pic>
      <p:pic>
        <p:nvPicPr>
          <p:cNvPr id="4106" name="Picture 10" descr="Похожее изображение"/>
          <p:cNvPicPr>
            <a:picLocks noChangeAspect="1" noChangeArrowheads="1"/>
          </p:cNvPicPr>
          <p:nvPr/>
        </p:nvPicPr>
        <p:blipFill>
          <a:blip r:embed="rId5" cstate="print"/>
          <a:srcRect l="56786" t="48479" r="3571" b="8745"/>
          <a:stretch>
            <a:fillRect/>
          </a:stretch>
        </p:blipFill>
        <p:spPr bwMode="auto">
          <a:xfrm>
            <a:off x="4738678" y="4357694"/>
            <a:ext cx="2643206" cy="214314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303912" y="928670"/>
            <a:ext cx="5040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rgbClr val="C00000"/>
                </a:solidFill>
                <a:latin typeface="Calibri"/>
              </a:rPr>
              <a:t>В какое время года гуляют девочки?</a:t>
            </a:r>
          </a:p>
        </p:txBody>
      </p:sp>
      <p:sp>
        <p:nvSpPr>
          <p:cNvPr id="10" name="Управляющая кнопка: домой 9">
            <a:hlinkClick r:id="rId6" action="ppaction://hlinksldjump" highlightClick="1"/>
          </p:cNvPr>
          <p:cNvSpPr/>
          <p:nvPr/>
        </p:nvSpPr>
        <p:spPr>
          <a:xfrm>
            <a:off x="1809720" y="6215082"/>
            <a:ext cx="500066" cy="428628"/>
          </a:xfrm>
          <a:prstGeom prst="actionButtonHom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52584" y="61245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461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1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41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485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какая буква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2" t="11723" r="13127" b="11130"/>
          <a:stretch>
            <a:fillRect/>
          </a:stretch>
        </p:blipFill>
        <p:spPr bwMode="auto">
          <a:xfrm>
            <a:off x="1127448" y="938677"/>
            <a:ext cx="2954522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5" name="Picture 3" descr="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6" r="12758"/>
          <a:stretch>
            <a:fillRect/>
          </a:stretch>
        </p:blipFill>
        <p:spPr bwMode="auto">
          <a:xfrm>
            <a:off x="6456040" y="692696"/>
            <a:ext cx="3168352" cy="45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3340101" y="6091238"/>
            <a:ext cx="57308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Щелкни мышкой – и ты узнаешь, какую букву нарисовал художник.</a:t>
            </a:r>
          </a:p>
        </p:txBody>
      </p:sp>
    </p:spTree>
    <p:extLst>
      <p:ext uri="{BB962C8B-B14F-4D97-AF65-F5344CB8AC3E}">
        <p14:creationId xmlns:p14="http://schemas.microsoft.com/office/powerpoint/2010/main" val="3865843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какая буква 4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4" y="1916113"/>
            <a:ext cx="3889375" cy="270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899" name="Picture 3" descr="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0" y="2133600"/>
            <a:ext cx="252095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340101" y="6091238"/>
            <a:ext cx="57308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Щелкни мышкой – и ты узнаешь, какую букву нарисовал художник.</a:t>
            </a:r>
          </a:p>
        </p:txBody>
      </p:sp>
      <p:pic>
        <p:nvPicPr>
          <p:cNvPr id="5" name="Picture 2" descr="какая буква 4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71" y="1916832"/>
            <a:ext cx="4765298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978" y="2134318"/>
            <a:ext cx="3094881" cy="3094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34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какая буква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1" y="1844676"/>
            <a:ext cx="282257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3" name="Picture 3" descr="г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1" y="2133600"/>
            <a:ext cx="2162175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3340101" y="6091238"/>
            <a:ext cx="57308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Щелкни мышкой – и ты узнаешь, какую букву нарисовал художник.</a:t>
            </a:r>
          </a:p>
        </p:txBody>
      </p:sp>
      <p:sp>
        <p:nvSpPr>
          <p:cNvPr id="2" name="Управляющая кнопка: домой 1">
            <a:hlinkClick r:id="rId6" action="ppaction://hlinksldjump" highlightClick="1"/>
          </p:cNvPr>
          <p:cNvSpPr/>
          <p:nvPr/>
        </p:nvSpPr>
        <p:spPr>
          <a:xfrm>
            <a:off x="839416" y="5306667"/>
            <a:ext cx="792088" cy="936971"/>
          </a:xfrm>
          <a:prstGeom prst="actionButtonHom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57513" y="56651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39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85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сканирование0003"/>
          <p:cNvPicPr>
            <a:picLocks noChangeAspect="1" noChangeArrowheads="1"/>
          </p:cNvPicPr>
          <p:nvPr/>
        </p:nvPicPr>
        <p:blipFill>
          <a:blip r:embed="rId5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9" t="1968" r="72929" b="78334"/>
          <a:stretch>
            <a:fillRect/>
          </a:stretch>
        </p:blipFill>
        <p:spPr bwMode="auto">
          <a:xfrm>
            <a:off x="1919289" y="404814"/>
            <a:ext cx="1800225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Picture 3" descr="сканирование0003"/>
          <p:cNvPicPr>
            <a:picLocks noChangeAspect="1" noChangeArrowheads="1"/>
          </p:cNvPicPr>
          <p:nvPr/>
        </p:nvPicPr>
        <p:blipFill>
          <a:blip r:embed="rId5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00" t="40479" b="40215"/>
          <a:stretch>
            <a:fillRect/>
          </a:stretch>
        </p:blipFill>
        <p:spPr bwMode="auto">
          <a:xfrm>
            <a:off x="6456363" y="549275"/>
            <a:ext cx="1744662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Picture 4" descr="сканирование0003"/>
          <p:cNvPicPr>
            <a:picLocks noChangeAspect="1" noChangeArrowheads="1"/>
          </p:cNvPicPr>
          <p:nvPr/>
        </p:nvPicPr>
        <p:blipFill>
          <a:blip r:embed="rId5">
            <a:lum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0" t="40479" r="72917" b="41107"/>
          <a:stretch>
            <a:fillRect/>
          </a:stretch>
        </p:blipFill>
        <p:spPr bwMode="auto">
          <a:xfrm>
            <a:off x="1774826" y="3716339"/>
            <a:ext cx="2017713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5" descr="сканирование0003"/>
          <p:cNvPicPr>
            <a:picLocks noChangeAspect="1" noChangeArrowheads="1"/>
          </p:cNvPicPr>
          <p:nvPr/>
        </p:nvPicPr>
        <p:blipFill>
          <a:blip r:embed="rId5">
            <a:lum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79" t="60599" r="26352" b="21635"/>
          <a:stretch>
            <a:fillRect/>
          </a:stretch>
        </p:blipFill>
        <p:spPr bwMode="auto">
          <a:xfrm>
            <a:off x="6672263" y="3933826"/>
            <a:ext cx="170815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Picture 6" descr="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4" y="692150"/>
            <a:ext cx="1728787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9" name="Line 7"/>
          <p:cNvSpPr>
            <a:spLocks noChangeShapeType="1"/>
          </p:cNvSpPr>
          <p:nvPr/>
        </p:nvSpPr>
        <p:spPr bwMode="auto">
          <a:xfrm>
            <a:off x="3863975" y="1412875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3976" name="Picture 8" descr="м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950" y="692150"/>
            <a:ext cx="1512888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12126" y="1412875"/>
            <a:ext cx="5048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3978" name="Picture 10" descr="и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4" y="4149726"/>
            <a:ext cx="158432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3" name="Line 11"/>
          <p:cNvSpPr>
            <a:spLocks noChangeShapeType="1"/>
          </p:cNvSpPr>
          <p:nvPr/>
        </p:nvSpPr>
        <p:spPr bwMode="auto">
          <a:xfrm>
            <a:off x="3863976" y="4941888"/>
            <a:ext cx="5762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3980" name="Picture 12" descr="п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289" y="4076700"/>
            <a:ext cx="1512887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5" name="Line 13"/>
          <p:cNvSpPr>
            <a:spLocks noChangeShapeType="1"/>
          </p:cNvSpPr>
          <p:nvPr/>
        </p:nvSpPr>
        <p:spPr bwMode="auto">
          <a:xfrm>
            <a:off x="8543926" y="4868863"/>
            <a:ext cx="5048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406" name="Text Box 14"/>
          <p:cNvSpPr txBox="1">
            <a:spLocks noChangeArrowheads="1"/>
          </p:cNvSpPr>
          <p:nvPr/>
        </p:nvSpPr>
        <p:spPr bwMode="auto">
          <a:xfrm>
            <a:off x="2654300" y="2770188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None/>
            </a:pPr>
            <a:endParaRPr lang="ru-RU" altLang="ru-RU" sz="440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407" name="Text Box 15"/>
          <p:cNvSpPr txBox="1">
            <a:spLocks noChangeArrowheads="1"/>
          </p:cNvSpPr>
          <p:nvPr/>
        </p:nvSpPr>
        <p:spPr bwMode="auto">
          <a:xfrm>
            <a:off x="2690814" y="2706688"/>
            <a:ext cx="2825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9408" name="Text Box 16"/>
          <p:cNvSpPr txBox="1">
            <a:spLocks noChangeArrowheads="1"/>
          </p:cNvSpPr>
          <p:nvPr/>
        </p:nvSpPr>
        <p:spPr bwMode="auto">
          <a:xfrm>
            <a:off x="7227889" y="2490788"/>
            <a:ext cx="2825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9409" name="Text Box 17"/>
          <p:cNvSpPr txBox="1">
            <a:spLocks noChangeArrowheads="1"/>
          </p:cNvSpPr>
          <p:nvPr/>
        </p:nvSpPr>
        <p:spPr bwMode="auto">
          <a:xfrm>
            <a:off x="2763839" y="6164263"/>
            <a:ext cx="2825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59410" name="Text Box 18"/>
          <p:cNvSpPr txBox="1">
            <a:spLocks noChangeArrowheads="1"/>
          </p:cNvSpPr>
          <p:nvPr/>
        </p:nvSpPr>
        <p:spPr bwMode="auto">
          <a:xfrm>
            <a:off x="7588251" y="6091238"/>
            <a:ext cx="2825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59411" name="Text Box 19"/>
          <p:cNvSpPr txBox="1">
            <a:spLocks noChangeArrowheads="1"/>
          </p:cNvSpPr>
          <p:nvPr/>
        </p:nvSpPr>
        <p:spPr bwMode="auto">
          <a:xfrm>
            <a:off x="3792538" y="6453188"/>
            <a:ext cx="44751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Щелкни мышкой  - и ты узнаешь правильный ответ!</a:t>
            </a:r>
          </a:p>
        </p:txBody>
      </p:sp>
      <p:sp>
        <p:nvSpPr>
          <p:cNvPr id="2" name="Управляющая кнопка: домой 1">
            <a:hlinkClick r:id="rId10" action="ppaction://hlinksldjump" highlightClick="1"/>
          </p:cNvPr>
          <p:cNvSpPr/>
          <p:nvPr/>
        </p:nvSpPr>
        <p:spPr>
          <a:xfrm>
            <a:off x="983431" y="5734051"/>
            <a:ext cx="719957" cy="661987"/>
          </a:xfrm>
          <a:prstGeom prst="actionButtonHom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80576" y="60650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19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3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3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3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85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29" r="12680"/>
          <a:stretch>
            <a:fillRect/>
          </a:stretch>
        </p:blipFill>
        <p:spPr bwMode="auto">
          <a:xfrm>
            <a:off x="7680326" y="1412875"/>
            <a:ext cx="1414463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5" name="Picture 3" descr="в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2" r="14331"/>
          <a:stretch>
            <a:fillRect/>
          </a:stretch>
        </p:blipFill>
        <p:spPr bwMode="auto">
          <a:xfrm>
            <a:off x="6311900" y="1557339"/>
            <a:ext cx="1233488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6" name="Picture 4" descr="о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7" r="11102"/>
          <a:stretch>
            <a:fillRect/>
          </a:stretch>
        </p:blipFill>
        <p:spPr bwMode="auto">
          <a:xfrm>
            <a:off x="4872039" y="1628776"/>
            <a:ext cx="1152525" cy="137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7" name="Picture 5" descr="с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74"/>
          <a:stretch>
            <a:fillRect/>
          </a:stretch>
        </p:blipFill>
        <p:spPr bwMode="auto">
          <a:xfrm>
            <a:off x="3279776" y="1557338"/>
            <a:ext cx="13176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094" name="Picture 6" descr="Безимени-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2420938"/>
            <a:ext cx="7129462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096" name="Picture 8" descr="сова(pictures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75" y="3789363"/>
            <a:ext cx="1538288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20" name="Text Box 9"/>
          <p:cNvSpPr txBox="1">
            <a:spLocks noChangeArrowheads="1"/>
          </p:cNvSpPr>
          <p:nvPr/>
        </p:nvSpPr>
        <p:spPr bwMode="auto">
          <a:xfrm>
            <a:off x="2927350" y="6165850"/>
            <a:ext cx="63717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Попробуй прочитать слово. Щелкни мышкой, чтобы увидеть его целиком.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Щелкни еще раз – и увидишь картинку.</a:t>
            </a:r>
          </a:p>
        </p:txBody>
      </p:sp>
      <p:sp>
        <p:nvSpPr>
          <p:cNvPr id="2" name="Управляющая кнопка: домой 1">
            <a:hlinkClick r:id="rId11" action="ppaction://hlinksldjump" highlightClick="1"/>
          </p:cNvPr>
          <p:cNvSpPr/>
          <p:nvPr/>
        </p:nvSpPr>
        <p:spPr>
          <a:xfrm>
            <a:off x="695400" y="5733256"/>
            <a:ext cx="720080" cy="648072"/>
          </a:xfrm>
          <a:prstGeom prst="actionButtonHom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992544" y="58610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8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85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24101" y="285729"/>
            <a:ext cx="80959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сейчас вспомним с вами, что звуки 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делятся на гласные и согласные. Задание: найти все гласные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звуки и нажать на них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614605" y="2428868"/>
            <a:ext cx="710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958434" y="1857364"/>
            <a:ext cx="7024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Б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88853" y="1428736"/>
            <a:ext cx="752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919028" y="3643314"/>
            <a:ext cx="9492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16011" y="2000240"/>
            <a:ext cx="893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М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390145" y="1928802"/>
            <a:ext cx="6880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У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315501" y="5286388"/>
            <a:ext cx="6591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Т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645441" y="3643314"/>
            <a:ext cx="822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745996" y="3571876"/>
            <a:ext cx="6799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С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145101" y="4357694"/>
            <a:ext cx="8082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П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657321" y="1785926"/>
            <a:ext cx="7377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К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948957" y="5072074"/>
            <a:ext cx="7328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9301196" y="4429132"/>
            <a:ext cx="684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670947" y="5214950"/>
            <a:ext cx="7088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В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381725" y="5286388"/>
            <a:ext cx="7633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Л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9004224" y="3071810"/>
            <a:ext cx="1002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Ю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660800" y="2786058"/>
            <a:ext cx="6399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Г</a:t>
            </a:r>
          </a:p>
        </p:txBody>
      </p:sp>
      <p:pic>
        <p:nvPicPr>
          <p:cNvPr id="22" name="Picture 2" descr="C:\Users\Alise\Desktop\для игры\44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41630" y="5429264"/>
            <a:ext cx="1426371" cy="14287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2452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24100" y="285728"/>
            <a:ext cx="72152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Задание: найти все согласные</a:t>
            </a:r>
          </a:p>
          <a:p>
            <a:pPr algn="ctr"/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звуки и нажать на них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614605" y="2428868"/>
            <a:ext cx="710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958434" y="1857364"/>
            <a:ext cx="7024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Б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88853" y="1428736"/>
            <a:ext cx="752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919028" y="3643314"/>
            <a:ext cx="9492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16011" y="2000240"/>
            <a:ext cx="893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М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390145" y="1928802"/>
            <a:ext cx="6880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У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315501" y="5286388"/>
            <a:ext cx="6591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Т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645441" y="3643314"/>
            <a:ext cx="822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745996" y="3571876"/>
            <a:ext cx="6799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С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145101" y="4357694"/>
            <a:ext cx="8082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П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657321" y="1785926"/>
            <a:ext cx="7377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К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948957" y="5072074"/>
            <a:ext cx="7328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9301196" y="4429132"/>
            <a:ext cx="6848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670947" y="5214950"/>
            <a:ext cx="7088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В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381725" y="5286388"/>
            <a:ext cx="7633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Л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9004224" y="3071810"/>
            <a:ext cx="1002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Ю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660800" y="2786058"/>
            <a:ext cx="6399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>
                <a:ln w="9000" cmpd="sng">
                  <a:solidFill>
                    <a:srgbClr val="C4652D">
                      <a:shade val="50000"/>
                      <a:satMod val="120000"/>
                    </a:srgb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Georgia"/>
              </a:rPr>
              <a:t>Г</a:t>
            </a:r>
          </a:p>
        </p:txBody>
      </p:sp>
      <p:pic>
        <p:nvPicPr>
          <p:cNvPr id="22" name="Picture 2" descr="C:\Users\Alise\Desktop\для игры\44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70310" y="5357826"/>
            <a:ext cx="1497690" cy="1500174"/>
          </a:xfrm>
          <a:prstGeom prst="rect">
            <a:avLst/>
          </a:prstGeom>
          <a:noFill/>
        </p:spPr>
      </p:pic>
      <p:sp>
        <p:nvSpPr>
          <p:cNvPr id="2" name="Управляющая кнопка: домой 1">
            <a:hlinkClick r:id="rId5" action="ppaction://hlinksldjump" highlightClick="1"/>
          </p:cNvPr>
          <p:cNvSpPr/>
          <p:nvPr/>
        </p:nvSpPr>
        <p:spPr>
          <a:xfrm>
            <a:off x="551384" y="5995404"/>
            <a:ext cx="648072" cy="673956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53715" y="59393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596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485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9" grpId="0"/>
      <p:bldP spid="11" grpId="0"/>
      <p:bldP spid="13" grpId="0"/>
      <p:bldP spid="14" grpId="0"/>
      <p:bldP spid="15" grpId="0"/>
      <p:bldP spid="18" grpId="0"/>
      <p:bldP spid="19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Рисунок 10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6843" y="2249914"/>
            <a:ext cx="3287506" cy="3312000"/>
          </a:xfrm>
          <a:prstGeom prst="rect">
            <a:avLst/>
          </a:prstGeom>
          <a:noFill/>
        </p:spPr>
      </p:pic>
      <p:sp>
        <p:nvSpPr>
          <p:cNvPr id="57" name="Заголовок 56"/>
          <p:cNvSpPr>
            <a:spLocks noGrp="1"/>
          </p:cNvSpPr>
          <p:nvPr>
            <p:ph type="title"/>
          </p:nvPr>
        </p:nvSpPr>
        <p:spPr>
          <a:xfrm>
            <a:off x="2996977" y="767237"/>
            <a:ext cx="1800200" cy="864096"/>
          </a:xfrm>
        </p:spPr>
        <p:txBody>
          <a:bodyPr anchor="ctr"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l"/>
            <a:r>
              <a:rPr lang="ru-RU" sz="8000" b="1" dirty="0">
                <a:solidFill>
                  <a:schemeClr val="accent6">
                    <a:lumMod val="50000"/>
                  </a:schemeClr>
                </a:solidFill>
              </a:rPr>
              <a:t>Это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4655840" y="2012791"/>
            <a:ext cx="3528392" cy="3521759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25" name="Таблица 24"/>
          <p:cNvGraphicFramePr>
            <a:graphicFrameLocks noGrp="1"/>
          </p:cNvGraphicFramePr>
          <p:nvPr>
            <p:extLst/>
          </p:nvPr>
        </p:nvGraphicFramePr>
        <p:xfrm>
          <a:off x="4825791" y="692696"/>
          <a:ext cx="3240000" cy="1080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6" name="Рисунок 2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177" y="764704"/>
            <a:ext cx="108000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177" y="764704"/>
            <a:ext cx="108000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603" y="764704"/>
            <a:ext cx="1047148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4668" y="764704"/>
            <a:ext cx="965018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3337" y="764704"/>
            <a:ext cx="106768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8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4934" y="764704"/>
            <a:ext cx="944486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036" y="764704"/>
            <a:ext cx="108000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0379" y="764704"/>
            <a:ext cx="899315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3953" y="764704"/>
            <a:ext cx="932167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2166" y="764704"/>
            <a:ext cx="915741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4752" y="764704"/>
            <a:ext cx="870569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5474" y="764704"/>
            <a:ext cx="969125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36" y="764704"/>
            <a:ext cx="108000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6196" y="764704"/>
            <a:ext cx="106768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4219" y="764704"/>
            <a:ext cx="911634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4485" y="764704"/>
            <a:ext cx="891102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6272" y="764704"/>
            <a:ext cx="907528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2432" y="764704"/>
            <a:ext cx="895208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163257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Рисунок 11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4669" y="2099669"/>
            <a:ext cx="3059235" cy="3348000"/>
          </a:xfrm>
          <a:prstGeom prst="rect">
            <a:avLst/>
          </a:prstGeom>
        </p:spPr>
      </p:pic>
      <p:sp>
        <p:nvSpPr>
          <p:cNvPr id="120" name="Заголовок 56"/>
          <p:cNvSpPr>
            <a:spLocks noGrp="1"/>
          </p:cNvSpPr>
          <p:nvPr>
            <p:ph type="title"/>
          </p:nvPr>
        </p:nvSpPr>
        <p:spPr>
          <a:xfrm>
            <a:off x="2996977" y="767237"/>
            <a:ext cx="1800200" cy="864096"/>
          </a:xfrm>
        </p:spPr>
        <p:txBody>
          <a:bodyPr anchor="ctr"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l"/>
            <a:r>
              <a:rPr lang="ru-RU" sz="8000" b="1" dirty="0">
                <a:solidFill>
                  <a:schemeClr val="accent6">
                    <a:lumMod val="50000"/>
                  </a:schemeClr>
                </a:solidFill>
              </a:rPr>
              <a:t>Это</a:t>
            </a:r>
          </a:p>
        </p:txBody>
      </p:sp>
      <p:sp>
        <p:nvSpPr>
          <p:cNvPr id="122" name="Прямоугольник 121"/>
          <p:cNvSpPr/>
          <p:nvPr/>
        </p:nvSpPr>
        <p:spPr>
          <a:xfrm>
            <a:off x="4655840" y="2012791"/>
            <a:ext cx="3528392" cy="3521759"/>
          </a:xfrm>
          <a:prstGeom prst="rect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41" name="Таблица 140"/>
          <p:cNvGraphicFramePr>
            <a:graphicFrameLocks noGrp="1"/>
          </p:cNvGraphicFramePr>
          <p:nvPr>
            <p:extLst/>
          </p:nvPr>
        </p:nvGraphicFramePr>
        <p:xfrm>
          <a:off x="4825791" y="692696"/>
          <a:ext cx="3240000" cy="1080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42" name="Рисунок 14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177" y="764704"/>
            <a:ext cx="108000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43" name="Рисунок 14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177" y="764704"/>
            <a:ext cx="108000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44" name="Рисунок 14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603" y="764704"/>
            <a:ext cx="1047148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45" name="Рисунок 14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4668" y="764704"/>
            <a:ext cx="965018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46" name="Рисунок 145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3337" y="764704"/>
            <a:ext cx="106768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47" name="Рисунок 146"/>
          <p:cNvPicPr>
            <a:picLocks noChangeAspect="1"/>
          </p:cNvPicPr>
          <p:nvPr/>
        </p:nvPicPr>
        <p:blipFill>
          <a:blip r:embed="rId10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4934" y="764704"/>
            <a:ext cx="944486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48" name="Рисунок 14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036" y="764704"/>
            <a:ext cx="108000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49" name="Рисунок 148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0379" y="764704"/>
            <a:ext cx="899315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0" name="Рисунок 149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3953" y="764704"/>
            <a:ext cx="932167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1" name="Рисунок 150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2166" y="764704"/>
            <a:ext cx="915741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2" name="Рисунок 151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4752" y="764704"/>
            <a:ext cx="870569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3" name="Рисунок 152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5474" y="764704"/>
            <a:ext cx="969125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4" name="Рисунок 15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36" y="764704"/>
            <a:ext cx="108000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5" name="Рисунок 154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6196" y="764704"/>
            <a:ext cx="1067680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6" name="Рисунок 155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4219" y="764704"/>
            <a:ext cx="911634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7" name="Рисунок 156"/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4485" y="764704"/>
            <a:ext cx="891102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8" name="Рисунок 157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6272" y="764704"/>
            <a:ext cx="907528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9" name="Рисунок 158"/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2432" y="764704"/>
            <a:ext cx="895208" cy="1080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2" name="Управляющая кнопка: домой 1">
            <a:hlinkClick r:id="rId21" action="ppaction://hlinksldjump" highlightClick="1"/>
          </p:cNvPr>
          <p:cNvSpPr/>
          <p:nvPr/>
        </p:nvSpPr>
        <p:spPr>
          <a:xfrm>
            <a:off x="1631504" y="5733256"/>
            <a:ext cx="864096" cy="576064"/>
          </a:xfrm>
          <a:prstGeom prst="actionButtonHom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10560496" y="5699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19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5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5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5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6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5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8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5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6" dur="485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8000" y="228394"/>
            <a:ext cx="85257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Какой первый звук в словах, изображённых на картинках?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99456" y="1481882"/>
            <a:ext cx="9361040" cy="39633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/>
              <a:t>МЕСТО ДЛЯ ВСТАВКИ ИЗОБРАЖЕНИЯ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63015" y="5769918"/>
            <a:ext cx="1134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17527" y="5793978"/>
            <a:ext cx="4157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[</a:t>
            </a:r>
            <a:r>
              <a:rPr lang="ru-RU" sz="3200" b="1" dirty="0"/>
              <a:t>а</a:t>
            </a:r>
            <a:r>
              <a:rPr lang="en-US" sz="3200" b="1" dirty="0"/>
              <a:t>]</a:t>
            </a:r>
            <a:r>
              <a:rPr lang="ru-RU" sz="3200" b="1" dirty="0"/>
              <a:t>,</a:t>
            </a:r>
            <a:r>
              <a:rPr lang="en-US" sz="3200" b="1" dirty="0"/>
              <a:t>[</a:t>
            </a:r>
            <a:r>
              <a:rPr lang="ru-RU" sz="3200" b="1" dirty="0"/>
              <a:t> б</a:t>
            </a:r>
            <a:r>
              <a:rPr lang="en-US" sz="3200" b="1" dirty="0"/>
              <a:t>]</a:t>
            </a:r>
            <a:r>
              <a:rPr lang="ru-RU" sz="3200" b="1" dirty="0"/>
              <a:t>,</a:t>
            </a:r>
            <a:r>
              <a:rPr lang="en-US" sz="3200" b="1" dirty="0"/>
              <a:t>[</a:t>
            </a:r>
            <a:r>
              <a:rPr lang="ru-RU" sz="3200" b="1" dirty="0"/>
              <a:t>п</a:t>
            </a:r>
            <a:r>
              <a:rPr lang="en-US" sz="3200" b="1" dirty="0"/>
              <a:t>]</a:t>
            </a:r>
            <a:r>
              <a:rPr lang="ru-RU" sz="3200" b="1" dirty="0"/>
              <a:t>, </a:t>
            </a:r>
            <a:r>
              <a:rPr lang="en-US" sz="3200" b="1" dirty="0"/>
              <a:t>[</a:t>
            </a:r>
            <a:r>
              <a:rPr lang="ru-RU" sz="3200" b="1" dirty="0"/>
              <a:t>с</a:t>
            </a:r>
            <a:r>
              <a:rPr lang="en-US" sz="3200" b="1" dirty="0"/>
              <a:t>]</a:t>
            </a:r>
            <a:r>
              <a:rPr lang="ru-RU" sz="3200" b="1" dirty="0"/>
              <a:t>,</a:t>
            </a:r>
            <a:r>
              <a:rPr lang="en-US" sz="3200" b="1" dirty="0"/>
              <a:t>[</a:t>
            </a:r>
            <a:r>
              <a:rPr lang="ru-RU" sz="3200" b="1" dirty="0"/>
              <a:t> с</a:t>
            </a:r>
            <a:r>
              <a:rPr lang="en-US" sz="3200" b="1" dirty="0"/>
              <a:t>]</a:t>
            </a:r>
            <a:r>
              <a:rPr lang="ru-RU" sz="3200" b="1" dirty="0"/>
              <a:t>,</a:t>
            </a:r>
            <a:r>
              <a:rPr lang="en-US" sz="3200" b="1" dirty="0"/>
              <a:t>[</a:t>
            </a:r>
            <a:r>
              <a:rPr lang="ru-RU" sz="3200" b="1" dirty="0"/>
              <a:t> у</a:t>
            </a:r>
            <a:r>
              <a:rPr lang="en-US" sz="3200" b="1" dirty="0"/>
              <a:t>]</a:t>
            </a:r>
            <a:endParaRPr lang="ru-RU" sz="3200" b="1" dirty="0"/>
          </a:p>
        </p:txBody>
      </p:sp>
      <p:sp>
        <p:nvSpPr>
          <p:cNvPr id="6" name="Управляющая кнопка: домой 5">
            <a:hlinkClick r:id="rId5" action="ppaction://hlinksldjump" highlightClick="1"/>
          </p:cNvPr>
          <p:cNvSpPr/>
          <p:nvPr/>
        </p:nvSpPr>
        <p:spPr>
          <a:xfrm>
            <a:off x="9488840" y="5815829"/>
            <a:ext cx="971600" cy="971451"/>
          </a:xfrm>
          <a:prstGeom prst="actionButtonHom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pic>
        <p:nvPicPr>
          <p:cNvPr id="7" name="Рисунок 6" descr="thumb_img_5702bbd280ae8_resize_900_500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99157" y="2406213"/>
            <a:ext cx="1067389" cy="1158765"/>
          </a:xfrm>
          <a:prstGeom prst="rect">
            <a:avLst/>
          </a:prstGeom>
        </p:spPr>
      </p:pic>
      <p:pic>
        <p:nvPicPr>
          <p:cNvPr id="8" name="Рисунок 7" descr="thumb_img_56e65f46ba735_resize_0_21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97486" y="2483685"/>
            <a:ext cx="1554505" cy="1093118"/>
          </a:xfrm>
          <a:prstGeom prst="rect">
            <a:avLst/>
          </a:prstGeom>
        </p:spPr>
      </p:pic>
      <p:pic>
        <p:nvPicPr>
          <p:cNvPr id="9" name="Рисунок 8" descr="i.jf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917528" y="2345122"/>
            <a:ext cx="1210373" cy="1397219"/>
          </a:xfrm>
          <a:prstGeom prst="rect">
            <a:avLst/>
          </a:prstGeom>
        </p:spPr>
      </p:pic>
      <p:pic>
        <p:nvPicPr>
          <p:cNvPr id="10" name="Рисунок 9" descr="19723806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18183" y="2544664"/>
            <a:ext cx="1442544" cy="1197676"/>
          </a:xfrm>
          <a:prstGeom prst="rect">
            <a:avLst/>
          </a:prstGeom>
        </p:spPr>
      </p:pic>
      <p:pic>
        <p:nvPicPr>
          <p:cNvPr id="11" name="Рисунок 10" descr="article29959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709996" y="2619047"/>
            <a:ext cx="1144971" cy="1044466"/>
          </a:xfrm>
          <a:prstGeom prst="rect">
            <a:avLst/>
          </a:prstGeom>
        </p:spPr>
      </p:pic>
      <p:pic>
        <p:nvPicPr>
          <p:cNvPr id="12" name="Рисунок 11" descr="hello_html_mace5ff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833885" y="2524454"/>
            <a:ext cx="1309913" cy="1111469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703512" y="3742340"/>
            <a:ext cx="1152128" cy="550756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а</a:t>
            </a:r>
            <a:r>
              <a:rPr lang="ru-RU" sz="2800" b="1" dirty="0">
                <a:solidFill>
                  <a:schemeClr val="tx1"/>
                </a:solidFill>
              </a:rPr>
              <a:t>рбуз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197486" y="3861048"/>
            <a:ext cx="1386347" cy="432048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б</a:t>
            </a:r>
            <a:r>
              <a:rPr lang="ru-RU" sz="2400" b="1" dirty="0">
                <a:solidFill>
                  <a:schemeClr val="tx1"/>
                </a:solidFill>
              </a:rPr>
              <a:t>абочка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871746" y="3824292"/>
            <a:ext cx="1210373" cy="504056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п</a:t>
            </a:r>
            <a:r>
              <a:rPr lang="ru-RU" sz="2400" b="1" dirty="0">
                <a:solidFill>
                  <a:schemeClr val="tx1"/>
                </a:solidFill>
              </a:rPr>
              <a:t>тица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218183" y="3866623"/>
            <a:ext cx="1152128" cy="419394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с</a:t>
            </a:r>
            <a:r>
              <a:rPr lang="ru-RU" sz="2400" b="1" dirty="0">
                <a:solidFill>
                  <a:schemeClr val="tx1"/>
                </a:solidFill>
              </a:rPr>
              <a:t>умка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660728" y="3933057"/>
            <a:ext cx="1370848" cy="352961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с</a:t>
            </a:r>
            <a:r>
              <a:rPr lang="ru-RU" sz="2400" b="1" dirty="0">
                <a:solidFill>
                  <a:schemeClr val="tx1"/>
                </a:solidFill>
              </a:rPr>
              <a:t>трекоза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9192344" y="3933056"/>
            <a:ext cx="1154730" cy="395292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у</a:t>
            </a:r>
            <a:r>
              <a:rPr lang="ru-RU" sz="2400" b="1" dirty="0">
                <a:solidFill>
                  <a:schemeClr val="tx1"/>
                </a:solidFill>
              </a:rPr>
              <a:t>литка</a:t>
            </a:r>
          </a:p>
        </p:txBody>
      </p:sp>
      <p:pic>
        <p:nvPicPr>
          <p:cNvPr id="19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88827" y="59267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852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5" grpId="0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07"/>
          <a:stretch/>
        </p:blipFill>
        <p:spPr>
          <a:xfrm>
            <a:off x="119336" y="1543544"/>
            <a:ext cx="3816424" cy="379912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4" b="3800"/>
          <a:stretch/>
        </p:blipFill>
        <p:spPr>
          <a:xfrm>
            <a:off x="8076220" y="1550744"/>
            <a:ext cx="4104456" cy="37919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0" r="5877" b="4851"/>
          <a:stretch/>
        </p:blipFill>
        <p:spPr>
          <a:xfrm>
            <a:off x="4223792" y="1538168"/>
            <a:ext cx="3655127" cy="38044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1384" y="908720"/>
            <a:ext cx="259228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вариант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55211" y="908720"/>
            <a:ext cx="259228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2</a:t>
            </a:r>
            <a:r>
              <a:rPr lang="ru-RU" dirty="0" smtClean="0"/>
              <a:t> вариант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832304" y="908720"/>
            <a:ext cx="259228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3</a:t>
            </a:r>
            <a:r>
              <a:rPr lang="ru-RU" dirty="0" smtClean="0"/>
              <a:t> вариант</a:t>
            </a:r>
            <a:endParaRPr lang="ru-RU" dirty="0"/>
          </a:p>
        </p:txBody>
      </p:sp>
      <p:sp>
        <p:nvSpPr>
          <p:cNvPr id="8" name="Управляющая кнопка: домой 7">
            <a:hlinkClick r:id="rId5" action="ppaction://hlinksldjump" highlightClick="1"/>
          </p:cNvPr>
          <p:cNvSpPr/>
          <p:nvPr/>
        </p:nvSpPr>
        <p:spPr>
          <a:xfrm>
            <a:off x="10344472" y="5805264"/>
            <a:ext cx="864096" cy="720080"/>
          </a:xfrm>
          <a:prstGeom prst="actionButtonHom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алее 8">
            <a:hlinkClick r:id="rId6" action="ppaction://hlinksldjump" highlightClick="1"/>
          </p:cNvPr>
          <p:cNvSpPr/>
          <p:nvPr/>
        </p:nvSpPr>
        <p:spPr>
          <a:xfrm>
            <a:off x="1343472" y="6165304"/>
            <a:ext cx="115212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02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48680"/>
            <a:ext cx="5184576" cy="61422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53313"/>
            <a:ext cx="5328138" cy="613758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15480" y="179348"/>
            <a:ext cx="259228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вариант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63925" y="168975"/>
            <a:ext cx="259228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2</a:t>
            </a:r>
            <a:r>
              <a:rPr lang="ru-RU" dirty="0" smtClean="0"/>
              <a:t> вариант</a:t>
            </a:r>
            <a:endParaRPr lang="ru-RU" dirty="0"/>
          </a:p>
        </p:txBody>
      </p:sp>
      <p:sp>
        <p:nvSpPr>
          <p:cNvPr id="6" name="Управляющая кнопка: домой 5">
            <a:hlinkClick r:id="rId4" action="ppaction://hlinksldjump" highlightClick="1"/>
          </p:cNvPr>
          <p:cNvSpPr/>
          <p:nvPr/>
        </p:nvSpPr>
        <p:spPr>
          <a:xfrm>
            <a:off x="11064552" y="6021288"/>
            <a:ext cx="576064" cy="669610"/>
          </a:xfrm>
          <a:prstGeom prst="actionButtonHom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71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5560" y="-42718"/>
            <a:ext cx="8229600" cy="684878"/>
          </a:xfrm>
        </p:spPr>
        <p:txBody>
          <a:bodyPr/>
          <a:lstStyle/>
          <a:p>
            <a:r>
              <a:rPr lang="ru-RU" sz="2800" b="1" dirty="0">
                <a:solidFill>
                  <a:schemeClr val="bg2">
                    <a:lumMod val="10000"/>
                  </a:schemeClr>
                </a:solidFill>
              </a:rPr>
              <a:t>Распредели животных по месту обитания</a:t>
            </a:r>
          </a:p>
        </p:txBody>
      </p:sp>
      <p:pic>
        <p:nvPicPr>
          <p:cNvPr id="1026" name="Picture 2" descr="C:\Users\1\Desktop\Дом. и дик. жив\940130_935xp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54482"/>
            <a:ext cx="5956690" cy="27585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\Desktop\Дом. и дик. жив\T5VzuR-1024x640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231106" y="621169"/>
            <a:ext cx="5812907" cy="28457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1\Desktop\Дом. и дик. жив\100023702019b0.jpg">
            <a:hlinkClick r:id="" action="ppaction://noaction">
              <a:snd r:embed="rId6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3432" y="4748986"/>
            <a:ext cx="2064778" cy="1766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1\Desktop\Дом. и дик. жив\fhgj.jpg">
            <a:hlinkClick r:id="" action="ppaction://noaction">
              <a:snd r:embed="rId6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08100" y="4629097"/>
            <a:ext cx="813517" cy="98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1\Desktop\Дом. и дик. жив\hello_html_m2fc9f02e.jpg">
            <a:hlinkClick r:id="" action="ppaction://noaction">
              <a:snd r:embed="rId6" name="applause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-2214"/>
          <a:stretch/>
        </p:blipFill>
        <p:spPr bwMode="auto">
          <a:xfrm>
            <a:off x="1890406" y="3339817"/>
            <a:ext cx="1528219" cy="127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1\Desktop\Дом. и дик. жив\14295159892.jpg">
            <a:hlinkClick r:id="" action="ppaction://noaction">
              <a:snd r:embed="rId6" name="applause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52907" y="3092528"/>
            <a:ext cx="2173502" cy="1719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1\Desktop\Дом. и дик. жив\aedd5092d275736d0081f58df33a8b60.jpg">
            <a:hlinkClick r:id="" action="ppaction://noaction">
              <a:snd r:embed="rId6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977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17781" y="5728705"/>
            <a:ext cx="478467" cy="58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1\Desktop\Дом. и дик. жив\dtmg_ac7_13782_1.jpg">
            <a:hlinkClick r:id="" action="ppaction://noaction">
              <a:snd r:embed="rId6" name="applause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7" cstate="email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-8185"/>
          <a:stretch/>
        </p:blipFill>
        <p:spPr bwMode="auto">
          <a:xfrm>
            <a:off x="8126423" y="3445910"/>
            <a:ext cx="892493" cy="912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\Desktop\Дом. и дик. жив\eurasian-lynx-fur-3d-model.jpg">
            <a:hlinkClick r:id="" action="ppaction://noaction">
              <a:snd r:embed="rId6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19" cstate="email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500" b="100000" l="6583" r="98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657498" y="4421693"/>
            <a:ext cx="1618305" cy="1479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1\Desktop\Дом. и дик. жив\s1200.png">
            <a:hlinkClick r:id="" action="ppaction://noaction">
              <a:snd r:embed="rId6" name="applause.wav"/>
            </a:hlinkClick>
          </p:cNvPr>
          <p:cNvPicPr>
            <a:picLocks noChangeAspect="1" noChangeArrowheads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194" y="5901262"/>
            <a:ext cx="1398046" cy="86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домой 2">
            <a:hlinkClick r:id="rId22" action="ppaction://hlinksldjump" highlightClick="1"/>
          </p:cNvPr>
          <p:cNvSpPr/>
          <p:nvPr/>
        </p:nvSpPr>
        <p:spPr>
          <a:xfrm>
            <a:off x="11208568" y="6295552"/>
            <a:ext cx="504056" cy="422297"/>
          </a:xfrm>
          <a:prstGeom prst="actionButtonHom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226756" y="5897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95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52 -0.03148 L 0.38854 -0.19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96" y="-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36 0.01898 L -0.17383 -0.296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0" y="-1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378 -0.01574 L -0.54193 -0.1733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292" y="-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2.22222E-6 L -0.00846 -0.6724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" y="-3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784 0.0169 L -0.13997 -0.4988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91" y="-2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1.85185E-6 L 0.70691 -0.4680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30" y="-2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3.7037E-6 L 0.05208 -0.37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4" y="-1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31237 -0.5405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25" y="-2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48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Юрич\Desktop\итрактив.игры по экологии\pic-013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 descr="C:\Users\Юрич\Desktop\итрактив.игры по экологии\kat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394" y="1007269"/>
            <a:ext cx="2332038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 descr="C:\Users\Юрич\Desktop\итрактив.игры по экологии\russian-kilo-class-submarine-3D-model_0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4939" y="941367"/>
            <a:ext cx="2817813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 descr="C:\Users\Юрич\Desktop\итрактив.игры по экологии\46efa41520c60d5cb3ecb14eb25855c2.jp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680" y="1818461"/>
            <a:ext cx="1898650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 descr="C:\Users\Юрич\Desktop\итрактив.игры по экологии\depositphotos_1595979-stock-photo-wood-boat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992" y="2463780"/>
            <a:ext cx="21717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31704" y="404664"/>
            <a:ext cx="5040559" cy="5847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лишний транспорт.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105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4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0.03329 L -0.01319 0.5102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0" y="27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4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4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9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4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296 L 0.00695 0.4023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215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2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Юрич\Desktop\итрактив.игры по экологии\cielo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3"/>
            <a:ext cx="12192000" cy="6987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 descr="C:\Users\Юрич\Desktop\итрактив.игры по экологии\96416_helicopter-icon-png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895697"/>
            <a:ext cx="4160640" cy="2289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 descr="C:\Users\Юрич\Desktop\итрактив.игры по экологии\a-rocket-vector-1914912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1" y="993776"/>
            <a:ext cx="2159693" cy="3062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 descr="C:\Users\Юрич\Desktop\итрактив.игры по экологии\s1200 (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960" y="1124744"/>
            <a:ext cx="2088553" cy="255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 descr="C:\Users\Юрич\Desktop\итрактив.игры по экологии\white-cruise-ship-png-clipart-best-web-clipart-cruise-line-png-2500_15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75" y="4318000"/>
            <a:ext cx="3462248" cy="2135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0731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84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4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84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4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184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6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Юрич\Desktop\итрактив.игры по экологии\9957c83ae33c2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2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4" descr="C:\Users\Юрич\Desktop\итрактив.игры по экологии\2517707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248" y="442185"/>
            <a:ext cx="2636837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C:\Users\Юрич\Desktop\итрактив.игры по экологии\148-1482326_album-transport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28" y="476672"/>
            <a:ext cx="2343150" cy="13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6" descr="C:\Users\Юрич\Desktop\итрактив.игры по экологии\130-1303329_carro-nibus-metr-e-etc-cartoon-jeep-hd.pn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613" y="1817193"/>
            <a:ext cx="1957387" cy="12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 descr="C:\Users\Юрич\Desktop\итрактив.игры по экологии\kisspng-car-architectural-engineering-truck-heavy-machiner-dump-truck-5abfc5bb4f1a27.078623871522517435324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280" y="2060848"/>
            <a:ext cx="2136775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Управляющая кнопка: домой 1">
            <a:hlinkClick r:id="rId9" action="ppaction://hlinksldjump" highlightClick="1"/>
          </p:cNvPr>
          <p:cNvSpPr/>
          <p:nvPr/>
        </p:nvSpPr>
        <p:spPr>
          <a:xfrm>
            <a:off x="10774804" y="5733256"/>
            <a:ext cx="792088" cy="720080"/>
          </a:xfrm>
          <a:prstGeom prst="actionButtonHom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07368" y="54836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14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0.02705 L -0.01389 0.5856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306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3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0.08509 L -0.00938 0.4312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172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3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63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6.93642E-7 L 0.00347 0.461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3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85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429496729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2" t="4033" r="26420" b="2999"/>
          <a:stretch>
            <a:fillRect/>
          </a:stretch>
        </p:blipFill>
        <p:spPr>
          <a:xfrm>
            <a:off x="2010113" y="1556792"/>
            <a:ext cx="4681538" cy="4752975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" r="66322" b="79553"/>
          <a:stretch>
            <a:fillRect/>
          </a:stretch>
        </p:blipFill>
        <p:spPr>
          <a:xfrm rot="5400000">
            <a:off x="7001110" y="3213279"/>
            <a:ext cx="1448106" cy="144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42" t="59665" r="32980" b="19939"/>
          <a:stretch>
            <a:fillRect/>
          </a:stretch>
        </p:blipFill>
        <p:spPr>
          <a:xfrm rot="5400000">
            <a:off x="6998890" y="1531258"/>
            <a:ext cx="1448106" cy="1440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54" t="79513" r="33768" b="91"/>
          <a:stretch>
            <a:fillRect/>
          </a:stretch>
        </p:blipFill>
        <p:spPr>
          <a:xfrm rot="5400000">
            <a:off x="8828251" y="4769015"/>
            <a:ext cx="1448106" cy="144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17" b="79400"/>
          <a:stretch>
            <a:fillRect/>
          </a:stretch>
        </p:blipFill>
        <p:spPr>
          <a:xfrm rot="5400000">
            <a:off x="8647871" y="1544870"/>
            <a:ext cx="1440235" cy="14127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92" t="33424" r="25645" b="50645"/>
          <a:stretch>
            <a:fillRect/>
          </a:stretch>
        </p:blipFill>
        <p:spPr>
          <a:xfrm>
            <a:off x="8754236" y="3209226"/>
            <a:ext cx="1320141" cy="1296000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3" t="33225" r="2274" b="50844"/>
          <a:stretch>
            <a:fillRect/>
          </a:stretch>
        </p:blipFill>
        <p:spPr>
          <a:xfrm>
            <a:off x="7024817" y="4869160"/>
            <a:ext cx="1320141" cy="1296000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719736" y="548680"/>
            <a:ext cx="432048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Игра признаки зимы</a:t>
            </a:r>
            <a:endParaRPr lang="ru-RU" sz="3200" b="1" dirty="0"/>
          </a:p>
        </p:txBody>
      </p:sp>
      <p:sp>
        <p:nvSpPr>
          <p:cNvPr id="4" name="Управляющая кнопка: домой 3">
            <a:hlinkClick r:id="rId8" action="ppaction://hlinksldjump" highlightClick="1"/>
          </p:cNvPr>
          <p:cNvSpPr/>
          <p:nvPr/>
        </p:nvSpPr>
        <p:spPr>
          <a:xfrm>
            <a:off x="10632504" y="5805264"/>
            <a:ext cx="576064" cy="576064"/>
          </a:xfrm>
          <a:prstGeom prst="actionButtonHom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67408" y="55767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0853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childTnLst>
                                    <p:animMotion origin="layout" path="M -3.54167E-6 -7.40741E-7 L -0.4052 0.47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60" y="2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path" presetSubtype="0" accel="50000" decel="50000" fill="hold" nodeType="clickEffect">
                                  <p:childTnLst>
                                    <p:animMotion origin="layout" path="M -3.75E-6 3.7037E-7 L -0.39935 0.0002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childTnLst>
                                    <p:animMotion origin="layout" path="M -3.54167E-6 -1.48148E-6 L -0.41953 -1.48148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7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childTnLst>
                                    <p:animMotion origin="layout" path="M 1.45833E-6 1.85185E-6 L -0.14219 1.85185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childTnLst>
                                    <p:animMotion origin="layout" path="M 0.00273 0 L -0.54388 -0.2199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31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" presetClass="exit" presetSubtype="4" fill="hold" nodeType="afterEffect"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85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.gde-fon.com/wallpapers_original/wallpapers/264632_(www.Gde-Fon.com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6355" y="418886"/>
            <a:ext cx="3714776" cy="2321735"/>
          </a:xfrm>
          <a:prstGeom prst="rect">
            <a:avLst/>
          </a:prstGeom>
          <a:noFill/>
        </p:spPr>
      </p:pic>
      <p:sp>
        <p:nvSpPr>
          <p:cNvPr id="1028" name="AutoShape 4" descr="https://getbg.net/upload/full/www.GetBg.net_Nature___Seasons___Spring_Sunny_day_in_the_spring_field_067760_.jpg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ru-RU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30" name="AutoShape 6" descr="https://getbg.net/upload/full/www.GetBg.net_Nature___Seasons___Spring_Sunny_day_in_the_spring_field_067760_.jpg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ru-RU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32" name="Picture 8" descr="https://www.art-oboi.com.ua/img/gallery/4/thumbs/thumb_l_14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0056" y="476672"/>
            <a:ext cx="3714776" cy="2333642"/>
          </a:xfrm>
          <a:prstGeom prst="rect">
            <a:avLst/>
          </a:prstGeom>
          <a:noFill/>
        </p:spPr>
      </p:pic>
      <p:pic>
        <p:nvPicPr>
          <p:cNvPr id="1036" name="Picture 12" descr="http://solobom.ru/wall/33/noch_rayskiy_ugolok_1920x1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30265" y="3225354"/>
            <a:ext cx="3714776" cy="232173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524100" y="5780782"/>
            <a:ext cx="85011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C00000"/>
                </a:solidFill>
                <a:latin typeface="Calibri"/>
              </a:rPr>
              <a:t>Продолжи. Яркий день увы не вечен, в дом пришел чудесный …</a:t>
            </a:r>
          </a:p>
        </p:txBody>
      </p:sp>
      <p:pic>
        <p:nvPicPr>
          <p:cNvPr id="1034" name="Picture 10" descr="http://wallgen.ru/fot/11/lebed_zero_vecher_1920x10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03041" y="3195634"/>
            <a:ext cx="3714775" cy="2357454"/>
          </a:xfrm>
          <a:prstGeom prst="rect">
            <a:avLst/>
          </a:prstGeom>
          <a:noFill/>
        </p:spPr>
      </p:pic>
      <p:sp>
        <p:nvSpPr>
          <p:cNvPr id="2" name="Управляющая кнопка: домой 1">
            <a:hlinkClick r:id="rId6" action="ppaction://hlinksldjump" highlightClick="1"/>
          </p:cNvPr>
          <p:cNvSpPr/>
          <p:nvPr/>
        </p:nvSpPr>
        <p:spPr>
          <a:xfrm>
            <a:off x="11136560" y="5661248"/>
            <a:ext cx="792088" cy="792088"/>
          </a:xfrm>
          <a:prstGeom prst="actionButtonHom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5485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5" dur="1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1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1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8" dur="1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1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Овал 32"/>
          <p:cNvSpPr/>
          <p:nvPr/>
        </p:nvSpPr>
        <p:spPr>
          <a:xfrm>
            <a:off x="7536160" y="836712"/>
            <a:ext cx="3449587" cy="198857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2207568" y="620688"/>
            <a:ext cx="3449587" cy="182112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030" name="Picture 6" descr="голубь 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30841" y="4137444"/>
            <a:ext cx="1021142" cy="948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Сов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299" y="3562642"/>
            <a:ext cx="593879" cy="100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Овал 36"/>
          <p:cNvSpPr/>
          <p:nvPr/>
        </p:nvSpPr>
        <p:spPr>
          <a:xfrm>
            <a:off x="6600056" y="4221088"/>
            <a:ext cx="3449586" cy="2090657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044" name="Picture 20" descr="Пингвин PNG фото, изображение пингвина 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37" r="21052"/>
          <a:stretch/>
        </p:blipFill>
        <p:spPr bwMode="auto">
          <a:xfrm>
            <a:off x="950531" y="3738605"/>
            <a:ext cx="1208913" cy="1949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24901" y="5229200"/>
            <a:ext cx="910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голубь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73212" y="4528869"/>
            <a:ext cx="626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0530" y="568846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пингвин</a:t>
            </a:r>
          </a:p>
        </p:txBody>
      </p:sp>
    </p:spTree>
    <p:extLst>
      <p:ext uri="{BB962C8B-B14F-4D97-AF65-F5344CB8AC3E}">
        <p14:creationId xmlns:p14="http://schemas.microsoft.com/office/powerpoint/2010/main" val="287534967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2106 C -0.00208 0.05602 0.06836 0.0831 0.15482 0.0831 C 0.24388 0.0831 0.31511 0.05602 0.31511 0.02106 C 0.31511 -0.01389 0.38581 -0.04097 0.475 -0.04097 C 0.56198 -0.04097 0.63373 -0.01389 0.63373 0.02106 " pathEditMode="relative" rAng="0" ptsTypes="AAAAA">
                                      <p:cBhvr>
                                        <p:cTn id="13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84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0.05195 -2.59259E-6 C 0.07513 -2.59259E-6 0.10416 -0.14537 0.10416 -0.2625 L 0.10416 -0.525 " pathEditMode="relative" rAng="0" ptsTypes="AAAA">
                                      <p:cBhvr>
                                        <p:cTn id="25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8" y="-2625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8 -0.00995 L 0.46602 -0.3965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55" y="-1932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98337" y="645076"/>
            <a:ext cx="32621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Чей голосок?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07747" y="3978419"/>
            <a:ext cx="2357437" cy="2383631"/>
          </a:xfrm>
          <a:prstGeom prst="roundRect">
            <a:avLst/>
          </a:prstGeom>
          <a:blipFill>
            <a:blip r:embed="rId6" cstate="email"/>
            <a:stretch>
              <a:fillRect/>
            </a:stretch>
          </a:blipFill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r">
              <a:defRPr/>
            </a:pPr>
            <a:r>
              <a:rPr lang="ru-RU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Грач</a:t>
            </a:r>
          </a:p>
          <a:p>
            <a:pPr algn="ctr">
              <a:defRPr/>
            </a:pPr>
            <a:r>
              <a:rPr lang="ru-RU" sz="2000" b="1" dirty="0">
                <a:solidFill>
                  <a:prstClr val="black"/>
                </a:solidFill>
                <a:latin typeface="Calibri"/>
              </a:rPr>
              <a:t> </a:t>
            </a: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 algn="r">
              <a:defRPr/>
            </a:pPr>
            <a:r>
              <a:rPr lang="ru-RU" dirty="0">
                <a:solidFill>
                  <a:prstClr val="black"/>
                </a:solidFill>
                <a:latin typeface="Calibri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17637" y="3999065"/>
            <a:ext cx="2357437" cy="2349579"/>
          </a:xfrm>
          <a:prstGeom prst="roundRect">
            <a:avLst/>
          </a:prstGeom>
          <a:blipFill>
            <a:blip r:embed="rId7" cstate="email"/>
            <a:stretch>
              <a:fillRect/>
            </a:stretch>
          </a:blipFill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Гусь</a:t>
            </a:r>
            <a:r>
              <a:rPr lang="ru-RU" sz="2400" b="1" dirty="0">
                <a:solidFill>
                  <a:prstClr val="white">
                    <a:lumMod val="95000"/>
                  </a:prstClr>
                </a:solidFill>
                <a:latin typeface="Calibri"/>
              </a:rPr>
              <a:t> </a:t>
            </a: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r>
              <a:rPr lang="ru-RU" dirty="0">
                <a:solidFill>
                  <a:prstClr val="black"/>
                </a:solidFill>
                <a:latin typeface="Calibri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92144" y="4027659"/>
            <a:ext cx="2357437" cy="2349579"/>
          </a:xfrm>
          <a:prstGeom prst="roundRect">
            <a:avLst/>
          </a:prstGeom>
          <a:blipFill>
            <a:blip r:embed="rId8" cstate="email">
              <a:lum contrast="10000"/>
            </a:blip>
            <a:stretch>
              <a:fillRect/>
            </a:stretch>
          </a:blipFill>
          <a:ln w="285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r">
              <a:defRPr/>
            </a:pPr>
            <a:r>
              <a:rPr lang="ru-RU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Сова</a:t>
            </a: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endParaRPr lang="ru-RU" dirty="0">
              <a:solidFill>
                <a:prstClr val="black"/>
              </a:solidFill>
              <a:latin typeface="Calibri"/>
            </a:endParaRPr>
          </a:p>
          <a:p>
            <a:pPr>
              <a:defRPr/>
            </a:pPr>
            <a:r>
              <a:rPr lang="ru-RU" dirty="0">
                <a:solidFill>
                  <a:prstClr val="black"/>
                </a:solidFill>
                <a:latin typeface="Calibri"/>
              </a:rPr>
              <a:t> </a:t>
            </a:r>
          </a:p>
        </p:txBody>
      </p:sp>
      <p:sp>
        <p:nvSpPr>
          <p:cNvPr id="3" name="Управляющая кнопка: домой 2">
            <a:hlinkClick r:id="rId9" action="ppaction://hlinksldjump" highlightClick="1"/>
          </p:cNvPr>
          <p:cNvSpPr/>
          <p:nvPr/>
        </p:nvSpPr>
        <p:spPr>
          <a:xfrm>
            <a:off x="10776520" y="5661248"/>
            <a:ext cx="792088" cy="687396"/>
          </a:xfrm>
          <a:prstGeom prst="actionButtonHom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74c0fcbe00dc3e7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877647" y="1934646"/>
            <a:ext cx="487363" cy="487363"/>
          </a:xfrm>
          <a:prstGeom prst="rect">
            <a:avLst/>
          </a:prstGeom>
        </p:spPr>
      </p:pic>
      <p:pic>
        <p:nvPicPr>
          <p:cNvPr id="2" name="правильный ответ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89768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25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607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85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Назови страну, в которой ты живёшь.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9536" y="1600201"/>
            <a:ext cx="8291264" cy="3268960"/>
          </a:xfr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dirty="0" smtClean="0"/>
              <a:t>картинка</a:t>
            </a:r>
            <a:endParaRPr lang="ru-RU" dirty="0"/>
          </a:p>
        </p:txBody>
      </p:sp>
      <p:sp>
        <p:nvSpPr>
          <p:cNvPr id="6" name="Управляющая кнопка: домой 5">
            <a:hlinkClick r:id="rId5" action="ppaction://hlinksldjump" highlightClick="1"/>
          </p:cNvPr>
          <p:cNvSpPr/>
          <p:nvPr/>
        </p:nvSpPr>
        <p:spPr>
          <a:xfrm>
            <a:off x="10128448" y="5617816"/>
            <a:ext cx="1042416" cy="1042416"/>
          </a:xfrm>
          <a:prstGeom prst="actionButtonHom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19536" y="5648491"/>
            <a:ext cx="1512168" cy="8379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prstClr val="black"/>
                </a:solidFill>
              </a:rPr>
              <a:t>Ответ</a:t>
            </a:r>
            <a:r>
              <a:rPr lang="ru-RU" sz="2800" dirty="0">
                <a:solidFill>
                  <a:prstClr val="white"/>
                </a:solidFill>
              </a:rPr>
              <a:t>ВЕТ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439816" y="5517232"/>
            <a:ext cx="4527928" cy="914400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prstClr val="black"/>
                </a:solidFill>
              </a:rPr>
              <a:t>Страна- </a:t>
            </a:r>
            <a:r>
              <a:rPr lang="ru-RU" sz="2400" b="1" dirty="0" smtClean="0">
                <a:solidFill>
                  <a:prstClr val="black"/>
                </a:solidFill>
              </a:rPr>
              <a:t>Россия</a:t>
            </a:r>
            <a:r>
              <a:rPr lang="ru-RU" sz="2400" b="1" dirty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468942"/>
            <a:ext cx="8291264" cy="393042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417638"/>
            <a:ext cx="8291264" cy="4099594"/>
          </a:xfrm>
          <a:prstGeom prst="rect">
            <a:avLst/>
          </a:prstGeom>
        </p:spPr>
      </p:pic>
      <p:pic>
        <p:nvPicPr>
          <p:cNvPr id="7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44056" y="59707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70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852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51348" y="476672"/>
            <a:ext cx="77330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сигналы светофора, что они обозначают?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19536" y="5769918"/>
            <a:ext cx="1134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7848" y="5658423"/>
            <a:ext cx="4258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Красный- стой, жёлтый- жди, зелёный- иди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88" t="11111" r="13469"/>
          <a:stretch/>
        </p:blipFill>
        <p:spPr>
          <a:xfrm>
            <a:off x="4079776" y="1553890"/>
            <a:ext cx="3667568" cy="338727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747345" y="1889507"/>
            <a:ext cx="1555677" cy="461820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Стой!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896200" y="2818690"/>
            <a:ext cx="1224136" cy="394286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Жди!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896200" y="3568671"/>
            <a:ext cx="1287114" cy="758948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solidFill>
              <a:schemeClr val="bg1"/>
            </a:solidFill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Иди!</a:t>
            </a:r>
          </a:p>
        </p:txBody>
      </p:sp>
    </p:spTree>
    <p:extLst>
      <p:ext uri="{BB962C8B-B14F-4D97-AF65-F5344CB8AC3E}">
        <p14:creationId xmlns:p14="http://schemas.microsoft.com/office/powerpoint/2010/main" val="220682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10" grpId="0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05087" y="548681"/>
            <a:ext cx="75993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Как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надо переходить улицу?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658169" y="2356870"/>
            <a:ext cx="5158854" cy="23132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/>
              <a:t>МЕСТО ДЛЯ ВСТАВКИ ИЗОБРАЖЕНИЯ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54035" y="5599195"/>
            <a:ext cx="1134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ОТВЕТ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91410" y="5599195"/>
            <a:ext cx="52565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По пешеходному переходу, на зелёный сигнал светофора</a:t>
            </a:r>
          </a:p>
        </p:txBody>
      </p:sp>
      <p:sp>
        <p:nvSpPr>
          <p:cNvPr id="6" name="Управляющая кнопка: домой 5">
            <a:hlinkClick r:id="rId5" action="ppaction://hlinksldjump" highlightClick="1"/>
          </p:cNvPr>
          <p:cNvSpPr/>
          <p:nvPr/>
        </p:nvSpPr>
        <p:spPr>
          <a:xfrm>
            <a:off x="9783365" y="5821506"/>
            <a:ext cx="935068" cy="870646"/>
          </a:xfrm>
          <a:prstGeom prst="actionButtonHom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pic>
        <p:nvPicPr>
          <p:cNvPr id="7" name="Рисунок 6" descr="45172_bezopasnost-na-doroge-risunki.jpg"/>
          <p:cNvPicPr>
            <a:picLocks noChangeAspect="1"/>
          </p:cNvPicPr>
          <p:nvPr/>
        </p:nvPicPr>
        <p:blipFill>
          <a:blip r:embed="rId6" cstate="print"/>
          <a:srcRect b="5000"/>
          <a:stretch>
            <a:fillRect/>
          </a:stretch>
        </p:blipFill>
        <p:spPr>
          <a:xfrm>
            <a:off x="2927648" y="1269779"/>
            <a:ext cx="6408712" cy="38677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40"/>
          <a:stretch/>
        </p:blipFill>
        <p:spPr>
          <a:xfrm>
            <a:off x="1631504" y="1133456"/>
            <a:ext cx="8424936" cy="4389841"/>
          </a:xfrm>
          <a:prstGeom prst="rect">
            <a:avLst/>
          </a:prstGeom>
        </p:spPr>
      </p:pic>
      <p:pic>
        <p:nvPicPr>
          <p:cNvPr id="8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63352" y="59437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24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85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0-tub-ru.yandex.net/i?id=23a5b88fb3caa07dd494bb33e1fc33d8-l&amp;n=13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E5F7F7"/>
              </a:clrFrom>
              <a:clrTo>
                <a:srgbClr val="E5F7F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03512" y="4143176"/>
            <a:ext cx="3619764" cy="2714824"/>
          </a:xfrm>
          <a:prstGeom prst="rect">
            <a:avLst/>
          </a:prstGeom>
          <a:noFill/>
        </p:spPr>
      </p:pic>
      <p:sp>
        <p:nvSpPr>
          <p:cNvPr id="3" name="Полилиния 2"/>
          <p:cNvSpPr/>
          <p:nvPr/>
        </p:nvSpPr>
        <p:spPr>
          <a:xfrm rot="2605959">
            <a:off x="4808253" y="3101486"/>
            <a:ext cx="368709" cy="2266050"/>
          </a:xfrm>
          <a:custGeom>
            <a:avLst/>
            <a:gdLst>
              <a:gd name="connsiteX0" fmla="*/ 368709 w 368709"/>
              <a:gd name="connsiteY0" fmla="*/ 2050026 h 2050026"/>
              <a:gd name="connsiteX1" fmla="*/ 191729 w 368709"/>
              <a:gd name="connsiteY1" fmla="*/ 1769806 h 2050026"/>
              <a:gd name="connsiteX2" fmla="*/ 176980 w 368709"/>
              <a:gd name="connsiteY2" fmla="*/ 1725561 h 2050026"/>
              <a:gd name="connsiteX3" fmla="*/ 132735 w 368709"/>
              <a:gd name="connsiteY3" fmla="*/ 1681316 h 2050026"/>
              <a:gd name="connsiteX4" fmla="*/ 103238 w 368709"/>
              <a:gd name="connsiteY4" fmla="*/ 1637071 h 2050026"/>
              <a:gd name="connsiteX5" fmla="*/ 88490 w 368709"/>
              <a:gd name="connsiteY5" fmla="*/ 1578077 h 2050026"/>
              <a:gd name="connsiteX6" fmla="*/ 58993 w 368709"/>
              <a:gd name="connsiteY6" fmla="*/ 1489587 h 2050026"/>
              <a:gd name="connsiteX7" fmla="*/ 44245 w 368709"/>
              <a:gd name="connsiteY7" fmla="*/ 1386348 h 2050026"/>
              <a:gd name="connsiteX8" fmla="*/ 29496 w 368709"/>
              <a:gd name="connsiteY8" fmla="*/ 1342103 h 2050026"/>
              <a:gd name="connsiteX9" fmla="*/ 58993 w 368709"/>
              <a:gd name="connsiteY9" fmla="*/ 1061884 h 2050026"/>
              <a:gd name="connsiteX10" fmla="*/ 88490 w 368709"/>
              <a:gd name="connsiteY10" fmla="*/ 1017639 h 2050026"/>
              <a:gd name="connsiteX11" fmla="*/ 147484 w 368709"/>
              <a:gd name="connsiteY11" fmla="*/ 943897 h 2050026"/>
              <a:gd name="connsiteX12" fmla="*/ 206477 w 368709"/>
              <a:gd name="connsiteY12" fmla="*/ 855406 h 2050026"/>
              <a:gd name="connsiteX13" fmla="*/ 221225 w 368709"/>
              <a:gd name="connsiteY13" fmla="*/ 811161 h 2050026"/>
              <a:gd name="connsiteX14" fmla="*/ 250722 w 368709"/>
              <a:gd name="connsiteY14" fmla="*/ 707922 h 2050026"/>
              <a:gd name="connsiteX15" fmla="*/ 235974 w 368709"/>
              <a:gd name="connsiteY15" fmla="*/ 501445 h 2050026"/>
              <a:gd name="connsiteX16" fmla="*/ 191729 w 368709"/>
              <a:gd name="connsiteY16" fmla="*/ 383458 h 2050026"/>
              <a:gd name="connsiteX17" fmla="*/ 132735 w 368709"/>
              <a:gd name="connsiteY17" fmla="*/ 294968 h 2050026"/>
              <a:gd name="connsiteX18" fmla="*/ 103238 w 368709"/>
              <a:gd name="connsiteY18" fmla="*/ 250722 h 2050026"/>
              <a:gd name="connsiteX19" fmla="*/ 58993 w 368709"/>
              <a:gd name="connsiteY19" fmla="*/ 221226 h 2050026"/>
              <a:gd name="connsiteX20" fmla="*/ 14748 w 368709"/>
              <a:gd name="connsiteY20" fmla="*/ 88490 h 2050026"/>
              <a:gd name="connsiteX21" fmla="*/ 0 w 368709"/>
              <a:gd name="connsiteY21" fmla="*/ 44245 h 2050026"/>
              <a:gd name="connsiteX22" fmla="*/ 0 w 368709"/>
              <a:gd name="connsiteY22" fmla="*/ 0 h 2050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68709" h="2050026">
                <a:moveTo>
                  <a:pt x="368709" y="2050026"/>
                </a:moveTo>
                <a:cubicBezTo>
                  <a:pt x="265135" y="1946452"/>
                  <a:pt x="315277" y="2004547"/>
                  <a:pt x="191729" y="1769806"/>
                </a:cubicBezTo>
                <a:cubicBezTo>
                  <a:pt x="184488" y="1756049"/>
                  <a:pt x="185604" y="1738496"/>
                  <a:pt x="176980" y="1725561"/>
                </a:cubicBezTo>
                <a:cubicBezTo>
                  <a:pt x="165410" y="1708207"/>
                  <a:pt x="146088" y="1697339"/>
                  <a:pt x="132735" y="1681316"/>
                </a:cubicBezTo>
                <a:cubicBezTo>
                  <a:pt x="121387" y="1667699"/>
                  <a:pt x="113070" y="1651819"/>
                  <a:pt x="103238" y="1637071"/>
                </a:cubicBezTo>
                <a:cubicBezTo>
                  <a:pt x="98322" y="1617406"/>
                  <a:pt x="94314" y="1597492"/>
                  <a:pt x="88490" y="1578077"/>
                </a:cubicBezTo>
                <a:cubicBezTo>
                  <a:pt x="79556" y="1548296"/>
                  <a:pt x="58993" y="1489587"/>
                  <a:pt x="58993" y="1489587"/>
                </a:cubicBezTo>
                <a:cubicBezTo>
                  <a:pt x="54077" y="1455174"/>
                  <a:pt x="51063" y="1420435"/>
                  <a:pt x="44245" y="1386348"/>
                </a:cubicBezTo>
                <a:cubicBezTo>
                  <a:pt x="41196" y="1371104"/>
                  <a:pt x="29496" y="1357649"/>
                  <a:pt x="29496" y="1342103"/>
                </a:cubicBezTo>
                <a:cubicBezTo>
                  <a:pt x="29496" y="1336770"/>
                  <a:pt x="30735" y="1127818"/>
                  <a:pt x="58993" y="1061884"/>
                </a:cubicBezTo>
                <a:cubicBezTo>
                  <a:pt x="65975" y="1045592"/>
                  <a:pt x="78658" y="1032387"/>
                  <a:pt x="88490" y="1017639"/>
                </a:cubicBezTo>
                <a:cubicBezTo>
                  <a:pt x="121702" y="917998"/>
                  <a:pt x="75641" y="1026003"/>
                  <a:pt x="147484" y="943897"/>
                </a:cubicBezTo>
                <a:cubicBezTo>
                  <a:pt x="170829" y="917218"/>
                  <a:pt x="206477" y="855406"/>
                  <a:pt x="206477" y="855406"/>
                </a:cubicBezTo>
                <a:cubicBezTo>
                  <a:pt x="211393" y="840658"/>
                  <a:pt x="216954" y="826109"/>
                  <a:pt x="221225" y="811161"/>
                </a:cubicBezTo>
                <a:cubicBezTo>
                  <a:pt x="258266" y="681520"/>
                  <a:pt x="215359" y="814015"/>
                  <a:pt x="250722" y="707922"/>
                </a:cubicBezTo>
                <a:cubicBezTo>
                  <a:pt x="245806" y="639096"/>
                  <a:pt x="243594" y="570024"/>
                  <a:pt x="235974" y="501445"/>
                </a:cubicBezTo>
                <a:cubicBezTo>
                  <a:pt x="231201" y="458488"/>
                  <a:pt x="213686" y="420053"/>
                  <a:pt x="191729" y="383458"/>
                </a:cubicBezTo>
                <a:cubicBezTo>
                  <a:pt x="173490" y="353059"/>
                  <a:pt x="152400" y="324465"/>
                  <a:pt x="132735" y="294968"/>
                </a:cubicBezTo>
                <a:cubicBezTo>
                  <a:pt x="122903" y="280219"/>
                  <a:pt x="117987" y="260554"/>
                  <a:pt x="103238" y="250722"/>
                </a:cubicBezTo>
                <a:lnTo>
                  <a:pt x="58993" y="221226"/>
                </a:lnTo>
                <a:lnTo>
                  <a:pt x="14748" y="88490"/>
                </a:lnTo>
                <a:cubicBezTo>
                  <a:pt x="9832" y="73742"/>
                  <a:pt x="0" y="59791"/>
                  <a:pt x="0" y="44245"/>
                </a:cubicBezTo>
                <a:lnTo>
                  <a:pt x="0" y="0"/>
                </a:ln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5" name="Полилиния 4"/>
          <p:cNvSpPr/>
          <p:nvPr/>
        </p:nvSpPr>
        <p:spPr>
          <a:xfrm rot="371092">
            <a:off x="4139737" y="2721595"/>
            <a:ext cx="368709" cy="2469755"/>
          </a:xfrm>
          <a:custGeom>
            <a:avLst/>
            <a:gdLst>
              <a:gd name="connsiteX0" fmla="*/ 368709 w 368709"/>
              <a:gd name="connsiteY0" fmla="*/ 2050026 h 2050026"/>
              <a:gd name="connsiteX1" fmla="*/ 191729 w 368709"/>
              <a:gd name="connsiteY1" fmla="*/ 1769806 h 2050026"/>
              <a:gd name="connsiteX2" fmla="*/ 176980 w 368709"/>
              <a:gd name="connsiteY2" fmla="*/ 1725561 h 2050026"/>
              <a:gd name="connsiteX3" fmla="*/ 132735 w 368709"/>
              <a:gd name="connsiteY3" fmla="*/ 1681316 h 2050026"/>
              <a:gd name="connsiteX4" fmla="*/ 103238 w 368709"/>
              <a:gd name="connsiteY4" fmla="*/ 1637071 h 2050026"/>
              <a:gd name="connsiteX5" fmla="*/ 88490 w 368709"/>
              <a:gd name="connsiteY5" fmla="*/ 1578077 h 2050026"/>
              <a:gd name="connsiteX6" fmla="*/ 58993 w 368709"/>
              <a:gd name="connsiteY6" fmla="*/ 1489587 h 2050026"/>
              <a:gd name="connsiteX7" fmla="*/ 44245 w 368709"/>
              <a:gd name="connsiteY7" fmla="*/ 1386348 h 2050026"/>
              <a:gd name="connsiteX8" fmla="*/ 29496 w 368709"/>
              <a:gd name="connsiteY8" fmla="*/ 1342103 h 2050026"/>
              <a:gd name="connsiteX9" fmla="*/ 58993 w 368709"/>
              <a:gd name="connsiteY9" fmla="*/ 1061884 h 2050026"/>
              <a:gd name="connsiteX10" fmla="*/ 88490 w 368709"/>
              <a:gd name="connsiteY10" fmla="*/ 1017639 h 2050026"/>
              <a:gd name="connsiteX11" fmla="*/ 147484 w 368709"/>
              <a:gd name="connsiteY11" fmla="*/ 943897 h 2050026"/>
              <a:gd name="connsiteX12" fmla="*/ 206477 w 368709"/>
              <a:gd name="connsiteY12" fmla="*/ 855406 h 2050026"/>
              <a:gd name="connsiteX13" fmla="*/ 221225 w 368709"/>
              <a:gd name="connsiteY13" fmla="*/ 811161 h 2050026"/>
              <a:gd name="connsiteX14" fmla="*/ 250722 w 368709"/>
              <a:gd name="connsiteY14" fmla="*/ 707922 h 2050026"/>
              <a:gd name="connsiteX15" fmla="*/ 235974 w 368709"/>
              <a:gd name="connsiteY15" fmla="*/ 501445 h 2050026"/>
              <a:gd name="connsiteX16" fmla="*/ 191729 w 368709"/>
              <a:gd name="connsiteY16" fmla="*/ 383458 h 2050026"/>
              <a:gd name="connsiteX17" fmla="*/ 132735 w 368709"/>
              <a:gd name="connsiteY17" fmla="*/ 294968 h 2050026"/>
              <a:gd name="connsiteX18" fmla="*/ 103238 w 368709"/>
              <a:gd name="connsiteY18" fmla="*/ 250722 h 2050026"/>
              <a:gd name="connsiteX19" fmla="*/ 58993 w 368709"/>
              <a:gd name="connsiteY19" fmla="*/ 221226 h 2050026"/>
              <a:gd name="connsiteX20" fmla="*/ 14748 w 368709"/>
              <a:gd name="connsiteY20" fmla="*/ 88490 h 2050026"/>
              <a:gd name="connsiteX21" fmla="*/ 0 w 368709"/>
              <a:gd name="connsiteY21" fmla="*/ 44245 h 2050026"/>
              <a:gd name="connsiteX22" fmla="*/ 0 w 368709"/>
              <a:gd name="connsiteY22" fmla="*/ 0 h 2050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68709" h="2050026">
                <a:moveTo>
                  <a:pt x="368709" y="2050026"/>
                </a:moveTo>
                <a:cubicBezTo>
                  <a:pt x="265135" y="1946452"/>
                  <a:pt x="315277" y="2004547"/>
                  <a:pt x="191729" y="1769806"/>
                </a:cubicBezTo>
                <a:cubicBezTo>
                  <a:pt x="184488" y="1756049"/>
                  <a:pt x="185604" y="1738496"/>
                  <a:pt x="176980" y="1725561"/>
                </a:cubicBezTo>
                <a:cubicBezTo>
                  <a:pt x="165410" y="1708207"/>
                  <a:pt x="146088" y="1697339"/>
                  <a:pt x="132735" y="1681316"/>
                </a:cubicBezTo>
                <a:cubicBezTo>
                  <a:pt x="121387" y="1667699"/>
                  <a:pt x="113070" y="1651819"/>
                  <a:pt x="103238" y="1637071"/>
                </a:cubicBezTo>
                <a:cubicBezTo>
                  <a:pt x="98322" y="1617406"/>
                  <a:pt x="94314" y="1597492"/>
                  <a:pt x="88490" y="1578077"/>
                </a:cubicBezTo>
                <a:cubicBezTo>
                  <a:pt x="79556" y="1548296"/>
                  <a:pt x="58993" y="1489587"/>
                  <a:pt x="58993" y="1489587"/>
                </a:cubicBezTo>
                <a:cubicBezTo>
                  <a:pt x="54077" y="1455174"/>
                  <a:pt x="51063" y="1420435"/>
                  <a:pt x="44245" y="1386348"/>
                </a:cubicBezTo>
                <a:cubicBezTo>
                  <a:pt x="41196" y="1371104"/>
                  <a:pt x="29496" y="1357649"/>
                  <a:pt x="29496" y="1342103"/>
                </a:cubicBezTo>
                <a:cubicBezTo>
                  <a:pt x="29496" y="1336770"/>
                  <a:pt x="30735" y="1127818"/>
                  <a:pt x="58993" y="1061884"/>
                </a:cubicBezTo>
                <a:cubicBezTo>
                  <a:pt x="65975" y="1045592"/>
                  <a:pt x="78658" y="1032387"/>
                  <a:pt x="88490" y="1017639"/>
                </a:cubicBezTo>
                <a:cubicBezTo>
                  <a:pt x="121702" y="917998"/>
                  <a:pt x="75641" y="1026003"/>
                  <a:pt x="147484" y="943897"/>
                </a:cubicBezTo>
                <a:cubicBezTo>
                  <a:pt x="170829" y="917218"/>
                  <a:pt x="206477" y="855406"/>
                  <a:pt x="206477" y="855406"/>
                </a:cubicBezTo>
                <a:cubicBezTo>
                  <a:pt x="211393" y="840658"/>
                  <a:pt x="216954" y="826109"/>
                  <a:pt x="221225" y="811161"/>
                </a:cubicBezTo>
                <a:cubicBezTo>
                  <a:pt x="258266" y="681520"/>
                  <a:pt x="215359" y="814015"/>
                  <a:pt x="250722" y="707922"/>
                </a:cubicBezTo>
                <a:cubicBezTo>
                  <a:pt x="245806" y="639096"/>
                  <a:pt x="243594" y="570024"/>
                  <a:pt x="235974" y="501445"/>
                </a:cubicBezTo>
                <a:cubicBezTo>
                  <a:pt x="231201" y="458488"/>
                  <a:pt x="213686" y="420053"/>
                  <a:pt x="191729" y="383458"/>
                </a:cubicBezTo>
                <a:cubicBezTo>
                  <a:pt x="173490" y="353059"/>
                  <a:pt x="152400" y="324465"/>
                  <a:pt x="132735" y="294968"/>
                </a:cubicBezTo>
                <a:cubicBezTo>
                  <a:pt x="122903" y="280219"/>
                  <a:pt x="117987" y="260554"/>
                  <a:pt x="103238" y="250722"/>
                </a:cubicBezTo>
                <a:lnTo>
                  <a:pt x="58993" y="221226"/>
                </a:lnTo>
                <a:lnTo>
                  <a:pt x="14748" y="88490"/>
                </a:lnTo>
                <a:cubicBezTo>
                  <a:pt x="9832" y="73742"/>
                  <a:pt x="0" y="59791"/>
                  <a:pt x="0" y="44245"/>
                </a:cubicBezTo>
                <a:lnTo>
                  <a:pt x="0" y="0"/>
                </a:lnTo>
              </a:path>
            </a:pathLst>
          </a:cu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6" name="Полилиния 5"/>
          <p:cNvSpPr/>
          <p:nvPr/>
        </p:nvSpPr>
        <p:spPr>
          <a:xfrm rot="20145762">
            <a:off x="3426820" y="2941473"/>
            <a:ext cx="368709" cy="2387566"/>
          </a:xfrm>
          <a:custGeom>
            <a:avLst/>
            <a:gdLst>
              <a:gd name="connsiteX0" fmla="*/ 368709 w 368709"/>
              <a:gd name="connsiteY0" fmla="*/ 2050026 h 2050026"/>
              <a:gd name="connsiteX1" fmla="*/ 191729 w 368709"/>
              <a:gd name="connsiteY1" fmla="*/ 1769806 h 2050026"/>
              <a:gd name="connsiteX2" fmla="*/ 176980 w 368709"/>
              <a:gd name="connsiteY2" fmla="*/ 1725561 h 2050026"/>
              <a:gd name="connsiteX3" fmla="*/ 132735 w 368709"/>
              <a:gd name="connsiteY3" fmla="*/ 1681316 h 2050026"/>
              <a:gd name="connsiteX4" fmla="*/ 103238 w 368709"/>
              <a:gd name="connsiteY4" fmla="*/ 1637071 h 2050026"/>
              <a:gd name="connsiteX5" fmla="*/ 88490 w 368709"/>
              <a:gd name="connsiteY5" fmla="*/ 1578077 h 2050026"/>
              <a:gd name="connsiteX6" fmla="*/ 58993 w 368709"/>
              <a:gd name="connsiteY6" fmla="*/ 1489587 h 2050026"/>
              <a:gd name="connsiteX7" fmla="*/ 44245 w 368709"/>
              <a:gd name="connsiteY7" fmla="*/ 1386348 h 2050026"/>
              <a:gd name="connsiteX8" fmla="*/ 29496 w 368709"/>
              <a:gd name="connsiteY8" fmla="*/ 1342103 h 2050026"/>
              <a:gd name="connsiteX9" fmla="*/ 58993 w 368709"/>
              <a:gd name="connsiteY9" fmla="*/ 1061884 h 2050026"/>
              <a:gd name="connsiteX10" fmla="*/ 88490 w 368709"/>
              <a:gd name="connsiteY10" fmla="*/ 1017639 h 2050026"/>
              <a:gd name="connsiteX11" fmla="*/ 147484 w 368709"/>
              <a:gd name="connsiteY11" fmla="*/ 943897 h 2050026"/>
              <a:gd name="connsiteX12" fmla="*/ 206477 w 368709"/>
              <a:gd name="connsiteY12" fmla="*/ 855406 h 2050026"/>
              <a:gd name="connsiteX13" fmla="*/ 221225 w 368709"/>
              <a:gd name="connsiteY13" fmla="*/ 811161 h 2050026"/>
              <a:gd name="connsiteX14" fmla="*/ 250722 w 368709"/>
              <a:gd name="connsiteY14" fmla="*/ 707922 h 2050026"/>
              <a:gd name="connsiteX15" fmla="*/ 235974 w 368709"/>
              <a:gd name="connsiteY15" fmla="*/ 501445 h 2050026"/>
              <a:gd name="connsiteX16" fmla="*/ 191729 w 368709"/>
              <a:gd name="connsiteY16" fmla="*/ 383458 h 2050026"/>
              <a:gd name="connsiteX17" fmla="*/ 132735 w 368709"/>
              <a:gd name="connsiteY17" fmla="*/ 294968 h 2050026"/>
              <a:gd name="connsiteX18" fmla="*/ 103238 w 368709"/>
              <a:gd name="connsiteY18" fmla="*/ 250722 h 2050026"/>
              <a:gd name="connsiteX19" fmla="*/ 58993 w 368709"/>
              <a:gd name="connsiteY19" fmla="*/ 221226 h 2050026"/>
              <a:gd name="connsiteX20" fmla="*/ 14748 w 368709"/>
              <a:gd name="connsiteY20" fmla="*/ 88490 h 2050026"/>
              <a:gd name="connsiteX21" fmla="*/ 0 w 368709"/>
              <a:gd name="connsiteY21" fmla="*/ 44245 h 2050026"/>
              <a:gd name="connsiteX22" fmla="*/ 0 w 368709"/>
              <a:gd name="connsiteY22" fmla="*/ 0 h 2050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68709" h="2050026">
                <a:moveTo>
                  <a:pt x="368709" y="2050026"/>
                </a:moveTo>
                <a:cubicBezTo>
                  <a:pt x="265135" y="1946452"/>
                  <a:pt x="315277" y="2004547"/>
                  <a:pt x="191729" y="1769806"/>
                </a:cubicBezTo>
                <a:cubicBezTo>
                  <a:pt x="184488" y="1756049"/>
                  <a:pt x="185604" y="1738496"/>
                  <a:pt x="176980" y="1725561"/>
                </a:cubicBezTo>
                <a:cubicBezTo>
                  <a:pt x="165410" y="1708207"/>
                  <a:pt x="146088" y="1697339"/>
                  <a:pt x="132735" y="1681316"/>
                </a:cubicBezTo>
                <a:cubicBezTo>
                  <a:pt x="121387" y="1667699"/>
                  <a:pt x="113070" y="1651819"/>
                  <a:pt x="103238" y="1637071"/>
                </a:cubicBezTo>
                <a:cubicBezTo>
                  <a:pt x="98322" y="1617406"/>
                  <a:pt x="94314" y="1597492"/>
                  <a:pt x="88490" y="1578077"/>
                </a:cubicBezTo>
                <a:cubicBezTo>
                  <a:pt x="79556" y="1548296"/>
                  <a:pt x="58993" y="1489587"/>
                  <a:pt x="58993" y="1489587"/>
                </a:cubicBezTo>
                <a:cubicBezTo>
                  <a:pt x="54077" y="1455174"/>
                  <a:pt x="51063" y="1420435"/>
                  <a:pt x="44245" y="1386348"/>
                </a:cubicBezTo>
                <a:cubicBezTo>
                  <a:pt x="41196" y="1371104"/>
                  <a:pt x="29496" y="1357649"/>
                  <a:pt x="29496" y="1342103"/>
                </a:cubicBezTo>
                <a:cubicBezTo>
                  <a:pt x="29496" y="1336770"/>
                  <a:pt x="30735" y="1127818"/>
                  <a:pt x="58993" y="1061884"/>
                </a:cubicBezTo>
                <a:cubicBezTo>
                  <a:pt x="65975" y="1045592"/>
                  <a:pt x="78658" y="1032387"/>
                  <a:pt x="88490" y="1017639"/>
                </a:cubicBezTo>
                <a:cubicBezTo>
                  <a:pt x="121702" y="917998"/>
                  <a:pt x="75641" y="1026003"/>
                  <a:pt x="147484" y="943897"/>
                </a:cubicBezTo>
                <a:cubicBezTo>
                  <a:pt x="170829" y="917218"/>
                  <a:pt x="206477" y="855406"/>
                  <a:pt x="206477" y="855406"/>
                </a:cubicBezTo>
                <a:cubicBezTo>
                  <a:pt x="211393" y="840658"/>
                  <a:pt x="216954" y="826109"/>
                  <a:pt x="221225" y="811161"/>
                </a:cubicBezTo>
                <a:cubicBezTo>
                  <a:pt x="258266" y="681520"/>
                  <a:pt x="215359" y="814015"/>
                  <a:pt x="250722" y="707922"/>
                </a:cubicBezTo>
                <a:cubicBezTo>
                  <a:pt x="245806" y="639096"/>
                  <a:pt x="243594" y="570024"/>
                  <a:pt x="235974" y="501445"/>
                </a:cubicBezTo>
                <a:cubicBezTo>
                  <a:pt x="231201" y="458488"/>
                  <a:pt x="213686" y="420053"/>
                  <a:pt x="191729" y="383458"/>
                </a:cubicBezTo>
                <a:cubicBezTo>
                  <a:pt x="173490" y="353059"/>
                  <a:pt x="152400" y="324465"/>
                  <a:pt x="132735" y="294968"/>
                </a:cubicBezTo>
                <a:cubicBezTo>
                  <a:pt x="122903" y="280219"/>
                  <a:pt x="117987" y="260554"/>
                  <a:pt x="103238" y="250722"/>
                </a:cubicBezTo>
                <a:lnTo>
                  <a:pt x="58993" y="221226"/>
                </a:lnTo>
                <a:lnTo>
                  <a:pt x="14748" y="88490"/>
                </a:lnTo>
                <a:cubicBezTo>
                  <a:pt x="9832" y="73742"/>
                  <a:pt x="0" y="59791"/>
                  <a:pt x="0" y="44245"/>
                </a:cubicBezTo>
                <a:lnTo>
                  <a:pt x="0" y="0"/>
                </a:lnTo>
              </a:path>
            </a:pathLst>
          </a:cu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951984" y="3356992"/>
            <a:ext cx="1728192" cy="216024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Franklin Gothic Book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023992" y="404664"/>
            <a:ext cx="1728192" cy="216024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Franklin Gothic Book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8544272" y="3789040"/>
            <a:ext cx="1728192" cy="2160240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Franklin Gothic Book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8472264" y="332656"/>
            <a:ext cx="1728192" cy="216024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  <a:latin typeface="Franklin Gothic Book"/>
            </a:endParaRPr>
          </a:p>
        </p:txBody>
      </p:sp>
      <p:sp>
        <p:nvSpPr>
          <p:cNvPr id="2" name="Управляющая кнопка: домой 1">
            <a:hlinkClick r:id="rId5" action="ppaction://hlinksldjump" highlightClick="1"/>
          </p:cNvPr>
          <p:cNvSpPr/>
          <p:nvPr/>
        </p:nvSpPr>
        <p:spPr>
          <a:xfrm>
            <a:off x="10920536" y="6237312"/>
            <a:ext cx="648072" cy="504056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0081" y="60805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270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42 -0.07547 L -0.08541 0.145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7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12 0.08403 L -0.32474 -0.199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97" y="-1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106 0.02454 L -0.41654 0.1821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80" y="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8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Похожее изображение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38810" y="4071942"/>
            <a:ext cx="881026" cy="88102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452662" y="5214950"/>
            <a:ext cx="1143008" cy="107157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952860" y="2357430"/>
            <a:ext cx="1214446" cy="121444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595934" y="2428868"/>
            <a:ext cx="1143008" cy="107157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52860" y="3929066"/>
            <a:ext cx="1143008" cy="107157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882082" y="5000636"/>
            <a:ext cx="1143008" cy="107157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381224" y="3857628"/>
            <a:ext cx="1214446" cy="121444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5595934" y="5143512"/>
            <a:ext cx="1214446" cy="121444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8810644" y="1643050"/>
            <a:ext cx="1214446" cy="121444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8" name="Равнобедренный треугольник 17"/>
          <p:cNvSpPr/>
          <p:nvPr/>
        </p:nvSpPr>
        <p:spPr>
          <a:xfrm>
            <a:off x="3881422" y="5143512"/>
            <a:ext cx="1285884" cy="1214446"/>
          </a:xfrm>
          <a:prstGeom prst="triangl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Равнобедренный треугольник 18"/>
          <p:cNvSpPr/>
          <p:nvPr/>
        </p:nvSpPr>
        <p:spPr>
          <a:xfrm>
            <a:off x="2381224" y="2357430"/>
            <a:ext cx="1285884" cy="1214446"/>
          </a:xfrm>
          <a:prstGeom prst="triangl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8810644" y="3286124"/>
            <a:ext cx="1285884" cy="1214446"/>
          </a:xfrm>
          <a:prstGeom prst="triangl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38348" y="1071546"/>
            <a:ext cx="61436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C00000"/>
                </a:solidFill>
                <a:latin typeface="Calibri"/>
              </a:rPr>
              <a:t>Какая фигура должна стоять на месте вопросительного знака</a:t>
            </a:r>
            <a:r>
              <a:rPr lang="ru-RU" sz="2800" b="1" dirty="0">
                <a:solidFill>
                  <a:srgbClr val="C00000"/>
                </a:solidFill>
                <a:latin typeface="Calibri"/>
              </a:rPr>
              <a:t>?</a:t>
            </a:r>
          </a:p>
        </p:txBody>
      </p:sp>
      <p:sp>
        <p:nvSpPr>
          <p:cNvPr id="21" name="Управляющая кнопка: домой 20">
            <a:hlinkClick r:id="rId5" action="ppaction://hlinksldjump" highlightClick="1"/>
          </p:cNvPr>
          <p:cNvSpPr/>
          <p:nvPr/>
        </p:nvSpPr>
        <p:spPr>
          <a:xfrm>
            <a:off x="1283212" y="6286520"/>
            <a:ext cx="500066" cy="428628"/>
          </a:xfrm>
          <a:prstGeom prst="actionButtonHom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52584" y="5981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746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19 -0.00833 L -0.26953 0.0606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78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85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 animBg="1"/>
      <p:bldP spid="17" grpId="0" animBg="1"/>
      <p:bldP spid="2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в садик\image (3)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256" y="188640"/>
            <a:ext cx="2088232" cy="29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https://ya-webdesign.com/images/cat-png-transparent-8.pn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 flipH="1">
            <a:off x="7752185" y="4509121"/>
            <a:ext cx="2068947" cy="2021925"/>
          </a:xfrm>
          <a:prstGeom prst="rect">
            <a:avLst/>
          </a:prstGeom>
          <a:noFill/>
        </p:spPr>
      </p:pic>
      <p:pic>
        <p:nvPicPr>
          <p:cNvPr id="5" name="Рисунок 4" descr="Дидактические игры с мишками своими руками"/>
          <p:cNvPicPr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332656"/>
            <a:ext cx="2232248" cy="29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Admin\Desktop\в садик\image (4)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159896" y="2636912"/>
            <a:ext cx="1152128" cy="10801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Admin\Desktop\в садик\image (4).jpg"/>
          <p:cNvPicPr/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567608" y="4725144"/>
            <a:ext cx="1512168" cy="10801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в садик\image (4).jpg"/>
          <p:cNvPicPr/>
          <p:nvPr/>
        </p:nvPicPr>
        <p:blipFill rotWithShape="1">
          <a:blip r:embed="rId9" cstate="print">
            <a:clrChange>
              <a:clrFrom>
                <a:srgbClr val="FFFDFF"/>
              </a:clrFrom>
              <a:clrTo>
                <a:srgbClr val="FF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03912" y="5157192"/>
            <a:ext cx="1224136" cy="10801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Admin\Desktop\в садик\image (4)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240016" y="764704"/>
            <a:ext cx="1080120" cy="10081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Управляющая кнопка: домой 2">
            <a:hlinkClick r:id="rId11" action="ppaction://hlinksldjump" highlightClick="1"/>
          </p:cNvPr>
          <p:cNvSpPr/>
          <p:nvPr/>
        </p:nvSpPr>
        <p:spPr>
          <a:xfrm>
            <a:off x="10704512" y="5743970"/>
            <a:ext cx="936104" cy="637357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правильный ответ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07368" y="59325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79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01574 L -0.00382 -0.46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" y="-2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453 -0.00486 L 0.29922 -0.17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99 0.03125 L -0.0658 -0.4307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" y="-2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941 0.03125 L -0.3809 -0.2523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0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852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1" t="8334" r="51496" b="4167"/>
          <a:stretch/>
        </p:blipFill>
        <p:spPr>
          <a:xfrm>
            <a:off x="479376" y="1700808"/>
            <a:ext cx="4036949" cy="49685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992" y="1772817"/>
            <a:ext cx="4794126" cy="49119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67608" y="375251"/>
            <a:ext cx="640871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«Что забыл нарисовать художник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3432" y="1201688"/>
            <a:ext cx="259228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вариант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72064" y="1196251"/>
            <a:ext cx="2592288" cy="3693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вариант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Управляющая кнопка: домой 6">
            <a:hlinkClick r:id="rId5" action="ppaction://hlinksldjump" highlightClick="1"/>
          </p:cNvPr>
          <p:cNvSpPr/>
          <p:nvPr/>
        </p:nvSpPr>
        <p:spPr>
          <a:xfrm>
            <a:off x="10992544" y="6021288"/>
            <a:ext cx="648072" cy="663459"/>
          </a:xfrm>
          <a:prstGeom prst="actionButtonHom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алее 7">
            <a:hlinkClick r:id="rId6" action="ppaction://hlinksldjump" highlightClick="1"/>
          </p:cNvPr>
          <p:cNvSpPr/>
          <p:nvPr/>
        </p:nvSpPr>
        <p:spPr>
          <a:xfrm>
            <a:off x="5015880" y="6525344"/>
            <a:ext cx="648072" cy="216024"/>
          </a:xfrm>
          <a:prstGeom prst="actionButtonForwardNex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71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ВСЕ ДЛЯ ФОТОШОПА\КАРТИНКИ\корзины\102947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120" y="2101972"/>
            <a:ext cx="2384714" cy="413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784301" y="931603"/>
            <a:ext cx="316835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800" b="1" spc="31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</a:rPr>
              <a:t>ЗЕРКАЛО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1344" y="1916832"/>
            <a:ext cx="61012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 увидеть себя – посмотри на него.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черный ящи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7448" y="5445224"/>
            <a:ext cx="487363" cy="487363"/>
          </a:xfrm>
          <a:prstGeom prst="rect">
            <a:avLst/>
          </a:prstGeom>
        </p:spPr>
      </p:pic>
      <p:sp>
        <p:nvSpPr>
          <p:cNvPr id="2" name="Управляющая кнопка: домой 1">
            <a:hlinkClick r:id="rId6" action="ppaction://hlinksldjump" highlightClick="1"/>
          </p:cNvPr>
          <p:cNvSpPr/>
          <p:nvPr/>
        </p:nvSpPr>
        <p:spPr>
          <a:xfrm>
            <a:off x="10272464" y="5661248"/>
            <a:ext cx="936104" cy="7920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89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14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 animBg="1"/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7408" y="1364199"/>
            <a:ext cx="36724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 smtClean="0">
                <a:latin typeface="Cambria" pitchFamily="18" charset="0"/>
              </a:rPr>
              <a:t>Внутри </a:t>
            </a:r>
            <a:r>
              <a:rPr lang="ru-RU" sz="3200" b="1" dirty="0">
                <a:latin typeface="Cambria" pitchFamily="18" charset="0"/>
              </a:rPr>
              <a:t>— пустой,</a:t>
            </a:r>
            <a:br>
              <a:rPr lang="ru-RU" sz="3200" b="1" dirty="0">
                <a:latin typeface="Cambria" pitchFamily="18" charset="0"/>
              </a:rPr>
            </a:br>
            <a:r>
              <a:rPr lang="ru-RU" sz="3200" b="1" dirty="0">
                <a:latin typeface="Cambria" pitchFamily="18" charset="0"/>
              </a:rPr>
              <a:t>А голос — густой.</a:t>
            </a:r>
            <a:br>
              <a:rPr lang="ru-RU" sz="3200" b="1" dirty="0">
                <a:latin typeface="Cambria" pitchFamily="18" charset="0"/>
              </a:rPr>
            </a:br>
            <a:r>
              <a:rPr lang="ru-RU" sz="3200" b="1" dirty="0">
                <a:latin typeface="Cambria" pitchFamily="18" charset="0"/>
              </a:rPr>
              <a:t>Сам молчит,</a:t>
            </a:r>
            <a:br>
              <a:rPr lang="ru-RU" sz="3200" b="1" dirty="0">
                <a:latin typeface="Cambria" pitchFamily="18" charset="0"/>
              </a:rPr>
            </a:br>
            <a:r>
              <a:rPr lang="ru-RU" sz="3200" b="1" dirty="0">
                <a:latin typeface="Cambria" pitchFamily="18" charset="0"/>
              </a:rPr>
              <a:t>А бьют — ворчит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903"/>
          <a:stretch/>
        </p:blipFill>
        <p:spPr>
          <a:xfrm>
            <a:off x="7104112" y="2708920"/>
            <a:ext cx="3263073" cy="224357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979848" y="542577"/>
            <a:ext cx="316835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800" b="1" spc="31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</a:rPr>
              <a:t>БАРАБАН</a:t>
            </a:r>
          </a:p>
        </p:txBody>
      </p:sp>
      <p:pic>
        <p:nvPicPr>
          <p:cNvPr id="4" name="yashi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43472" y="5445224"/>
            <a:ext cx="609600" cy="609600"/>
          </a:xfrm>
          <a:prstGeom prst="rect">
            <a:avLst/>
          </a:prstGeom>
        </p:spPr>
      </p:pic>
      <p:sp>
        <p:nvSpPr>
          <p:cNvPr id="5" name="Управляющая кнопка: домой 4">
            <a:hlinkClick r:id="rId6" action="ppaction://hlinksldjump" highlightClick="1"/>
          </p:cNvPr>
          <p:cNvSpPr/>
          <p:nvPr/>
        </p:nvSpPr>
        <p:spPr>
          <a:xfrm>
            <a:off x="10314481" y="5542418"/>
            <a:ext cx="936104" cy="7200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916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14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_rels/them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_rels/them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_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3_Тема Office">
  <a:themeElements>
    <a:clrScheme name="Другая 5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974806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4_Тема Office">
  <a:themeElements>
    <a:clrScheme name="Другая 5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974806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8_Тема Office">
  <a:themeElements>
    <a:clrScheme name="Другая 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A50021"/>
      </a:hlink>
      <a:folHlink>
        <a:srgbClr val="FBD5B5"/>
      </a:folHlink>
    </a:clrScheme>
    <a:fontScheme name="Классическая">
      <a:majorFont>
        <a:latin typeface="Arial"/>
        <a:ea typeface="Arial"/>
        <a:cs typeface="Arial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Arial"/>
        <a:cs typeface="Arial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2061</TotalTime>
  <Words>471</Words>
  <Application>Microsoft Office PowerPoint</Application>
  <PresentationFormat>Широкоэкранный</PresentationFormat>
  <Paragraphs>216</Paragraphs>
  <Slides>38</Slides>
  <Notes>10</Notes>
  <HiddenSlides>0</HiddenSlides>
  <MMClips>37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21</vt:i4>
      </vt:variant>
      <vt:variant>
        <vt:lpstr>Заголовки слайдов</vt:lpstr>
      </vt:variant>
      <vt:variant>
        <vt:i4>38</vt:i4>
      </vt:variant>
    </vt:vector>
  </HeadingPairs>
  <TitlesOfParts>
    <vt:vector size="71" baseType="lpstr">
      <vt:lpstr>Arial</vt:lpstr>
      <vt:lpstr>Calibri</vt:lpstr>
      <vt:lpstr>Cambria</vt:lpstr>
      <vt:lpstr>Century Gothic</vt:lpstr>
      <vt:lpstr>Courier New</vt:lpstr>
      <vt:lpstr>Franklin Gothic Book</vt:lpstr>
      <vt:lpstr>Franklin Gothic Medium</vt:lpstr>
      <vt:lpstr>Georgia</vt:lpstr>
      <vt:lpstr>Palatino Linotype</vt:lpstr>
      <vt:lpstr>Times New Roman</vt:lpstr>
      <vt:lpstr>Trebuchet MS</vt:lpstr>
      <vt:lpstr>Wingdings 2</vt:lpstr>
      <vt:lpstr>1_Тема Office</vt:lpstr>
      <vt:lpstr>2_Тема Office</vt:lpstr>
      <vt:lpstr>4_Тема Office</vt:lpstr>
      <vt:lpstr>5_Тема Office</vt:lpstr>
      <vt:lpstr>6_Тема Office</vt:lpstr>
      <vt:lpstr>3_Тема Office</vt:lpstr>
      <vt:lpstr>7_Тема Office</vt:lpstr>
      <vt:lpstr>8_Тема Office</vt:lpstr>
      <vt:lpstr>9_Тема Office</vt:lpstr>
      <vt:lpstr>10_Тема Office</vt:lpstr>
      <vt:lpstr>Городская</vt:lpstr>
      <vt:lpstr>1_Городская</vt:lpstr>
      <vt:lpstr>13_Тема Office</vt:lpstr>
      <vt:lpstr>14_Тема Office</vt:lpstr>
      <vt:lpstr>15_Тема Office</vt:lpstr>
      <vt:lpstr>16_Тема Office</vt:lpstr>
      <vt:lpstr>17_Тема Office</vt:lpstr>
      <vt:lpstr>18_Тема Office</vt:lpstr>
      <vt:lpstr>Исполнительная</vt:lpstr>
      <vt:lpstr>Трек</vt:lpstr>
      <vt:lpstr>1_Трек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Это</vt:lpstr>
      <vt:lpstr>Это</vt:lpstr>
      <vt:lpstr>Презентация PowerPoint</vt:lpstr>
      <vt:lpstr>Презентация PowerPoint</vt:lpstr>
      <vt:lpstr>Презентация PowerPoint</vt:lpstr>
      <vt:lpstr>Распредели животных по месту обитания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Назови страну, в которой ты живёшь.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ANACTACIU</dc:creator>
  <cp:lastModifiedBy>Пользователь Windows</cp:lastModifiedBy>
  <cp:revision>175</cp:revision>
  <dcterms:created xsi:type="dcterms:W3CDTF">2017-11-27T06:41:08Z</dcterms:created>
  <dcterms:modified xsi:type="dcterms:W3CDTF">2025-09-22T08:19:52Z</dcterms:modified>
</cp:coreProperties>
</file>