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61" r:id="rId5"/>
    <p:sldId id="259" r:id="rId6"/>
    <p:sldId id="260" r:id="rId7"/>
    <p:sldId id="264" r:id="rId8"/>
    <p:sldId id="263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503A10-52DE-4B9D-839C-479F48C53136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2A72C-6D0C-4708-90C2-F82021C04D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1779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2A72C-6D0C-4708-90C2-F82021C04DC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6062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4485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6758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976231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8827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30976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1704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555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602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27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4057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4223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4845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7359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804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8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0487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00A19-E062-4F6C-A7FF-82319220F9E2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D03F50D-2BD4-4D3B-987F-F437018672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5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png"/><Relationship Id="rId3" Type="http://schemas.openxmlformats.org/officeDocument/2006/relationships/image" Target="../media/image1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17" Type="http://schemas.openxmlformats.org/officeDocument/2006/relationships/image" Target="../media/image33.jpeg"/><Relationship Id="rId2" Type="http://schemas.openxmlformats.org/officeDocument/2006/relationships/image" Target="../media/image20.jpeg"/><Relationship Id="rId16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5" Type="http://schemas.openxmlformats.org/officeDocument/2006/relationships/image" Target="../media/image31.jpeg"/><Relationship Id="rId10" Type="http://schemas.openxmlformats.org/officeDocument/2006/relationships/image" Target="../media/image27.jpeg"/><Relationship Id="rId4" Type="http://schemas.openxmlformats.org/officeDocument/2006/relationships/image" Target="../media/image21.png"/><Relationship Id="rId9" Type="http://schemas.openxmlformats.org/officeDocument/2006/relationships/image" Target="../media/image26.jpeg"/><Relationship Id="rId1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18" Type="http://schemas.openxmlformats.org/officeDocument/2006/relationships/image" Target="../media/image4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17" Type="http://schemas.openxmlformats.org/officeDocument/2006/relationships/image" Target="../media/image48.jpeg"/><Relationship Id="rId2" Type="http://schemas.openxmlformats.org/officeDocument/2006/relationships/image" Target="../media/image1.jpeg"/><Relationship Id="rId16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5" Type="http://schemas.openxmlformats.org/officeDocument/2006/relationships/image" Target="../media/image46.jpeg"/><Relationship Id="rId10" Type="http://schemas.openxmlformats.org/officeDocument/2006/relationships/image" Target="../media/image41.jpeg"/><Relationship Id="rId19" Type="http://schemas.openxmlformats.org/officeDocument/2006/relationships/image" Target="../media/image50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Relationship Id="rId14" Type="http://schemas.openxmlformats.org/officeDocument/2006/relationships/image" Target="../media/image4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jpeg"/><Relationship Id="rId18" Type="http://schemas.microsoft.com/office/2007/relationships/hdphoto" Target="../media/hdphoto2.wdp"/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3.jpeg"/><Relationship Id="rId20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11" Type="http://schemas.openxmlformats.org/officeDocument/2006/relationships/image" Target="../media/image58.png"/><Relationship Id="rId5" Type="http://schemas.openxmlformats.org/officeDocument/2006/relationships/image" Target="../media/image1.jpeg"/><Relationship Id="rId15" Type="http://schemas.openxmlformats.org/officeDocument/2006/relationships/image" Target="../media/image62.jpeg"/><Relationship Id="rId10" Type="http://schemas.openxmlformats.org/officeDocument/2006/relationships/image" Target="../media/image57.png"/><Relationship Id="rId19" Type="http://schemas.openxmlformats.org/officeDocument/2006/relationships/image" Target="../media/image65.jpeg"/><Relationship Id="rId4" Type="http://schemas.openxmlformats.org/officeDocument/2006/relationships/image" Target="../media/image52.png"/><Relationship Id="rId9" Type="http://schemas.openxmlformats.org/officeDocument/2006/relationships/image" Target="../media/image56.png"/><Relationship Id="rId14" Type="http://schemas.openxmlformats.org/officeDocument/2006/relationships/image" Target="../media/image6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microsoft.com/office/2007/relationships/hdphoto" Target="../media/hdphoto3.wdp"/><Relationship Id="rId4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6258" y="1167618"/>
            <a:ext cx="5838093" cy="3967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Многофункциональный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этнокультурный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  образования  и воспитания обучающихся,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МКОУ ГШИ имени 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Н.И.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Яптунай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5437413"/>
            <a:ext cx="8915399" cy="117565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Гыданская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школа-интернат имени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Н.И.Яптунай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 – учитель начальных классов, заведующая музеем, педагог дополнительного образования  Яр Татьяна Павловна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2021г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E:\орнамент.jpg"/>
          <p:cNvPicPr>
            <a:picLocks noChangeAspect="1" noChangeArrowheads="1"/>
          </p:cNvPicPr>
          <p:nvPr/>
        </p:nvPicPr>
        <p:blipFill>
          <a:blip r:embed="rId2" cstate="print"/>
          <a:srcRect t="67607"/>
          <a:stretch>
            <a:fillRect/>
          </a:stretch>
        </p:blipFill>
        <p:spPr bwMode="auto">
          <a:xfrm rot="5400000">
            <a:off x="-3004457" y="3004457"/>
            <a:ext cx="6858000" cy="849086"/>
          </a:xfrm>
          <a:prstGeom prst="rect">
            <a:avLst/>
          </a:prstGeom>
          <a:noFill/>
        </p:spPr>
      </p:pic>
      <p:pic>
        <p:nvPicPr>
          <p:cNvPr id="5" name="Рисунок 4" descr="C:\Users\User\Desktop\на конкурс Яр Т.П\ЯР.jpg"/>
          <p:cNvPicPr/>
          <p:nvPr/>
        </p:nvPicPr>
        <p:blipFill>
          <a:blip r:embed="rId3" cstate="print"/>
          <a:srcRect t="13452" r="53180" b="4061"/>
          <a:stretch>
            <a:fillRect/>
          </a:stretch>
        </p:blipFill>
        <p:spPr bwMode="auto">
          <a:xfrm>
            <a:off x="8342142" y="858129"/>
            <a:ext cx="3319771" cy="4073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8069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орнамент.jpg"/>
          <p:cNvPicPr>
            <a:picLocks noChangeAspect="1" noChangeArrowheads="1"/>
          </p:cNvPicPr>
          <p:nvPr/>
        </p:nvPicPr>
        <p:blipFill>
          <a:blip r:embed="rId2" cstate="print"/>
          <a:srcRect t="67607"/>
          <a:stretch>
            <a:fillRect/>
          </a:stretch>
        </p:blipFill>
        <p:spPr bwMode="auto">
          <a:xfrm rot="5400000">
            <a:off x="-3004457" y="3004457"/>
            <a:ext cx="6858000" cy="849086"/>
          </a:xfrm>
          <a:prstGeom prst="rect">
            <a:avLst/>
          </a:prstGeom>
          <a:noFill/>
        </p:spPr>
      </p:pic>
      <p:sp>
        <p:nvSpPr>
          <p:cNvPr id="5" name="7-конечная звезда 4"/>
          <p:cNvSpPr/>
          <p:nvPr/>
        </p:nvSpPr>
        <p:spPr>
          <a:xfrm>
            <a:off x="3750366" y="1311965"/>
            <a:ext cx="5274365" cy="4731027"/>
          </a:xfrm>
          <a:prstGeom prst="star7">
            <a:avLst/>
          </a:prstGeom>
          <a:solidFill>
            <a:srgbClr val="00B0F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598504" y="2335744"/>
            <a:ext cx="364434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Многофункциональный  этнокультурный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ентр  образования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воспитания  обучающихся,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МКОУ ГШИ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имени Н.И.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Яптунай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9104244" y="3631093"/>
            <a:ext cx="2875722" cy="120594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агенство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433391" y="371061"/>
            <a:ext cx="1895061" cy="821635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Музей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8587407" y="1470992"/>
            <a:ext cx="2557671" cy="120594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Уголок этнокультуры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7818782" y="5367131"/>
            <a:ext cx="2769705" cy="120594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Художественные студии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152939" y="3485322"/>
            <a:ext cx="2557670" cy="120594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Творческие объединения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2398644" y="5420139"/>
            <a:ext cx="2557670" cy="120594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Национальные виды спорта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1417983" y="1364975"/>
            <a:ext cx="2822714" cy="120594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05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орнамент.jpg"/>
          <p:cNvPicPr>
            <a:picLocks noChangeAspect="1" noChangeArrowheads="1"/>
          </p:cNvPicPr>
          <p:nvPr/>
        </p:nvPicPr>
        <p:blipFill>
          <a:blip r:embed="rId2" cstate="print"/>
          <a:srcRect t="67607"/>
          <a:stretch>
            <a:fillRect/>
          </a:stretch>
        </p:blipFill>
        <p:spPr bwMode="auto">
          <a:xfrm rot="5400000">
            <a:off x="-3004457" y="3004457"/>
            <a:ext cx="6858000" cy="849086"/>
          </a:xfrm>
          <a:prstGeom prst="rect">
            <a:avLst/>
          </a:prstGeom>
          <a:noFill/>
        </p:spPr>
      </p:pic>
      <p:sp>
        <p:nvSpPr>
          <p:cNvPr id="5" name="Заголовок 10"/>
          <p:cNvSpPr>
            <a:spLocks noGrp="1"/>
          </p:cNvSpPr>
          <p:nvPr>
            <p:ph type="title"/>
          </p:nvPr>
        </p:nvSpPr>
        <p:spPr>
          <a:xfrm>
            <a:off x="2919546" y="107340"/>
            <a:ext cx="3371171" cy="976312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Музей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69269" y="353291"/>
            <a:ext cx="2775497" cy="6312737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Ненецкие народные приметы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имени Молокова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Летопись школы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Происхождение села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Гыды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моей семьи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Славен человек труда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Куклы моей прабабушки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Спецпереселенцы села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Гыды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такие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сихиртя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«Мать тундры»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Происхождение и значение фамилий моих одноклассников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1061357" y="1357209"/>
            <a:ext cx="3209910" cy="1062249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Кружок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«Юный музеевед»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4671953" y="1239174"/>
            <a:ext cx="3765465" cy="1292086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Научно-исследовательская, проектная деятельность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при музее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916297" y="991133"/>
            <a:ext cx="916637" cy="45195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339744" y="921069"/>
            <a:ext cx="782824" cy="46382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061357" y="2532184"/>
            <a:ext cx="26625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Флора и фауна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Предметы быта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Школа раньше </a:t>
            </a:r>
          </a:p>
          <a:p>
            <a:pPr algn="just">
              <a:lnSpc>
                <a:spcPct val="80000"/>
              </a:lnSpc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и теперь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Экскурсии 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История края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Женская утварь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Мужская утварь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Культура Ямала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Палеонтологическая</a:t>
            </a:r>
          </a:p>
          <a:p>
            <a:pPr algn="just">
              <a:lnSpc>
                <a:spcPct val="80000"/>
              </a:lnSpc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коллекция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Обычаи и традиции</a:t>
            </a:r>
          </a:p>
          <a:p>
            <a:pPr algn="just">
              <a:lnSpc>
                <a:spcPct val="80000"/>
              </a:lnSpc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коренного населения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и игрушки 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Сувениры</a:t>
            </a:r>
          </a:p>
        </p:txBody>
      </p:sp>
      <p:pic>
        <p:nvPicPr>
          <p:cNvPr id="11" name="Рисунок 10" descr="C:\Users\YarTP\Desktop\ФОТО Музей 19\IMG_21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0977" y="2703645"/>
            <a:ext cx="2882900" cy="1922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YarTP\Desktop\ФОТО Музей 19\IMG_209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2407" y="4751504"/>
            <a:ext cx="287147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YarTP\Desktop\ФОТО мои\IMG_20190326_1059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763" y="2722705"/>
            <a:ext cx="2662506" cy="190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YarTP\Desktop\ФОТО школа музей\IMG_206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6763" y="4790603"/>
            <a:ext cx="2662506" cy="187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49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:\КРАЕВЕДЕНИЕ  история род.края\день оленевода14\IMG_0214.jpg"/>
          <p:cNvPicPr/>
          <p:nvPr/>
        </p:nvPicPr>
        <p:blipFill>
          <a:blip r:embed="rId2" cstate="print"/>
          <a:srcRect l="43293" t="23077" r="19668" b="27137"/>
          <a:stretch>
            <a:fillRect/>
          </a:stretch>
        </p:blipFill>
        <p:spPr bwMode="auto">
          <a:xfrm>
            <a:off x="2335234" y="4965896"/>
            <a:ext cx="1406771" cy="189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E:\орнамент.jpg"/>
          <p:cNvPicPr>
            <a:picLocks noChangeAspect="1" noChangeArrowheads="1"/>
          </p:cNvPicPr>
          <p:nvPr/>
        </p:nvPicPr>
        <p:blipFill>
          <a:blip r:embed="rId3" cstate="print"/>
          <a:srcRect t="67607"/>
          <a:stretch>
            <a:fillRect/>
          </a:stretch>
        </p:blipFill>
        <p:spPr bwMode="auto">
          <a:xfrm rot="5400000">
            <a:off x="-3004457" y="3004457"/>
            <a:ext cx="6858000" cy="84908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96069" y="251791"/>
            <a:ext cx="2796209" cy="993913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Уголок 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этнокультуры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882891" y="742122"/>
            <a:ext cx="1020413" cy="49033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871792" y="781878"/>
            <a:ext cx="980661" cy="609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Равнобедренный треугольник 16"/>
          <p:cNvSpPr/>
          <p:nvPr/>
        </p:nvSpPr>
        <p:spPr>
          <a:xfrm>
            <a:off x="1033670" y="198783"/>
            <a:ext cx="3650871" cy="3247801"/>
          </a:xfrm>
          <a:prstGeom prst="triangle">
            <a:avLst>
              <a:gd name="adj" fmla="val 49942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«ЧУМ»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Уголок этнокультуры на территории школы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8583263" y="205408"/>
            <a:ext cx="3102954" cy="2745633"/>
          </a:xfrm>
          <a:prstGeom prst="triangle">
            <a:avLst>
              <a:gd name="adj" fmla="val 49845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Этноуголки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школе,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интернате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C:\Documents and Settings\Завуч\Мои документы\фотогр\P1050832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4038" y="1372030"/>
            <a:ext cx="1144867" cy="1374885"/>
          </a:xfrm>
          <a:prstGeom prst="rect">
            <a:avLst/>
          </a:prstGeom>
        </p:spPr>
      </p:pic>
      <p:pic>
        <p:nvPicPr>
          <p:cNvPr id="4098" name="Picture 2" descr="C:\КРАЕВЕДЕНИЕ  история род.края\день оленевода14\IMG_0221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l="12925" t="5836"/>
          <a:stretch>
            <a:fillRect/>
          </a:stretch>
        </p:blipFill>
        <p:spPr bwMode="auto">
          <a:xfrm rot="20709300">
            <a:off x="1038483" y="3792086"/>
            <a:ext cx="2294171" cy="1594818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01435" y="3056268"/>
            <a:ext cx="3084782" cy="173519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4555" y="4396657"/>
            <a:ext cx="2072409" cy="13534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77" t="3951" r="1975" b="41483"/>
          <a:stretch/>
        </p:blipFill>
        <p:spPr>
          <a:xfrm>
            <a:off x="9962206" y="5863740"/>
            <a:ext cx="2229794" cy="8948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41" t="19350" r="718" b="-1077"/>
          <a:stretch/>
        </p:blipFill>
        <p:spPr>
          <a:xfrm>
            <a:off x="6433814" y="5822671"/>
            <a:ext cx="1720521" cy="9832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79" r="5664" b="2816"/>
          <a:stretch/>
        </p:blipFill>
        <p:spPr>
          <a:xfrm>
            <a:off x="8154335" y="5863740"/>
            <a:ext cx="1751796" cy="9421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8" b="4558"/>
          <a:stretch/>
        </p:blipFill>
        <p:spPr>
          <a:xfrm>
            <a:off x="6375406" y="2881245"/>
            <a:ext cx="2090581" cy="142508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30"/>
          <a:stretch/>
        </p:blipFill>
        <p:spPr>
          <a:xfrm>
            <a:off x="8583263" y="4866098"/>
            <a:ext cx="1614222" cy="10295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10" t="11255" r="8398" b="18354"/>
          <a:stretch/>
        </p:blipFill>
        <p:spPr>
          <a:xfrm>
            <a:off x="10335059" y="4837169"/>
            <a:ext cx="1747385" cy="100995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lum bright="10000" contrast="-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6075" y="2082629"/>
            <a:ext cx="1419676" cy="1892902"/>
          </a:xfrm>
          <a:prstGeom prst="rect">
            <a:avLst/>
          </a:prstGeom>
        </p:spPr>
      </p:pic>
      <p:pic>
        <p:nvPicPr>
          <p:cNvPr id="1026" name="Picture 2" descr="C:\Users\Учитель\Desktop\фото21\чум.jpg"/>
          <p:cNvPicPr>
            <a:picLocks noChangeAspect="1" noChangeArrowheads="1"/>
          </p:cNvPicPr>
          <p:nvPr/>
        </p:nvPicPr>
        <p:blipFill>
          <a:blip r:embed="rId15" cstate="print">
            <a:lum bright="10000"/>
          </a:blip>
          <a:srcRect l="9116" t="4777" r="29182" b="36488"/>
          <a:stretch>
            <a:fillRect/>
          </a:stretch>
        </p:blipFill>
        <p:spPr bwMode="auto">
          <a:xfrm>
            <a:off x="4093698" y="4164037"/>
            <a:ext cx="1828800" cy="2321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219" t="24397" r="-680" b="14927"/>
          <a:stretch/>
        </p:blipFill>
        <p:spPr>
          <a:xfrm>
            <a:off x="874508" y="4528892"/>
            <a:ext cx="1514388" cy="23093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2" descr="E:\орнамент.jpg"/>
          <p:cNvPicPr>
            <a:picLocks noChangeAspect="1" noChangeArrowheads="1"/>
          </p:cNvPicPr>
          <p:nvPr/>
        </p:nvPicPr>
        <p:blipFill>
          <a:blip r:embed="rId3" cstate="print"/>
          <a:srcRect t="67607"/>
          <a:stretch>
            <a:fillRect/>
          </a:stretch>
        </p:blipFill>
        <p:spPr bwMode="auto">
          <a:xfrm rot="5400000">
            <a:off x="-3004457" y="3004457"/>
            <a:ext cx="6858000" cy="849086"/>
          </a:xfrm>
          <a:prstGeom prst="rect">
            <a:avLst/>
          </a:prstGeom>
          <a:noFill/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4823791" y="344558"/>
            <a:ext cx="3101009" cy="967408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1775788" y="142786"/>
            <a:ext cx="2199863" cy="808382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«Оленевод»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1910175" y="951168"/>
            <a:ext cx="2232989" cy="877559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«Рыбак»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8786191" y="4903304"/>
            <a:ext cx="2040835" cy="622853"/>
          </a:xfrm>
        </p:spPr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8878957" y="225286"/>
            <a:ext cx="2252869" cy="937196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Бурановедение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>
            <a:endCxn id="6" idx="3"/>
          </p:cNvCxnSpPr>
          <p:nvPr/>
        </p:nvCxnSpPr>
        <p:spPr>
          <a:xfrm flipH="1" flipV="1">
            <a:off x="3975651" y="546977"/>
            <a:ext cx="742122" cy="11264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137452" y="1216821"/>
            <a:ext cx="781879" cy="34455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8030818" y="636106"/>
            <a:ext cx="808382" cy="23853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Блок-схема: перфолента 21"/>
          <p:cNvSpPr/>
          <p:nvPr/>
        </p:nvSpPr>
        <p:spPr>
          <a:xfrm>
            <a:off x="8600661" y="1245705"/>
            <a:ext cx="3048000" cy="1298713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Кочевая школа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Школа молодого педагога «Авангард»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>
            <a:endCxn id="22" idx="1"/>
          </p:cNvCxnSpPr>
          <p:nvPr/>
        </p:nvCxnSpPr>
        <p:spPr>
          <a:xfrm>
            <a:off x="7871790" y="1378226"/>
            <a:ext cx="728871" cy="51683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5204253" y="1758462"/>
            <a:ext cx="2607900" cy="84406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Внеурочная 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ерфолента 17"/>
          <p:cNvSpPr/>
          <p:nvPr/>
        </p:nvSpPr>
        <p:spPr>
          <a:xfrm>
            <a:off x="5150883" y="2869809"/>
            <a:ext cx="2577311" cy="928468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Литературное краеведение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7464778">
            <a:off x="6021450" y="2700447"/>
            <a:ext cx="401638" cy="21976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333"/>
          <a:stretch/>
        </p:blipFill>
        <p:spPr>
          <a:xfrm>
            <a:off x="5766961" y="5280321"/>
            <a:ext cx="2919348" cy="1394799"/>
          </a:xfrm>
          <a:prstGeom prst="rect">
            <a:avLst/>
          </a:prstGeom>
        </p:spPr>
      </p:pic>
      <p:pic>
        <p:nvPicPr>
          <p:cNvPr id="25" name="Рисунок 24" descr="http://im5-tub-ru.yandex.net/i?id=32242507-71-72&amp;n=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52053" y="2781849"/>
            <a:ext cx="724307" cy="923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68612" y="5443721"/>
            <a:ext cx="637305" cy="95527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813"/>
          <a:stretch>
            <a:fillRect/>
          </a:stretch>
        </p:blipFill>
        <p:spPr>
          <a:xfrm>
            <a:off x="9957109" y="5500467"/>
            <a:ext cx="752675" cy="104804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99" t="6453" r="7534"/>
          <a:stretch/>
        </p:blipFill>
        <p:spPr>
          <a:xfrm>
            <a:off x="11011101" y="5488735"/>
            <a:ext cx="827397" cy="106810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75" t="18333" r="4021" b="7143"/>
          <a:stretch/>
        </p:blipFill>
        <p:spPr>
          <a:xfrm rot="21287844">
            <a:off x="6368715" y="3734702"/>
            <a:ext cx="2511820" cy="134469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86" b="11734"/>
          <a:stretch/>
        </p:blipFill>
        <p:spPr>
          <a:xfrm>
            <a:off x="3047813" y="5213006"/>
            <a:ext cx="2589518" cy="144804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650" y="1895061"/>
            <a:ext cx="2400697" cy="18005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258042">
            <a:off x="2051471" y="3524886"/>
            <a:ext cx="2325513" cy="1744135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727" b="8182"/>
          <a:stretch/>
        </p:blipFill>
        <p:spPr>
          <a:xfrm>
            <a:off x="9168736" y="3813838"/>
            <a:ext cx="2770647" cy="1435699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27" t="19746"/>
          <a:stretch/>
        </p:blipFill>
        <p:spPr>
          <a:xfrm>
            <a:off x="3526664" y="1744021"/>
            <a:ext cx="1297127" cy="153077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56865">
            <a:off x="4321190" y="3833572"/>
            <a:ext cx="2180276" cy="122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1953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5514536" y="198713"/>
            <a:ext cx="2560320" cy="1007234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Творческие 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объединения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орнамент.jpg"/>
          <p:cNvPicPr>
            <a:picLocks noChangeAspect="1" noChangeArrowheads="1"/>
          </p:cNvPicPr>
          <p:nvPr/>
        </p:nvPicPr>
        <p:blipFill>
          <a:blip r:embed="rId2" cstate="print"/>
          <a:srcRect t="67607"/>
          <a:stretch>
            <a:fillRect/>
          </a:stretch>
        </p:blipFill>
        <p:spPr bwMode="auto">
          <a:xfrm rot="5400000">
            <a:off x="-3004457" y="3004457"/>
            <a:ext cx="6858000" cy="849086"/>
          </a:xfrm>
          <a:prstGeom prst="rect">
            <a:avLst/>
          </a:prstGeom>
          <a:noFill/>
        </p:spPr>
      </p:pic>
      <p:sp>
        <p:nvSpPr>
          <p:cNvPr id="6" name="Круглая лента лицом вверх 5"/>
          <p:cNvSpPr/>
          <p:nvPr/>
        </p:nvSpPr>
        <p:spPr>
          <a:xfrm>
            <a:off x="1312142" y="212036"/>
            <a:ext cx="3916752" cy="1179442"/>
          </a:xfrm>
          <a:prstGeom prst="ellipseRibbon2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Тундровичок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4439481" y="808383"/>
            <a:ext cx="1046919" cy="2782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Круглая лента лицом вверх 7"/>
          <p:cNvSpPr/>
          <p:nvPr/>
        </p:nvSpPr>
        <p:spPr>
          <a:xfrm>
            <a:off x="3949148" y="1497497"/>
            <a:ext cx="5102085" cy="1245704"/>
          </a:xfrm>
          <a:prstGeom prst="ellipseRibbon2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Мастерская национальной одежды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Мел не»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руглая лента лицом вверх 8"/>
          <p:cNvSpPr/>
          <p:nvPr/>
        </p:nvSpPr>
        <p:spPr>
          <a:xfrm>
            <a:off x="8525022" y="211015"/>
            <a:ext cx="3428439" cy="1445507"/>
          </a:xfrm>
          <a:prstGeom prst="ellipseRibbon2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Мелдако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(Для начальной школы 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8118078" y="661792"/>
            <a:ext cx="742122" cy="29154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453807" y="1139688"/>
            <a:ext cx="26506" cy="35780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C:\Users\User\Pictures\1 окт 15г поделки\IMG_20151005_084246.jpg"/>
          <p:cNvPicPr/>
          <p:nvPr/>
        </p:nvPicPr>
        <p:blipFill>
          <a:blip r:embed="rId3" cstate="print"/>
          <a:srcRect l="1764" r="1550" b="5556"/>
          <a:stretch>
            <a:fillRect/>
          </a:stretch>
        </p:blipFill>
        <p:spPr bwMode="auto">
          <a:xfrm>
            <a:off x="8812695" y="1683026"/>
            <a:ext cx="1709531" cy="1021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User\Pictures\1 окт 15г поделки\IMG_20151005_085648.jpg"/>
          <p:cNvPicPr/>
          <p:nvPr/>
        </p:nvPicPr>
        <p:blipFill>
          <a:blip r:embed="rId4" cstate="print"/>
          <a:srcRect b="2297"/>
          <a:stretch>
            <a:fillRect/>
          </a:stretch>
        </p:blipFill>
        <p:spPr bwMode="auto">
          <a:xfrm>
            <a:off x="10575236" y="3034747"/>
            <a:ext cx="1417982" cy="992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User\Desktop\на конкурс Яр Т.П\кружок\P105077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78955" y="2809461"/>
            <a:ext cx="1511369" cy="930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User\Pictures\1 окт 15г поделки\IMG_20151005_084722.jpg"/>
          <p:cNvPicPr/>
          <p:nvPr/>
        </p:nvPicPr>
        <p:blipFill>
          <a:blip r:embed="rId6" cstate="print"/>
          <a:srcRect t="32479"/>
          <a:stretch>
            <a:fillRect/>
          </a:stretch>
        </p:blipFill>
        <p:spPr bwMode="auto">
          <a:xfrm>
            <a:off x="10261600" y="4055166"/>
            <a:ext cx="1930400" cy="115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User\Pictures\1 окт 15г поделки\IMG_20151005_085224.jpg"/>
          <p:cNvPicPr/>
          <p:nvPr/>
        </p:nvPicPr>
        <p:blipFill>
          <a:blip r:embed="rId7" cstate="print"/>
          <a:srcRect r="3634" b="3205"/>
          <a:stretch>
            <a:fillRect/>
          </a:stretch>
        </p:blipFill>
        <p:spPr bwMode="auto">
          <a:xfrm>
            <a:off x="8666921" y="3809970"/>
            <a:ext cx="1481457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P102027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30749" y="5950846"/>
            <a:ext cx="1281430" cy="86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КРАЕВЕДЕНИЕ  история род.края\день оленевода14\выставка 2014\IMG_014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05654" y="2727731"/>
            <a:ext cx="1723301" cy="1292418"/>
          </a:xfrm>
          <a:prstGeom prst="rect">
            <a:avLst/>
          </a:prstGeom>
          <a:noFill/>
        </p:spPr>
      </p:pic>
      <p:pic>
        <p:nvPicPr>
          <p:cNvPr id="20" name="Рисунок 19" descr="C:\Users\User\Pictures\1 окт 15г поделки\IMG_20151005_085406.jpg"/>
          <p:cNvPicPr/>
          <p:nvPr/>
        </p:nvPicPr>
        <p:blipFill>
          <a:blip r:embed="rId10" cstate="print"/>
          <a:srcRect l="5452" t="5128" r="7002" b="3419"/>
          <a:stretch>
            <a:fillRect/>
          </a:stretch>
        </p:blipFill>
        <p:spPr bwMode="auto">
          <a:xfrm>
            <a:off x="10561983" y="1842052"/>
            <a:ext cx="1630017" cy="117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C:\Users\User\Desktop\Занятие открытое\IMG_1181.JPG"/>
          <p:cNvPicPr/>
          <p:nvPr/>
        </p:nvPicPr>
        <p:blipFill>
          <a:blip r:embed="rId11" cstate="print"/>
          <a:srcRect t="29979" r="2247" b="2998"/>
          <a:stretch>
            <a:fillRect/>
          </a:stretch>
        </p:blipFill>
        <p:spPr bwMode="auto">
          <a:xfrm>
            <a:off x="8666921" y="4916511"/>
            <a:ext cx="1833151" cy="103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42" y="1585889"/>
            <a:ext cx="2495107" cy="14034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7896" y="3068334"/>
            <a:ext cx="2350998" cy="132243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53" t="-1012" r="11047" b="15572"/>
          <a:stretch/>
        </p:blipFill>
        <p:spPr>
          <a:xfrm>
            <a:off x="3319760" y="4639916"/>
            <a:ext cx="1734122" cy="99580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1074308" y="3280782"/>
            <a:ext cx="1631929" cy="91796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4751" y="4443567"/>
            <a:ext cx="2285430" cy="128555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8551" y="5835045"/>
            <a:ext cx="1782417" cy="100260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164808" y="4281048"/>
            <a:ext cx="3167993" cy="211504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0547970" y="5447662"/>
            <a:ext cx="1596131" cy="119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950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1310" y="3865287"/>
            <a:ext cx="1790775" cy="1343081"/>
          </a:xfrm>
          <a:prstGeom prst="rect">
            <a:avLst/>
          </a:prstGeom>
        </p:spPr>
      </p:pic>
      <p:pic>
        <p:nvPicPr>
          <p:cNvPr id="2053" name="Picture 5" descr="C:\КРАЕВЕДЕНИЕ  история род.края\рисунки детей\IMG_0005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0494" y="2430897"/>
            <a:ext cx="2031506" cy="147954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6281530" y="198783"/>
            <a:ext cx="2729947" cy="874643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Художественные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студии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орнамент.jpg"/>
          <p:cNvPicPr>
            <a:picLocks noChangeAspect="1" noChangeArrowheads="1"/>
          </p:cNvPicPr>
          <p:nvPr/>
        </p:nvPicPr>
        <p:blipFill>
          <a:blip r:embed="rId5" cstate="print"/>
          <a:srcRect t="67607"/>
          <a:stretch>
            <a:fillRect/>
          </a:stretch>
        </p:blipFill>
        <p:spPr bwMode="auto">
          <a:xfrm rot="5400000">
            <a:off x="-3004457" y="3004457"/>
            <a:ext cx="6858000" cy="849086"/>
          </a:xfrm>
          <a:prstGeom prst="rect">
            <a:avLst/>
          </a:prstGeom>
          <a:noFill/>
        </p:spPr>
      </p:pic>
      <p:sp>
        <p:nvSpPr>
          <p:cNvPr id="6" name="Солнце 5"/>
          <p:cNvSpPr/>
          <p:nvPr/>
        </p:nvSpPr>
        <p:spPr>
          <a:xfrm>
            <a:off x="618978" y="1"/>
            <a:ext cx="5317589" cy="2464904"/>
          </a:xfrm>
          <a:prstGeom prst="su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ДПИ</a:t>
            </a:r>
          </a:p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Бисероплетение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«Язык орнаментов»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9273057" y="309490"/>
            <a:ext cx="2703444" cy="1598620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Студия живописи «Все краски Ямала»</a:t>
            </a:r>
          </a:p>
          <a:p>
            <a:pPr algn="ctr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5168348" y="543339"/>
            <a:ext cx="993913" cy="34455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9090991" y="384313"/>
            <a:ext cx="450573" cy="14577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C:\Users\User\Desktop\для КОНКУРСА\IMG_109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27212" y="5514536"/>
            <a:ext cx="1772530" cy="1125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КРАЕВЕДЕНИЕ  история род.края\день оленевода14\выставка 2014\IMG_01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6603" y="2535112"/>
            <a:ext cx="1153649" cy="865198"/>
          </a:xfrm>
          <a:prstGeom prst="rect">
            <a:avLst/>
          </a:prstGeom>
          <a:noFill/>
        </p:spPr>
      </p:pic>
      <p:pic>
        <p:nvPicPr>
          <p:cNvPr id="2051" name="Picture 3" descr="C:\КРАЕВЕДЕНИЕ  история род.края\рисунки детей\все кружки\2014 кружок\IMG_0114.jpg"/>
          <p:cNvPicPr>
            <a:picLocks noChangeAspect="1" noChangeArrowheads="1"/>
          </p:cNvPicPr>
          <p:nvPr/>
        </p:nvPicPr>
        <p:blipFill>
          <a:blip r:embed="rId8" cstate="print"/>
          <a:srcRect l="29599" r="22302" b="11681"/>
          <a:stretch>
            <a:fillRect/>
          </a:stretch>
        </p:blipFill>
        <p:spPr bwMode="auto">
          <a:xfrm>
            <a:off x="1044422" y="3601330"/>
            <a:ext cx="740464" cy="1019692"/>
          </a:xfrm>
          <a:prstGeom prst="rect">
            <a:avLst/>
          </a:prstGeom>
          <a:noFill/>
        </p:spPr>
      </p:pic>
      <p:pic>
        <p:nvPicPr>
          <p:cNvPr id="2054" name="Picture 6" descr="C:\КРАЕВЕДЕНИЕ  история род.края\рисунки детей\IMG_0002 (2).bmp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31126" y="5507371"/>
            <a:ext cx="1854497" cy="1350629"/>
          </a:xfrm>
          <a:prstGeom prst="rect">
            <a:avLst/>
          </a:prstGeom>
          <a:noFill/>
        </p:spPr>
      </p:pic>
      <p:pic>
        <p:nvPicPr>
          <p:cNvPr id="2056" name="Picture 8" descr="C:\КРАЕВЕДЕНИЕ  история род.края\рисунки детей\IMG_0001 (2).bmp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168469" y="4023359"/>
            <a:ext cx="2023531" cy="1386141"/>
          </a:xfrm>
          <a:prstGeom prst="rect">
            <a:avLst/>
          </a:prstGeom>
          <a:noFill/>
        </p:spPr>
      </p:pic>
      <p:pic>
        <p:nvPicPr>
          <p:cNvPr id="2057" name="Picture 9" descr="C:\КРАЕВЕДЕНИЕ  история род.края\рисунки детей\IMG_0002.bmp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121410" y="4051495"/>
            <a:ext cx="1900375" cy="1312548"/>
          </a:xfrm>
          <a:prstGeom prst="rect">
            <a:avLst/>
          </a:prstGeom>
          <a:noFill/>
        </p:spPr>
      </p:pic>
      <p:pic>
        <p:nvPicPr>
          <p:cNvPr id="17" name="Picture 2" descr="C:\Users\YarTP\Downloads\56131555904588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05653" y="5444198"/>
            <a:ext cx="1771151" cy="1181903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81" r="10663" b="14119"/>
          <a:stretch/>
        </p:blipFill>
        <p:spPr>
          <a:xfrm>
            <a:off x="1955409" y="3718864"/>
            <a:ext cx="1381752" cy="9289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21" t="10346" r="30774" b="16004"/>
          <a:stretch/>
        </p:blipFill>
        <p:spPr>
          <a:xfrm rot="5400000">
            <a:off x="2359630" y="5344179"/>
            <a:ext cx="1540412" cy="11214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70" t="603" r="20160" b="-603"/>
          <a:stretch/>
        </p:blipFill>
        <p:spPr>
          <a:xfrm>
            <a:off x="944934" y="4895558"/>
            <a:ext cx="1464924" cy="130169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63" t="9047" r="29688" b="4762"/>
          <a:stretch/>
        </p:blipFill>
        <p:spPr>
          <a:xfrm>
            <a:off x="2258339" y="2739621"/>
            <a:ext cx="840831" cy="7247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25" t="3939" r="13485" b="11212"/>
          <a:stretch/>
        </p:blipFill>
        <p:spPr>
          <a:xfrm>
            <a:off x="8019985" y="2499999"/>
            <a:ext cx="2015805" cy="1357666"/>
          </a:xfrm>
          <a:prstGeom prst="rect">
            <a:avLst/>
          </a:prstGeom>
        </p:spPr>
      </p:pic>
      <p:sp>
        <p:nvSpPr>
          <p:cNvPr id="12" name="16-конечная звезда 11"/>
          <p:cNvSpPr/>
          <p:nvPr/>
        </p:nvSpPr>
        <p:spPr>
          <a:xfrm>
            <a:off x="5613009" y="1142131"/>
            <a:ext cx="3660332" cy="1417982"/>
          </a:xfrm>
          <a:prstGeom prst="star16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Танцевальная студия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Ритмы Севера»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6935372" y="2594877"/>
            <a:ext cx="153013" cy="95018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Волна 25"/>
          <p:cNvSpPr/>
          <p:nvPr/>
        </p:nvSpPr>
        <p:spPr>
          <a:xfrm>
            <a:off x="3671669" y="2602523"/>
            <a:ext cx="2264898" cy="1589650"/>
          </a:xfrm>
          <a:prstGeom prst="wave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Театр  на родном (ненецком) языке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Яля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иняко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4378214" y="984738"/>
            <a:ext cx="1994451" cy="158893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69" t="9756" r="369" b="8686"/>
          <a:stretch/>
        </p:blipFill>
        <p:spPr>
          <a:xfrm>
            <a:off x="3924886" y="4197344"/>
            <a:ext cx="1805109" cy="11243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1866" y="5480701"/>
            <a:ext cx="1791819" cy="11873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5274364" y="165660"/>
            <a:ext cx="2875726" cy="921023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Национальные виды спорта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орнамент.jpg"/>
          <p:cNvPicPr>
            <a:picLocks noChangeAspect="1" noChangeArrowheads="1"/>
          </p:cNvPicPr>
          <p:nvPr/>
        </p:nvPicPr>
        <p:blipFill>
          <a:blip r:embed="rId2" cstate="print"/>
          <a:srcRect t="67607"/>
          <a:stretch>
            <a:fillRect/>
          </a:stretch>
        </p:blipFill>
        <p:spPr bwMode="auto">
          <a:xfrm rot="5400000">
            <a:off x="-3004457" y="3004457"/>
            <a:ext cx="6858000" cy="849086"/>
          </a:xfrm>
          <a:prstGeom prst="rect">
            <a:avLst/>
          </a:prstGeom>
          <a:noFill/>
        </p:spPr>
      </p:pic>
      <p:sp>
        <p:nvSpPr>
          <p:cNvPr id="9" name="Блок-схема: данные 8"/>
          <p:cNvSpPr/>
          <p:nvPr/>
        </p:nvSpPr>
        <p:spPr>
          <a:xfrm>
            <a:off x="1311962" y="159026"/>
            <a:ext cx="3167271" cy="1208997"/>
          </a:xfrm>
          <a:prstGeom prst="flowChartInputOutp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Тройной национальный прыжок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данные 9"/>
          <p:cNvSpPr/>
          <p:nvPr/>
        </p:nvSpPr>
        <p:spPr>
          <a:xfrm>
            <a:off x="3293164" y="1596889"/>
            <a:ext cx="3220278" cy="1010213"/>
          </a:xfrm>
          <a:prstGeom prst="flowChartInputOutp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Прыжки через нарту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данные 10"/>
          <p:cNvSpPr/>
          <p:nvPr/>
        </p:nvSpPr>
        <p:spPr>
          <a:xfrm>
            <a:off x="9077739" y="185531"/>
            <a:ext cx="2941983" cy="1179444"/>
          </a:xfrm>
          <a:prstGeom prst="flowChartInputOutp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Метание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тынзяна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хорей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4108179" y="636104"/>
            <a:ext cx="1099926" cy="35781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7315200" y="1106554"/>
            <a:ext cx="596348" cy="43069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11" idx="2"/>
          </p:cNvCxnSpPr>
          <p:nvPr/>
        </p:nvCxnSpPr>
        <p:spPr>
          <a:xfrm>
            <a:off x="8216349" y="609601"/>
            <a:ext cx="1155588" cy="16565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5340627" y="1143597"/>
            <a:ext cx="640347" cy="42016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Блок-схема: данные 25"/>
          <p:cNvSpPr/>
          <p:nvPr/>
        </p:nvSpPr>
        <p:spPr>
          <a:xfrm>
            <a:off x="6652591" y="1563760"/>
            <a:ext cx="3220278" cy="1010213"/>
          </a:xfrm>
          <a:prstGeom prst="flowChartInputOutp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Перетягивание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палки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C:\КРАЕВЕДЕНИЕ  история род.края\день оленевода14\IMG_0209.jpg"/>
          <p:cNvPicPr/>
          <p:nvPr/>
        </p:nvPicPr>
        <p:blipFill>
          <a:blip r:embed="rId3" cstate="print">
            <a:lum bright="20000" contrast="30000"/>
          </a:blip>
          <a:srcRect l="29022" t="24359" r="30091" b="32725"/>
          <a:stretch>
            <a:fillRect/>
          </a:stretch>
        </p:blipFill>
        <p:spPr bwMode="auto">
          <a:xfrm>
            <a:off x="4492486" y="2990228"/>
            <a:ext cx="2976977" cy="191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КРАЕВЕДЕНИЕ  история род.края\день оленевода14\IMG_0208.jpg"/>
          <p:cNvPicPr/>
          <p:nvPr/>
        </p:nvPicPr>
        <p:blipFill>
          <a:blip r:embed="rId4" cstate="print">
            <a:lum bright="30000" contrast="10000"/>
          </a:blip>
          <a:srcRect l="11737" t="22222" r="30707" b="34188"/>
          <a:stretch>
            <a:fillRect/>
          </a:stretch>
        </p:blipFill>
        <p:spPr bwMode="auto">
          <a:xfrm>
            <a:off x="4227444" y="4914900"/>
            <a:ext cx="3419061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C:\Users\Lenovo\Desktop\Новая папка (3)\ligi (1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32" b="33536"/>
          <a:stretch/>
        </p:blipFill>
        <p:spPr bwMode="auto">
          <a:xfrm>
            <a:off x="1291488" y="4789489"/>
            <a:ext cx="2758596" cy="2068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27111" y="4736160"/>
            <a:ext cx="2760253" cy="1936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9618" y="2700043"/>
            <a:ext cx="2819392" cy="2047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410" r="267"/>
          <a:stretch/>
        </p:blipFill>
        <p:spPr>
          <a:xfrm>
            <a:off x="10013123" y="2166425"/>
            <a:ext cx="1884306" cy="2159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1804" y="2977536"/>
            <a:ext cx="2240518" cy="16803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орнамент.jpg"/>
          <p:cNvPicPr>
            <a:picLocks noChangeAspect="1" noChangeArrowheads="1"/>
          </p:cNvPicPr>
          <p:nvPr/>
        </p:nvPicPr>
        <p:blipFill>
          <a:blip r:embed="rId2" cstate="print"/>
          <a:srcRect t="67607"/>
          <a:stretch>
            <a:fillRect/>
          </a:stretch>
        </p:blipFill>
        <p:spPr bwMode="auto">
          <a:xfrm rot="5400000">
            <a:off x="-3004457" y="3004457"/>
            <a:ext cx="6858000" cy="84908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214192" y="371476"/>
            <a:ext cx="3061251" cy="900734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агенство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2071008" y="1885886"/>
            <a:ext cx="3061252" cy="1245703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Школьная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видеостудия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8161951" y="872197"/>
            <a:ext cx="3081130" cy="1690968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Журнал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Газета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«Школьные вести»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398023" y="1180047"/>
            <a:ext cx="662608" cy="51683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410073" y="1351722"/>
            <a:ext cx="872536" cy="62255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ДЕти и я\IMG_20151102_072015.jpg"/>
          <p:cNvPicPr>
            <a:picLocks noChangeAspect="1" noChangeArrowheads="1"/>
          </p:cNvPicPr>
          <p:nvPr/>
        </p:nvPicPr>
        <p:blipFill rotWithShape="1">
          <a:blip r:embed="rId3" cstate="print"/>
          <a:srcRect l="22594" t="9589" r="14451" b="27324"/>
          <a:stretch/>
        </p:blipFill>
        <p:spPr bwMode="auto">
          <a:xfrm>
            <a:off x="1223834" y="3191369"/>
            <a:ext cx="2392202" cy="163411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55" r="12424" b="2952"/>
          <a:stretch/>
        </p:blipFill>
        <p:spPr>
          <a:xfrm rot="5400000">
            <a:off x="7111773" y="3343265"/>
            <a:ext cx="3773810" cy="26597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74" t="8065" r="22398" b="34722"/>
          <a:stretch/>
        </p:blipFill>
        <p:spPr>
          <a:xfrm>
            <a:off x="2656327" y="4825479"/>
            <a:ext cx="2746946" cy="182404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688</TotalTime>
  <Words>249</Words>
  <Application>Microsoft Office PowerPoint</Application>
  <PresentationFormat>Произвольный</PresentationFormat>
  <Paragraphs>95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Легкий дым</vt:lpstr>
      <vt:lpstr>ПРОЕКТ  Многофункциональный   этнокультурный центр  образования  и воспитания обучающихся, МКОУ ГШИ имени  Н.И. Яптунай</vt:lpstr>
      <vt:lpstr>Музей</vt:lpstr>
      <vt:lpstr>Музей</vt:lpstr>
      <vt:lpstr>Уголок  этнокультуры</vt:lpstr>
      <vt:lpstr> </vt:lpstr>
      <vt:lpstr>Творческие  объединения</vt:lpstr>
      <vt:lpstr>Художественные  студии</vt:lpstr>
      <vt:lpstr> Национальные виды спорта </vt:lpstr>
      <vt:lpstr>Информационное агенство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Многофункциональный   этнокультурный центр</dc:title>
  <dc:creator>Татьяна Яр</dc:creator>
  <cp:lastModifiedBy>Учитель</cp:lastModifiedBy>
  <cp:revision>84</cp:revision>
  <dcterms:created xsi:type="dcterms:W3CDTF">2020-12-26T12:36:26Z</dcterms:created>
  <dcterms:modified xsi:type="dcterms:W3CDTF">2021-11-10T15:38:38Z</dcterms:modified>
</cp:coreProperties>
</file>