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70" r:id="rId14"/>
    <p:sldId id="269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1572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Оксана\Downloads\фон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285728"/>
            <a:ext cx="77153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«Радость» комбинированного вида структурное подразделение детский сад №184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00232" y="214290"/>
            <a:ext cx="671517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Муниципальное автономное дошкольное </a:t>
            </a:r>
          </a:p>
          <a:p>
            <a:pPr algn="ctr"/>
            <a:r>
              <a:rPr lang="ru-RU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образовательное учреждение «Радость» </a:t>
            </a:r>
          </a:p>
          <a:p>
            <a:pPr algn="ctr"/>
            <a:r>
              <a:rPr lang="ru-RU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комбинированного вида</a:t>
            </a:r>
          </a:p>
          <a:p>
            <a:pPr algn="ctr"/>
            <a:r>
              <a:rPr lang="ru-RU" sz="160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структурное подразделение детский сад №184</a:t>
            </a:r>
            <a:endParaRPr lang="ru-RU" sz="1600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5786" y="2071678"/>
            <a:ext cx="750099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pPr algn="ctr"/>
            <a:r>
              <a:rPr lang="ru-RU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«Все профессии нужны!»</a:t>
            </a:r>
            <a:endParaRPr lang="ru-RU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00430" y="6215082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Нижний Тагил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2026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дельфин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214290"/>
            <a:ext cx="1571636" cy="157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Оксана\Downloads\фон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643438" y="714356"/>
            <a:ext cx="4500562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Участники проекта: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дети старшего дошкольного              возраста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родители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воспитатели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1538" y="4357694"/>
            <a:ext cx="478634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Руководитель проекта: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Крючкова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Оксана Леонидовна,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воспитатель МАДОУ «Радость»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СП детский сад № 184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Screenshot_20230210-141820_Samsung Internet.jpg"/>
          <p:cNvPicPr>
            <a:picLocks noChangeAspect="1"/>
          </p:cNvPicPr>
          <p:nvPr/>
        </p:nvPicPr>
        <p:blipFill>
          <a:blip r:embed="rId3" cstate="print"/>
          <a:srcRect t="12500" b="14583"/>
          <a:stretch>
            <a:fillRect/>
          </a:stretch>
        </p:blipFill>
        <p:spPr>
          <a:xfrm>
            <a:off x="6357950" y="3786190"/>
            <a:ext cx="1857388" cy="2783951"/>
          </a:xfrm>
          <a:prstGeom prst="rect">
            <a:avLst/>
          </a:prstGeom>
        </p:spPr>
      </p:pic>
      <p:pic>
        <p:nvPicPr>
          <p:cNvPr id="7" name="Рисунок 6" descr="20230518_174838.jpg"/>
          <p:cNvPicPr>
            <a:picLocks noChangeAspect="1"/>
          </p:cNvPicPr>
          <p:nvPr/>
        </p:nvPicPr>
        <p:blipFill>
          <a:blip r:embed="rId4"/>
          <a:srcRect t="8333" b="24206"/>
          <a:stretch>
            <a:fillRect/>
          </a:stretch>
        </p:blipFill>
        <p:spPr>
          <a:xfrm>
            <a:off x="251262" y="714356"/>
            <a:ext cx="4106424" cy="277022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Оксана\Downloads\фон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857224" y="214290"/>
            <a:ext cx="7643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детском саду дети знакомятся с миром профессий</a:t>
            </a:r>
            <a:r>
              <a:rPr lang="ru-RU" sz="2400" b="1" dirty="0" smtClean="0"/>
              <a:t>...</a:t>
            </a:r>
            <a:endParaRPr lang="ru-RU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357554" y="857232"/>
            <a:ext cx="578644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Играют в сюжетно-ролевые, режиссёрские, настольные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дидактические игры;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читают рассказы; 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встречаются с интересными людьми.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 потом задаются вопросом: « Кем стану я, когда вырасту?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Какая профессия у меня будет?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Кем я буду работать в своём городе?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Нами было принято решение узнать подробнее о профессиях людей нашего города, привлечь помощь родителей, создать дидактические игры и атрибуты своими руками.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металлург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1797" y="4786322"/>
            <a:ext cx="2145667" cy="2071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игра профессии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2571744"/>
            <a:ext cx="2786082" cy="2285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продавец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10" y="642918"/>
            <a:ext cx="2143140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Оксана\Downloads\фон 5.jpg"/>
          <p:cNvPicPr>
            <a:picLocks noChangeAspect="1" noChangeArrowheads="1"/>
          </p:cNvPicPr>
          <p:nvPr/>
        </p:nvPicPr>
        <p:blipFill>
          <a:blip r:embed="rId2"/>
          <a:srcRect b="343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41890" y="428604"/>
            <a:ext cx="60731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 проекта: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расширение представлений у детей старшего дошкольного возраста  о многообразии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важности различных профессий.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2357430"/>
            <a:ext cx="678661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узнать  о разнообразии профессий в городе Нижний Тагил и профессиях  своих родителей;</a:t>
            </a:r>
            <a:endParaRPr lang="ru-RU" sz="11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изготовить атрибуты и костюмы для сюжетно-ролевых игр:</a:t>
            </a:r>
            <a:endParaRPr lang="ru-RU" sz="11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создать альбом « Профессии родителей» и дидактические игры , чтобы больше знать о профессиях  нашего города;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принять участие в конкурсах по профориентации дошкольников.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ru-RU" sz="2400" dirty="0"/>
          </a:p>
        </p:txBody>
      </p:sp>
      <p:pic>
        <p:nvPicPr>
          <p:cNvPr id="6" name="Рисунок 5" descr="игры по профориентации.jpg"/>
          <p:cNvPicPr>
            <a:picLocks noChangeAspect="1"/>
          </p:cNvPicPr>
          <p:nvPr/>
        </p:nvPicPr>
        <p:blipFill>
          <a:blip r:embed="rId3" cstate="print"/>
          <a:srcRect t="31250" b="32291"/>
          <a:stretch>
            <a:fillRect/>
          </a:stretch>
        </p:blipFill>
        <p:spPr>
          <a:xfrm>
            <a:off x="6000947" y="428604"/>
            <a:ext cx="3143053" cy="2355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Оксана\Downloads\фон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00034" y="571480"/>
            <a:ext cx="80010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Гипотеза: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мы подумали и решили, если будем знать о  профессиях родителей, посетим некоторые предприятия нашего города, создадим атрибуты и костюмы, дидактические игры, то в будущем нам будет легче определиться с выбором своей профессии.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034" y="3500438"/>
            <a:ext cx="82153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Практическая значимость: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используя атрибуты и костюмы в игре, мы сможем узнать нравится нам это или нет, посетив предприятия, представим , с чем  и с кем нужно будет работать, а дидактические игры помогут закрепить знания о многообразии профессий и предметах труда . 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0" y="1643050"/>
            <a:ext cx="1316426" cy="17552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Оксана\Downloads\фон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428860" y="0"/>
            <a:ext cx="55721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Этапы проекта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857224" y="357166"/>
            <a:ext cx="714380" cy="857256"/>
          </a:xfrm>
          <a:prstGeom prst="downArrow">
            <a:avLst>
              <a:gd name="adj1" fmla="val 50000"/>
              <a:gd name="adj2" fmla="val 538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14282" y="1214422"/>
            <a:ext cx="89297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В беседе с воспитателем мы узнали,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что в нашем городе можно работать                                                                                                                                                       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в   разных сферах: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с людьми, с техникой, с природой и другое.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Поэтому решили узнать о некоторых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профессиях из разных источников,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посетить некоторые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предприятия города.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3643314"/>
            <a:ext cx="3380447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20221101_10504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1285860"/>
            <a:ext cx="2786082" cy="257176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Оксана\Downloads\фон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5720" y="214290"/>
            <a:ext cx="7786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Экскурсии в аптеку, ветеринарную клинику, на почту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794"/>
            <a:ext cx="3380447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1285860"/>
            <a:ext cx="3159124" cy="3159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https://i.ytimg.com/vi/H5KGReH6Ngk/maxresdefault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4326415"/>
            <a:ext cx="4500594" cy="25315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20220831_10270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68911" y="1785926"/>
            <a:ext cx="3075089" cy="2941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Стрелка вниз 9"/>
          <p:cNvSpPr/>
          <p:nvPr/>
        </p:nvSpPr>
        <p:spPr>
          <a:xfrm>
            <a:off x="7929586" y="285728"/>
            <a:ext cx="785818" cy="928694"/>
          </a:xfrm>
          <a:prstGeom prst="downArrow">
            <a:avLst>
              <a:gd name="adj1" fmla="val 50000"/>
              <a:gd name="adj2" fmla="val 538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pic>
        <p:nvPicPr>
          <p:cNvPr id="11" name="Рисунок 10" descr="почта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37028" y="4357694"/>
            <a:ext cx="3591121" cy="2500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Оксана\Downloads\фон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357290" y="0"/>
            <a:ext cx="74295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Практический этап</a:t>
            </a: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Создали альбом «Профессии родителей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4143380"/>
            <a:ext cx="3286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Картотеку пословиц и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поговорок о труде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357158" y="214290"/>
            <a:ext cx="714380" cy="1000132"/>
          </a:xfrm>
          <a:prstGeom prst="downArrow">
            <a:avLst>
              <a:gd name="adj1" fmla="val 50000"/>
              <a:gd name="adj2" fmla="val 538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pic>
        <p:nvPicPr>
          <p:cNvPr id="7" name="Рисунок 6" descr="20250623_1416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7884" y="2786057"/>
            <a:ext cx="2928958" cy="16833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20250623_1416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285728"/>
            <a:ext cx="1714512" cy="25717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20250623_14140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1571612"/>
            <a:ext cx="3429024" cy="21041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20250623_14113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98789" y="4500570"/>
            <a:ext cx="1645211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20250623_14112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86446" y="4500570"/>
            <a:ext cx="1642189" cy="2170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20250623_14110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714744" y="4143380"/>
            <a:ext cx="1724911" cy="2368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20250623_14190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786182" y="1428736"/>
            <a:ext cx="3143272" cy="17757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Оксана\Downloads\фон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42910" y="0"/>
            <a:ext cx="45005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Придумали и сделали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дидактические игры </a:t>
            </a:r>
          </a:p>
        </p:txBody>
      </p:sp>
      <p:pic>
        <p:nvPicPr>
          <p:cNvPr id="4" name="Рисунок 3" descr="20230123_1552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785794"/>
            <a:ext cx="3429024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20230123_1611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9124" y="0"/>
            <a:ext cx="3643338" cy="3500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20230123_15221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57554" y="3643314"/>
            <a:ext cx="3214686" cy="321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20230123_20111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9800" y="4357694"/>
            <a:ext cx="3081024" cy="2214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Стрелка вниз 7"/>
          <p:cNvSpPr/>
          <p:nvPr/>
        </p:nvSpPr>
        <p:spPr>
          <a:xfrm>
            <a:off x="8215338" y="285728"/>
            <a:ext cx="714380" cy="928694"/>
          </a:xfrm>
          <a:prstGeom prst="downArrow">
            <a:avLst>
              <a:gd name="adj1" fmla="val 50000"/>
              <a:gd name="adj2" fmla="val 538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pic>
        <p:nvPicPr>
          <p:cNvPr id="10" name="Рисунок 9" descr="20210727_09224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48451" y="4911338"/>
            <a:ext cx="2595549" cy="19466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 cstate="print"/>
          <a:srcRect l="3730"/>
          <a:stretch>
            <a:fillRect/>
          </a:stretch>
        </p:blipFill>
        <p:spPr bwMode="auto">
          <a:xfrm rot="16200000">
            <a:off x="6998644" y="2716867"/>
            <a:ext cx="1718975" cy="25717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Оксана\Downloads\фон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714348" y="285728"/>
            <a:ext cx="771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Родители сшили костюмы для сюжетно-ролевых игр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С р игра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0" y="785794"/>
            <a:ext cx="3357562" cy="3357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20220712_1202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57554" y="1071546"/>
            <a:ext cx="3286124" cy="3286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20210722_135328.jpg"/>
          <p:cNvPicPr>
            <a:picLocks noChangeAspect="1"/>
          </p:cNvPicPr>
          <p:nvPr/>
        </p:nvPicPr>
        <p:blipFill>
          <a:blip r:embed="rId5" cstate="print"/>
          <a:srcRect l="53703" r="5556"/>
          <a:stretch>
            <a:fillRect/>
          </a:stretch>
        </p:blipFill>
        <p:spPr>
          <a:xfrm rot="10800000">
            <a:off x="6572232" y="1643050"/>
            <a:ext cx="2571768" cy="4734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20170416_094859_5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1538" y="4191003"/>
            <a:ext cx="4000496" cy="26669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Оксана\Downloads\фон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282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85786" y="214290"/>
            <a:ext cx="83582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Организовали насыщенную предметно-пространственную                   среду для игр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/>
          <a:srcRect t="35381"/>
          <a:stretch>
            <a:fillRect/>
          </a:stretch>
        </p:blipFill>
        <p:spPr bwMode="auto">
          <a:xfrm>
            <a:off x="214282" y="928670"/>
            <a:ext cx="3451668" cy="2230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714356"/>
            <a:ext cx="2571768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3357562"/>
            <a:ext cx="3357586" cy="3230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С р. Игра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5607851" y="3321843"/>
            <a:ext cx="3214686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20170515_090053.jpg"/>
          <p:cNvPicPr>
            <a:picLocks noChangeAspect="1"/>
          </p:cNvPicPr>
          <p:nvPr/>
        </p:nvPicPr>
        <p:blipFill>
          <a:blip r:embed="rId7" cstate="print"/>
          <a:srcRect b="21875"/>
          <a:stretch>
            <a:fillRect/>
          </a:stretch>
        </p:blipFill>
        <p:spPr>
          <a:xfrm>
            <a:off x="3714744" y="3643314"/>
            <a:ext cx="1814526" cy="2520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20210722_13524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786182" y="1285860"/>
            <a:ext cx="2357454" cy="17680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Оксана\Downloads\фон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5720" y="214290"/>
            <a:ext cx="8858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Участие в 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онлайн-играх</a:t>
            </a: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 по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профориентации дошкольников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C:\Users\Оксана\OneDrive\Рабочий стол\дети гр. Кораблик\20230221_1119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85786" y="4000504"/>
            <a:ext cx="3214710" cy="2643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-a08c9f3de5c346ac012563e883c0cdfa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628" y="3929066"/>
            <a:ext cx="3628564" cy="2714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Оксана\Downloads\онлайн игра 25г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14546" y="928670"/>
            <a:ext cx="4286280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Стрелка вниз 9"/>
          <p:cNvSpPr/>
          <p:nvPr/>
        </p:nvSpPr>
        <p:spPr>
          <a:xfrm>
            <a:off x="8143900" y="714356"/>
            <a:ext cx="714380" cy="1071570"/>
          </a:xfrm>
          <a:prstGeom prst="downArrow">
            <a:avLst>
              <a:gd name="adj1" fmla="val 50000"/>
              <a:gd name="adj2" fmla="val 6745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Оксана\Downloads\фон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Users\Оксана\Downloads\20230825_091314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143504" y="928671"/>
            <a:ext cx="2928958" cy="2789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8" descr="C:\Users\Оксана\Downloads\ЗИМИНА соня  лаборатория профессий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1000108"/>
            <a:ext cx="3000396" cy="2587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785786" y="0"/>
            <a:ext cx="8143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Участие в городских конкурсах в рамках проекта     «Лаборатория профессий. Продвижение»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викторина проф..jpg"/>
          <p:cNvPicPr>
            <a:picLocks noChangeAspect="1"/>
          </p:cNvPicPr>
          <p:nvPr/>
        </p:nvPicPr>
        <p:blipFill>
          <a:blip r:embed="rId5" cstate="print"/>
          <a:srcRect t="6103"/>
          <a:stretch>
            <a:fillRect/>
          </a:stretch>
        </p:blipFill>
        <p:spPr>
          <a:xfrm>
            <a:off x="2071670" y="3500438"/>
            <a:ext cx="4872075" cy="3143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Оксана\Downloads\фон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5720" y="214290"/>
            <a:ext cx="83582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  Результаты проекта: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узнали о многообразии профессий в своём городе;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изготовили  дидактические игры, костюмы и атрибуты для сюжетно-ролевых игр;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создали альбом «Профессии родителей»;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картотеку пословиц и поговорок о труде;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активно участвовали в городских конкурсах по профориентации для детей старшего дошкольного возраста.</a:t>
            </a: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9" descr="C:\Users\Оксана\Downloads\Юный мастер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2143108" cy="3143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D:\дипломы мои\профисториз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3429000"/>
            <a:ext cx="2285984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52" name="AutoShape 4" descr="C:\Users\%D0%9E%D0%BA%D1%81%D0%B0%D0%BD%D0%B0\Downloads\%D0%94%D0%B8%D0%BF%D0%BB%D0%BE%D0%BC 2 %D0%BC%D0%B5%D1%81%D1%82%D0%BE %D0%A2%D1%80%D1%83%D0%B4%D0%BE%D0%B2%D0%B0%D1%8F %D1%8D%D0%BA%D1%81%D0%BF%D0%B5%D0%B4%D0%B8%D1%86%D0%B8%D1%8F %D0%B4.%D1%81.184 (1) (3)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C:\Users\%D0%9E%D0%BA%D1%81%D0%B0%D0%BD%D0%B0\Downloads\%D0%94%D0%B8%D0%BF%D0%BB%D0%BE%D0%BC 2 %D0%BC%D0%B5%D1%81%D1%82%D0%BE %D0%A2%D1%80%D1%83%D0%B4%D0%BE%D0%B2%D0%B0%D1%8F %D1%8D%D0%BA%D1%81%D0%BF%D0%B5%D0%B4%D0%B8%D1%86%D0%B8%D1%8F %D0%B4.%D1%81.184 (1) (3)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6" name="AutoShape 8" descr="C:\Users\%D0%9E%D0%BA%D1%81%D0%B0%D0%BD%D0%B0\Downloads\%D0%94%D0%B8%D0%BF%D0%BB%D0%BE%D0%BC 2 %D0%BC%D0%B5%D1%81%D1%82%D0%BE %D0%A2%D1%80%D1%83%D0%B4%D0%BE%D0%B2%D0%B0%D1%8F %D1%8D%D0%BA%D1%81%D0%BF%D0%B5%D0%B4%D0%B8%D1%86%D0%B8%D1%8F %D0%B4.%D1%81.184 (1) (3)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Рисунок 11" descr="Диплом 2 место Трудовая экспедиция д.с.184 (1)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85984" y="3429000"/>
            <a:ext cx="2143140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Диплом  2 место Легомульт (3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3429000"/>
            <a:ext cx="2071702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Оксана\Downloads\фон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3200" y="-152400"/>
            <a:ext cx="9347200" cy="70104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45503" y="1928802"/>
            <a:ext cx="775558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 !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Рисунок 3" descr="дельфин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571636" cy="157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483</Words>
  <PresentationFormat>Экран (4:3)</PresentationFormat>
  <Paragraphs>73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Оксана</dc:creator>
  <cp:lastModifiedBy>Оксана</cp:lastModifiedBy>
  <cp:revision>61</cp:revision>
  <dcterms:created xsi:type="dcterms:W3CDTF">2025-06-19T13:58:34Z</dcterms:created>
  <dcterms:modified xsi:type="dcterms:W3CDTF">2026-03-13T03:59:53Z</dcterms:modified>
</cp:coreProperties>
</file>