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5" r:id="rId3"/>
    <p:sldId id="286" r:id="rId4"/>
    <p:sldId id="288" r:id="rId5"/>
    <p:sldId id="289" r:id="rId6"/>
    <p:sldId id="270" r:id="rId7"/>
    <p:sldId id="287" r:id="rId8"/>
    <p:sldId id="271" r:id="rId9"/>
    <p:sldId id="290" r:id="rId10"/>
    <p:sldId id="285" r:id="rId11"/>
    <p:sldId id="272" r:id="rId12"/>
    <p:sldId id="273" r:id="rId13"/>
    <p:sldId id="275" r:id="rId14"/>
    <p:sldId id="274" r:id="rId15"/>
    <p:sldId id="276" r:id="rId16"/>
    <p:sldId id="279" r:id="rId17"/>
    <p:sldId id="282" r:id="rId18"/>
    <p:sldId id="281" r:id="rId19"/>
    <p:sldId id="283" r:id="rId20"/>
    <p:sldId id="28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2C7C62C-6075-426B-B9CE-B65FA7FF71B9}">
          <p14:sldIdLst>
            <p14:sldId id="256"/>
            <p14:sldId id="265"/>
            <p14:sldId id="286"/>
            <p14:sldId id="288"/>
            <p14:sldId id="289"/>
            <p14:sldId id="270"/>
            <p14:sldId id="287"/>
            <p14:sldId id="271"/>
            <p14:sldId id="290"/>
            <p14:sldId id="285"/>
            <p14:sldId id="272"/>
            <p14:sldId id="273"/>
            <p14:sldId id="275"/>
            <p14:sldId id="274"/>
            <p14:sldId id="276"/>
            <p14:sldId id="279"/>
            <p14:sldId id="282"/>
            <p14:sldId id="281"/>
            <p14:sldId id="283"/>
            <p14:sldId id="2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CEC8"/>
    <a:srgbClr val="CEC2BA"/>
    <a:srgbClr val="F6F6F6"/>
    <a:srgbClr val="3A5896"/>
    <a:srgbClr val="2473AC"/>
    <a:srgbClr val="323A3C"/>
    <a:srgbClr val="8A5A4D"/>
    <a:srgbClr val="1A356C"/>
    <a:srgbClr val="7BA67C"/>
    <a:srgbClr val="F1F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8" autoAdjust="0"/>
    <p:restoredTop sz="94660" autoAdjust="0"/>
  </p:normalViewPr>
  <p:slideViewPr>
    <p:cSldViewPr snapToGrid="0">
      <p:cViewPr varScale="1">
        <p:scale>
          <a:sx n="83" d="100"/>
          <a:sy n="83" d="100"/>
        </p:scale>
        <p:origin x="141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80AE9-4763-479D-8B4C-D376ECFBD6C4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1849B-C435-42C5-B5C7-E1FDC99E4D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253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Выполнили: Тимофеева Карина, Ершова Валерия,</a:t>
            </a:r>
            <a:r>
              <a:rPr lang="ru-RU" baseline="0" dirty="0"/>
              <a:t> ученицы МБОУ «</a:t>
            </a:r>
            <a:r>
              <a:rPr lang="ru-RU" baseline="0" dirty="0" err="1"/>
              <a:t>Моргаушская</a:t>
            </a:r>
            <a:r>
              <a:rPr lang="ru-RU" baseline="0" dirty="0"/>
              <a:t> СОШ» </a:t>
            </a:r>
            <a:r>
              <a:rPr lang="ru-RU" baseline="0" dirty="0" err="1"/>
              <a:t>Моргаушский</a:t>
            </a:r>
            <a:r>
              <a:rPr lang="ru-RU" baseline="0" dirty="0"/>
              <a:t> муниципальный округ ЧР, 8 класс</a:t>
            </a:r>
          </a:p>
          <a:p>
            <a:r>
              <a:rPr lang="ru-RU" baseline="0" dirty="0"/>
              <a:t>Руководитель: Сорокина Алина Алексеевна, учитель английского языка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1849B-C435-42C5-B5C7-E1FDC99E4DA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73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348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79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2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3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324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80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02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609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61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432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09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41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2"/>
          <a:stretch/>
        </p:blipFill>
        <p:spPr>
          <a:xfrm>
            <a:off x="0" y="2403067"/>
            <a:ext cx="9144000" cy="445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4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5%D1%80%D0%B1_%D0%A7%D0%B5%D0%B1%D0%BE%D0%BA%D1%81%D0%B0%D1%8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7%D0%B5%D0%B1%D0%BE%D0%BA%D1%81%D0%B0%D1%80%D1%8B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A7%D1%83%D0%B2%D0%B0%D1%88%D1%81%D0%BA%D0%B8%D0%B9_%D1%8F%D0%B7%D1%8B%D0%BA" TargetMode="External"/><Relationship Id="rId5" Type="http://schemas.openxmlformats.org/officeDocument/2006/relationships/hyperlink" Target="https://ru.wikipedia.org/wiki/%D0%9F%D1%8C%D0%B5%D0%B4%D0%B5%D1%81%D1%82%D0%B0%D0%BB" TargetMode="External"/><Relationship Id="rId4" Type="http://schemas.openxmlformats.org/officeDocument/2006/relationships/hyperlink" Target="https://ru.wikipedia.org/wiki/%D0%A7%D0%B5%D0%B1%D0%BE%D0%BA%D1%81%D0%B0%D1%80%D1%81%D0%BA%D0%B8%D0%B9_%D0%B7%D0%B0%D0%BB%D0%B8%D0%B2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hnmuseum.ru/branches/&#1084;&#1091;&#1079;&#1077;&#1081;-&#1074;-&#1080;-&#1095;&#1072;&#1087;&#1072;&#1077;&#1074;&#1072;/" TargetMode="External"/><Relationship Id="rId2" Type="http://schemas.openxmlformats.org/officeDocument/2006/relationships/hyperlink" Target="https://gcheb.cap.ru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A7%D0%B5%D0%B1%D0%BE%D0%BA%D1%81%D0%B0%D1%80%D1%8B" TargetMode="External"/><Relationship Id="rId5" Type="http://schemas.openxmlformats.org/officeDocument/2006/relationships/hyperlink" Target="https://infourok.ru/prezentaciya-na-temu-cheboksary-7204527.html" TargetMode="External"/><Relationship Id="rId4" Type="http://schemas.openxmlformats.org/officeDocument/2006/relationships/hyperlink" Target="https://mkpobeda.ru/page4972192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8" r="5795"/>
          <a:stretch/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69456" y="424872"/>
            <a:ext cx="8007926" cy="20084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b="1" dirty="0">
                <a:ln w="0"/>
                <a:solidFill>
                  <a:schemeClr val="bg1"/>
                </a:solidFill>
                <a:latin typeface="+mn-lt"/>
              </a:rPr>
              <a:t>Чебоксары – столица Чувашской Республики.</a:t>
            </a:r>
          </a:p>
          <a:p>
            <a:r>
              <a:rPr lang="ru-RU" sz="4400" b="1" dirty="0">
                <a:ln w="0"/>
                <a:solidFill>
                  <a:schemeClr val="bg1"/>
                </a:solidFill>
                <a:latin typeface="+mn-lt"/>
              </a:rPr>
              <a:t>История и современность</a:t>
            </a:r>
            <a:endParaRPr lang="en-US" sz="4400" b="1" dirty="0">
              <a:ln w="0"/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ransition spd="slow">
    <p:pull dir="l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95927"/>
          </a:xfrm>
        </p:spPr>
        <p:txBody>
          <a:bodyPr anchor="t">
            <a:normAutofit fontScale="90000"/>
          </a:bodyPr>
          <a:lstStyle/>
          <a:p>
            <a:r>
              <a:rPr lang="en-US" sz="3200" dirty="0"/>
              <a:t>  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</a:rPr>
              <a:t>Чебоксары: история возникновения и становления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
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071" y="612844"/>
            <a:ext cx="42970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письменных источниках Чебоксары упоминаются с 1469 года, когда русские воины остановились здесь на своём пути в Казанское ханство. Однако как населенный пункт он существовал значительно раньше. По данным археологических раскопок, на его месте  с рубежа XIII — XIV веков существовало болгаро-чувашское поселение.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 1555 года, после добровольного вхождения чувашского края в состав Московского государства, здесь была заложена крепость для защиты южных рубежей страны и создан Чебоксарский уезд. К концу XVII века город утратил свои оборонительные функции — Чебоксары стали известным торговым центром Поволжья.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1920 году Чебоксары стали столицей Чувашской автономной области.</a:t>
            </a:r>
          </a:p>
        </p:txBody>
      </p:sp>
      <p:pic>
        <p:nvPicPr>
          <p:cNvPr id="1026" name="Picture 2" descr="C:\Users\Admin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065" y="1219202"/>
            <a:ext cx="4750864" cy="351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439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6510" y="183735"/>
            <a:ext cx="6077649" cy="477356"/>
          </a:xfrm>
        </p:spPr>
        <p:txBody>
          <a:bodyPr>
            <a:no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Государственные символы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64" y="1448161"/>
            <a:ext cx="3047485" cy="3055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3807" y="4424949"/>
            <a:ext cx="37654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верхней половине щита герб Казанский, в нижней части пять летящих в золотом поле диких уток в знак того, что в окрестностях сего города оных очень изобильно»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6964" y="322729"/>
            <a:ext cx="26293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герб Чебоксар утвержден   18 октября 1781  г.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225" y="830561"/>
            <a:ext cx="5072528" cy="349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69149" y="5131997"/>
            <a:ext cx="27636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1767 году императрица Екатерина II  совершила путешествие по Волге и побывала в Чебоксарах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81459" y="4320773"/>
            <a:ext cx="46974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Герб и  первую карту города утвердила императрица Екатерина Великая </a:t>
            </a:r>
          </a:p>
        </p:txBody>
      </p:sp>
    </p:spTree>
    <p:extLst>
      <p:ext uri="{BB962C8B-B14F-4D97-AF65-F5344CB8AC3E}">
        <p14:creationId xmlns:p14="http://schemas.microsoft.com/office/powerpoint/2010/main" val="4074394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54DCBDD-73F4-3A88-7EF1-96C00CE6E2F7}"/>
              </a:ext>
            </a:extLst>
          </p:cNvPr>
          <p:cNvSpPr txBox="1"/>
          <p:nvPr/>
        </p:nvSpPr>
        <p:spPr>
          <a:xfrm>
            <a:off x="120073" y="0"/>
            <a:ext cx="3509818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800"/>
              </a:spcBef>
              <a:spcAft>
                <a:spcPts val="600"/>
              </a:spcAft>
              <a:buNone/>
            </a:pPr>
            <a:r>
              <a:rPr lang="ru-RU" sz="29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Элементы современного герба и их значение: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74A1C3-4BB6-C610-5AB1-7EFE2321E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8" y="1431161"/>
            <a:ext cx="4097510" cy="41378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6D39E9-77F8-4DFF-5E47-9F2128D0165D}"/>
              </a:ext>
            </a:extLst>
          </p:cNvPr>
          <p:cNvSpPr txBox="1"/>
          <p:nvPr/>
        </p:nvSpPr>
        <p:spPr>
          <a:xfrm>
            <a:off x="4572000" y="336965"/>
            <a:ext cx="4655128" cy="5863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«Пять серебряных уток»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символ, дарованный императорским указом в 1781 году, означает стремление к свободе, инициативе и достижение поставленных целей.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Дуб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символ силы, вечности и крепости, любимое дерево чувашей. Три силуэта дубов во главе щита означают существование города во времени: в прошлом, настоящем и будущем.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lang="ru-RU" b="1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четырёхлучевые</a:t>
            </a: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восьмиугольные звёзды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графическое выражение девиза Государственного герба Чувашской Республики: «Были, есть и будем».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Орнаментальный мотив «Хмель» с девизным картушем «Шупашкар» — «Чебоксары»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элементы, заимствованные из госсимволики Чувашской Республики, указывают на правовой статус города как столицы Чувашской Республики.</a:t>
            </a:r>
          </a:p>
        </p:txBody>
      </p:sp>
    </p:spTree>
    <p:extLst>
      <p:ext uri="{BB962C8B-B14F-4D97-AF65-F5344CB8AC3E}">
        <p14:creationId xmlns:p14="http://schemas.microsoft.com/office/powerpoint/2010/main" val="1540475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1CE792-0D57-A0B6-CC50-52DFC5346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780" y="596332"/>
            <a:ext cx="5800437" cy="36252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B19CD4-8E30-6D98-0E74-2423386635A5}"/>
              </a:ext>
            </a:extLst>
          </p:cNvPr>
          <p:cNvSpPr txBox="1"/>
          <p:nvPr/>
        </p:nvSpPr>
        <p:spPr>
          <a:xfrm>
            <a:off x="212435" y="4264701"/>
            <a:ext cx="886691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Флаг города Чебоксары представляет собой прямоугольное полотнище. Соотношение ширины к длине 5:8. Цвет полотнища — белый с односторонним изображением в центре флага основного элемента — </a:t>
            </a:r>
            <a:r>
              <a:rPr lang="ru-RU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Герб Чебоксар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герба города Чебоксары</a:t>
            </a:r>
            <a:r>
              <a:rPr lang="ru-RU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721FFA-4733-F130-88DB-9598FCD53A68}"/>
              </a:ext>
            </a:extLst>
          </p:cNvPr>
          <p:cNvSpPr txBox="1"/>
          <p:nvPr/>
        </p:nvSpPr>
        <p:spPr>
          <a:xfrm>
            <a:off x="295563" y="57723"/>
            <a:ext cx="6539347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Государственные символы: флаг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4265167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131"/>
            <a:ext cx="8229600" cy="1143000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Гимн города Чебоксары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(Слова П.В. Афанасьева, музыка Ф.М. Лукина.)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3723" y="1184131"/>
            <a:ext cx="3419223" cy="378565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Мӗн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капӑр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Ҫутӑ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капмар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Пирӗн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тӗп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хуламӑр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Мӗн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хастар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Хушса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юрламалли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Шупашкар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Шупашкар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Пирӗн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ҫутӑ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шӑпа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хӑюллӑн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патвар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Ҫӗнтерӳллӗ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ҫулпа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C7A022-0F42-2821-18B6-070C190F77D4}"/>
              </a:ext>
            </a:extLst>
          </p:cNvPr>
          <p:cNvSpPr txBox="1"/>
          <p:nvPr/>
        </p:nvSpPr>
        <p:spPr>
          <a:xfrm>
            <a:off x="4493491" y="1251957"/>
            <a:ext cx="4572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на Волге город,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мой дом родной.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от года молод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Древний город мой.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Припев: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Шупашкар, Шупашкар.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Будь ты славен в веках!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Светлый город земли –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Чебоксары мои.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6B19D2-0FED-FFB9-B204-07C9011D11B9}"/>
              </a:ext>
            </a:extLst>
          </p:cNvPr>
          <p:cNvSpPr txBox="1"/>
          <p:nvPr/>
        </p:nvSpPr>
        <p:spPr>
          <a:xfrm>
            <a:off x="738025" y="4736103"/>
            <a:ext cx="75109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 решением собрания депутатов №1525 от 24 декабря 2009 года «О гимне муниципального образования города Чебоксары — столицы Чувашской Республики».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081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954FC65-2103-DFA8-95C6-93AF68595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345" y="422563"/>
            <a:ext cx="6400800" cy="565727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Чебоксары с высоты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C186FB2-C987-7108-D99E-2EC5E85D1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0670"/>
            <a:ext cx="9144000" cy="335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83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39586" y="228557"/>
            <a:ext cx="433346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Шурǎ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Шупашкар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так искренне и любовно чувашский народ называет свою столицу. Белым пароходом, только что причалившим к живописному берегу Волги, кажется наш родной город. Искрятся поющие светомузыкальные фонтаны. На правом берегу в лучах заходящего солнца кажутся высеченными из розового мрамора уходящие ввысь по холму длинные стены современных многоэтажных зданий. В Чебоксарах много широких и красивых улиц, летом утопающих в зелени. Это большой, культурный и промышленный центр. Здесь живут добрые, красивые, талантливые люди, которые любят трудиться и любят веселиться.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53" y="2859613"/>
            <a:ext cx="4146605" cy="248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Admin\Desktop\фото\scale_1200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53" y="143122"/>
            <a:ext cx="4146605" cy="264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709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D0CA09-DA14-A0B5-B4B8-09B5AFCCC6E3}"/>
              </a:ext>
            </a:extLst>
          </p:cNvPr>
          <p:cNvSpPr txBox="1"/>
          <p:nvPr/>
        </p:nvSpPr>
        <p:spPr>
          <a:xfrm>
            <a:off x="1468169" y="1977344"/>
            <a:ext cx="6207661" cy="10741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9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Достопримечательности и </a:t>
            </a:r>
          </a:p>
          <a:p>
            <a:pPr algn="ctr">
              <a:spcBef>
                <a:spcPct val="20000"/>
              </a:spcBef>
            </a:pPr>
            <a:r>
              <a:rPr lang="ru-RU" sz="29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интересные места города Чебоксары</a:t>
            </a:r>
          </a:p>
        </p:txBody>
      </p:sp>
    </p:spTree>
    <p:extLst>
      <p:ext uri="{BB962C8B-B14F-4D97-AF65-F5344CB8AC3E}">
        <p14:creationId xmlns:p14="http://schemas.microsoft.com/office/powerpoint/2010/main" val="642415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19782" y="2240437"/>
            <a:ext cx="439241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 июня 1960 года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городском сквере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установлен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Василию Ивановичу Чапаеву: он на коне, в бурке и с саблей в руке.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мая 1974 года в сквере  открыт музей, посвященный герою гражданской войны.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460" y="146246"/>
            <a:ext cx="7869889" cy="444881"/>
          </a:xfrm>
        </p:spPr>
        <p:txBody>
          <a:bodyPr>
            <a:normAutofit fontScale="90000"/>
          </a:bodyPr>
          <a:lstStyle/>
          <a:p>
            <a:pPr>
              <a:spcBef>
                <a:spcPct val="20000"/>
              </a:spcBef>
            </a:pPr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Сквер им. В. И. Чапаева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9782" y="662326"/>
            <a:ext cx="43924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он в нашем чувашском краю,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Крестьянский простой человек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здесь возмужал, чтоб прославить в бою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Родную сторонку навек.</a:t>
            </a:r>
          </a:p>
          <a:p>
            <a:pPr algn="r"/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(Михаил Юхма)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82" y="792693"/>
            <a:ext cx="4572000" cy="276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A378B1-416F-27C1-1AF9-376A4CF7F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93309"/>
            <a:ext cx="9144000" cy="26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36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657"/>
            <a:ext cx="8229600" cy="589207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</a:rPr>
              <a:t>Улица Космонавта А. Г.  Николаева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38255" y="772794"/>
            <a:ext cx="4318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Названа она в честь третьего космонавта,  уроженца Чувашской Республики дважды Героя Советского Союза, генерал-майора авиации Андрияна Григорьевича Николаева в 1962 году.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5177" y="3743281"/>
            <a:ext cx="321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«Штурмует звездный океан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Чувашский сокол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Андриян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третьим в космос полетел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 землю он хотел»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5" y="718650"/>
            <a:ext cx="4477970" cy="271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153" y="2539224"/>
            <a:ext cx="5329382" cy="431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202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7483"/>
          </a:xfrm>
        </p:spPr>
        <p:txBody>
          <a:bodyPr>
            <a:normAutofit/>
          </a:bodyPr>
          <a:lstStyle/>
          <a:p>
            <a:pPr algn="ctr"/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Национальная библиотека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640" y="1654031"/>
            <a:ext cx="5653379" cy="341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972121"/>
            <a:ext cx="28545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Расположена она в уютном сквере. В центре сквера стоит памятник И. Я. Яковлеву – чувашскому педагогу-просветителю. Именно он</a:t>
            </a:r>
          </a:p>
          <a:p>
            <a:r>
              <a:rPr lang="ru-RU" dirty="0"/>
              <a:t>написал первый Чувашский букварь, открыл первую чувашскую школу.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3569" y="972121"/>
            <a:ext cx="83488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Национальная библиотека Чувашской Республики — это информационный и культурный центр, место реализации общественных проектов и гражданских инициатив.</a:t>
            </a:r>
          </a:p>
        </p:txBody>
      </p:sp>
    </p:spTree>
    <p:extLst>
      <p:ext uri="{BB962C8B-B14F-4D97-AF65-F5344CB8AC3E}">
        <p14:creationId xmlns:p14="http://schemas.microsoft.com/office/powerpoint/2010/main" val="1787715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63616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Чувашский Академический Драматический Театр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60683" y="938254"/>
            <a:ext cx="44686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набережной Волги находится один из старейших театров Республики Чувашский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Академический Драматический Театр имени К. В. Иванова, он гостеприимно открывает свои двери, приглашая всех ребят и гостей столицы на праздничные мероприятия!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37" y="938254"/>
            <a:ext cx="4182386" cy="3029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9027" y="2764273"/>
            <a:ext cx="41823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снован 27 января 1918 году в Казани. 20 августа 1920 года театр переехал из Казани в Чебоксары.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333" y="3205018"/>
            <a:ext cx="4770640" cy="3535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019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79" y="-115906"/>
            <a:ext cx="8229600" cy="787179"/>
          </a:xfrm>
        </p:spPr>
        <p:txBody>
          <a:bodyPr>
            <a:normAutofit fontScale="90000"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Набережная реки Волги – Московская набережная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90870"/>
            <a:ext cx="4492878" cy="249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3534515"/>
            <a:ext cx="360547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Сама набережная реки Волги придает городу особый колорит. Спокойная гладь залива, звонкие струи фонтана, золотые купола церквей, - все это приятно удивляет гостей, приезжающих в Чебоксары</a:t>
            </a:r>
            <a:r>
              <a:rPr lang="ru-RU" dirty="0"/>
              <a:t>.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255" y="790870"/>
            <a:ext cx="4200744" cy="249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393" y="3534515"/>
            <a:ext cx="5421606" cy="3323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5897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64144" y="270988"/>
            <a:ext cx="35113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Любимое место для жителей республики, города и гостей является залив, где величаво расположен монумент Матери Мать-Покровительница (чуваш. «Анне-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Пирĕшти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палăкĕ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Является одной из доминант города Чебоксары, символом столицы Чувашской Республики и всей республики в целом, а также символом возрождения духовных ценностей чувашского народа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8EE8F4-FF05-3040-2916-3EF3DE6EAD34}"/>
              </a:ext>
            </a:extLst>
          </p:cNvPr>
          <p:cNvSpPr txBox="1"/>
          <p:nvPr/>
        </p:nvSpPr>
        <p:spPr>
          <a:xfrm>
            <a:off x="68512" y="0"/>
            <a:ext cx="387541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900" b="1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Матери (Монумент Матери-Покровительнице)</a:t>
            </a:r>
            <a:r>
              <a:rPr lang="ru-RU" sz="19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произведение монументального искусства, расположенное в 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исторической части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19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Чебоксары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Чебоксары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на древнем холме, 99 ступенек, примыкающем с запада к </a:t>
            </a:r>
            <a:r>
              <a:rPr lang="ru-RU" sz="19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 tooltip="Чебоксарский зали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Чебоксарскому заливу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 Высота статуи превышает все созданные прежде в Чувашии монументы и вместе с </a:t>
            </a:r>
            <a:r>
              <a:rPr lang="ru-RU" sz="19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5" tooltip="Пьедестал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постаментом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составляет 46 метров. На табличке</a:t>
            </a:r>
            <a:r>
              <a:rPr lang="ru-RU" sz="19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прикреплённой внизу постамента, на двух языках написана фраза «Благословенны дети мои, живущие в мире и любви» (</a:t>
            </a:r>
            <a:r>
              <a:rPr lang="ru-RU" sz="19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Чувашский язы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чув.</a:t>
            </a:r>
            <a:r>
              <a:rPr lang="ru-RU" sz="19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9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900" b="1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Килӗшӳпе</a:t>
            </a:r>
            <a:r>
              <a:rPr lang="ru-RU" sz="19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i="1" dirty="0" err="1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юратура</a:t>
            </a:r>
            <a:r>
              <a:rPr lang="ru-RU" sz="1900" b="1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i="1" dirty="0" err="1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пурӑнакан</a:t>
            </a:r>
            <a:r>
              <a:rPr lang="ru-RU" sz="1900" b="1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i="1" dirty="0" err="1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ачамсем</a:t>
            </a:r>
            <a:r>
              <a:rPr lang="ru-RU" sz="1900" b="1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i="1" dirty="0" err="1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пиллӗхлӗ</a:t>
            </a:r>
            <a:r>
              <a:rPr lang="ru-RU" sz="1900" b="1" i="1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175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92222" y="1342593"/>
            <a:ext cx="41505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мая 2021 года президент России Владимир Путин подписал указ «О присвоении почётного звания Российской Федерации «Город трудовой доблести» столице Чувашской Республики – городу Чебоксары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0951" y="86447"/>
            <a:ext cx="4381500" cy="3897312"/>
            <a:chOff x="140" y="741"/>
            <a:chExt cx="2760" cy="245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40" y="741"/>
              <a:ext cx="2760" cy="2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" y="741"/>
              <a:ext cx="2766" cy="2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09166A11-C7BE-B8F3-2F5E-2F571949FDFE}"/>
              </a:ext>
            </a:extLst>
          </p:cNvPr>
          <p:cNvSpPr txBox="1"/>
          <p:nvPr/>
        </p:nvSpPr>
        <p:spPr>
          <a:xfrm>
            <a:off x="9525" y="4142801"/>
            <a:ext cx="407928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 в республике был объявлен Годом трудового подвига строителей Сурского и Казанского оборонительных рубежей, память о жертвах геноцида олицетворяет мемориал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«Строителям безмолвных рубежей».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43BAE151-3C10-3FE1-D6ED-459A664F0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812" y="3724566"/>
            <a:ext cx="5014237" cy="3008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25E918-F023-CBC0-010D-F0C4BC5B994D}"/>
              </a:ext>
            </a:extLst>
          </p:cNvPr>
          <p:cNvSpPr txBox="1"/>
          <p:nvPr/>
        </p:nvSpPr>
        <p:spPr>
          <a:xfrm>
            <a:off x="4721551" y="124892"/>
            <a:ext cx="398834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Чебоксары- город трудовой доблести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412808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Чебоксары- город боевой доблести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22006" y="844667"/>
            <a:ext cx="521854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Мемориальный парк «Победа»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парка находятся: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Монумент Воинской славы с Вечным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Огнём;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Аллея памяти;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Аллея Героев»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Памятники: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воинам-интернационалистам,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ликвидаторам аварии на Чернобыльской АЭС,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солдатам, погибшим в Чечне,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героям Специальной военной операции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Часовня памяти Святого Иоанна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Музей боевой техники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62174" cy="938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7" y="1020159"/>
            <a:ext cx="3143055" cy="310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7" y="4211886"/>
            <a:ext cx="3143056" cy="2646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4440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588" y="-3195"/>
            <a:ext cx="8229600" cy="981668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>
                    <a:lumMod val="75000"/>
                  </a:schemeClr>
                </a:solidFill>
              </a:rPr>
              <a:t>Чебоксары – современный индустриальный центр Поволжья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490" y="828078"/>
            <a:ext cx="86669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сосредоточен мощный экономический потенциал Чувашской Республики, основу которого составляют предприятия машиностроения, металлообработки, текстильной промышленности, энергетики, строительные организации. Город имеет развитую транспортную, инженерную и социальную инфраструктуры. Активно развивается малое предпринимательство.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3490" y="2151938"/>
            <a:ext cx="450838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Крупные предприятия города: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АО «ЧПО им. В. И. Чапаева» (пиротехнический завод)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Промышленные: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Промтрактор-Промлит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Техмашхолдинг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Машиностроение: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Промтрактор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ОАО «ЧАЗ».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Электротехника: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«ВНИИР», ООО НПП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ОАО «Завод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Чувашкабель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Приборостроение: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«Элара», ОАО «Электроприбор»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Строительная индустрия: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«ЧЗСМ», ЗАО ССК «Чебоксарский»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Дорожное строительство: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ОАО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Дорисс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ОАО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Чувашавтодор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17945"/>
            <a:ext cx="4508388" cy="394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084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808" y="81281"/>
            <a:ext cx="84283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Шупашкар</a:t>
            </a:r>
            <a:r>
              <a:rPr lang="ru-RU" dirty="0"/>
              <a:t> - родной край,</a:t>
            </a:r>
          </a:p>
          <a:p>
            <a:pPr algn="ctr"/>
            <a:r>
              <a:rPr lang="ru-RU" dirty="0"/>
              <a:t>Расти, развивайся и процветай,</a:t>
            </a:r>
          </a:p>
          <a:p>
            <a:pPr algn="ctr"/>
            <a:r>
              <a:rPr lang="ru-RU" dirty="0"/>
              <a:t>Пусть каждый место здесь найдет,</a:t>
            </a:r>
          </a:p>
          <a:p>
            <a:pPr algn="ctr"/>
            <a:r>
              <a:rPr lang="ru-RU" dirty="0"/>
              <a:t>Свой дом, любовь и счастье обретет!</a:t>
            </a:r>
          </a:p>
          <a:p>
            <a:pPr algn="ctr"/>
            <a:r>
              <a:rPr lang="ru-RU" dirty="0"/>
              <a:t>Наш город, будь лучше и красивей,</a:t>
            </a:r>
          </a:p>
          <a:p>
            <a:pPr algn="ctr"/>
            <a:r>
              <a:rPr lang="ru-RU" dirty="0"/>
              <a:t>Гордись историей давней своей,</a:t>
            </a:r>
          </a:p>
          <a:p>
            <a:pPr algn="ctr"/>
            <a:r>
              <a:rPr lang="ru-RU" dirty="0"/>
              <a:t>Пусть слава идет по целой стране</a:t>
            </a:r>
          </a:p>
          <a:p>
            <a:pPr algn="ctr"/>
            <a:r>
              <a:rPr lang="ru-RU" dirty="0"/>
              <a:t>О людях хороших и честном труде!</a:t>
            </a:r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64904"/>
            <a:ext cx="9144000" cy="43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057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9709" y="252755"/>
            <a:ext cx="8229600" cy="2107095"/>
          </a:xfrm>
        </p:spPr>
        <p:txBody>
          <a:bodyPr>
            <a:normAutofit/>
          </a:bodyPr>
          <a:lstStyle/>
          <a:p>
            <a:r>
              <a:rPr lang="ru-RU" sz="6000" dirty="0"/>
              <a:t>Спасибо за внимание!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E3EFB3-896C-C660-6777-04A1A9B0617C}"/>
              </a:ext>
            </a:extLst>
          </p:cNvPr>
          <p:cNvSpPr txBox="1"/>
          <p:nvPr/>
        </p:nvSpPr>
        <p:spPr>
          <a:xfrm>
            <a:off x="789709" y="2359850"/>
            <a:ext cx="7564582" cy="2889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Литература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600200" lvl="3" indent="-228600">
              <a:lnSpc>
                <a:spcPct val="107000"/>
              </a:lnSpc>
              <a:buFont typeface="+mj-lt"/>
              <a:buAutoNum type="arabicPeriod"/>
            </a:pPr>
            <a:r>
              <a:rPr lang="ru-RU" sz="12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Алексеев В. Н., И. И. Бойко И. И., Иванов В. П. и др.; под научной редакцией Иванов В. П.</a:t>
            </a:r>
            <a:r>
              <a:rPr lang="ru-RU" sz="1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Чувашская Республика. История и современность: книга-альбом. — Чебоксары: Чувашское книжное изд-во. 2018. — 218 с.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14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https://gcheb.cap.ru/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14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https://chnmuseum.ru/branches/музей-в-и-чапаева/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14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https://mkpobeda.ru/page49721927.html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14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https://infourok.ru/prezentaciya-na-temu-cheboksary-7204527.html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ru-RU" sz="1400" u="sng" kern="100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https://ru.wikipedia.org/wiki/%D0%A7%D0%B5%D0%B1%D0%BE%D0%BA%D1%81%D0%B0%D1%80%D1%8B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ru-R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4173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1688</TotalTime>
  <Words>1430</Words>
  <Application>Microsoft Office PowerPoint</Application>
  <PresentationFormat>Экран (4:3)</PresentationFormat>
  <Paragraphs>132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Aptos</vt:lpstr>
      <vt:lpstr>Arial</vt:lpstr>
      <vt:lpstr>Calibri</vt:lpstr>
      <vt:lpstr>Times New Roman</vt:lpstr>
      <vt:lpstr>Тема Office</vt:lpstr>
      <vt:lpstr>Презентация PowerPoint</vt:lpstr>
      <vt:lpstr>  Чебоксары: история возникновения и становления
</vt:lpstr>
      <vt:lpstr>Государственные символы</vt:lpstr>
      <vt:lpstr>Презентация PowerPoint</vt:lpstr>
      <vt:lpstr>Презентация PowerPoint</vt:lpstr>
      <vt:lpstr>Гимн города Чебоксары (Слова П.В. Афанасьева, музыка Ф.М. Лукина.)</vt:lpstr>
      <vt:lpstr>Презентация PowerPoint</vt:lpstr>
      <vt:lpstr>Презентация PowerPoint</vt:lpstr>
      <vt:lpstr>Презентация PowerPoint</vt:lpstr>
      <vt:lpstr>Сквер им. В. И. Чапаева</vt:lpstr>
      <vt:lpstr> Улица Космонавта А. Г.  Николаева</vt:lpstr>
      <vt:lpstr>Национальная библиотека</vt:lpstr>
      <vt:lpstr>Чувашский Академический Драматический Театр</vt:lpstr>
      <vt:lpstr>Набережная реки Волги – Московская набережная</vt:lpstr>
      <vt:lpstr>Презентация PowerPoint</vt:lpstr>
      <vt:lpstr>Презентация PowerPoint</vt:lpstr>
      <vt:lpstr>Чебоксары- город боевой доблести</vt:lpstr>
      <vt:lpstr>Чебоксары – современный индустриальный центр Поволжья</vt:lpstr>
      <vt:lpstr>Презентация PowerPoint</vt:lpstr>
      <vt:lpstr>Спасибо за внимание!</vt:lpstr>
    </vt:vector>
  </TitlesOfParts>
  <Company>PJSC "New Engineering Technologies"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Likin Werest</cp:lastModifiedBy>
  <cp:revision>237</cp:revision>
  <dcterms:created xsi:type="dcterms:W3CDTF">2016-11-18T14:12:19Z</dcterms:created>
  <dcterms:modified xsi:type="dcterms:W3CDTF">2025-07-04T07:50:28Z</dcterms:modified>
</cp:coreProperties>
</file>