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006699"/>
    <a:srgbClr val="006666"/>
    <a:srgbClr val="422C16"/>
    <a:srgbClr val="0C788E"/>
    <a:srgbClr val="0099CC"/>
    <a:srgbClr val="660066"/>
    <a:srgbClr val="003300"/>
    <a:srgbClr val="9966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3" autoAdjust="0"/>
    <p:restoredTop sz="94652" autoAdjust="0"/>
  </p:normalViewPr>
  <p:slideViewPr>
    <p:cSldViewPr>
      <p:cViewPr varScale="1">
        <p:scale>
          <a:sx n="68" d="100"/>
          <a:sy n="68" d="100"/>
        </p:scale>
        <p:origin x="15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diagrams/_rels/data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diagrams/_rels/drawing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2E6D0E-188C-458F-9749-226A967D1509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FB589D5-0362-41DB-A4A7-0BA46B837A1D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Определять по картам особенности хозяйственной специализации регионов РФ.</a:t>
          </a:r>
        </a:p>
      </dgm:t>
    </dgm:pt>
    <dgm:pt modelId="{CEE3567E-6637-49A6-88C8-76319EA75DEF}" type="parTrans" cxnId="{E629C5C3-0360-4703-B6B2-3A18EA4D08E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9A20AC7-BBA1-4D2C-AE12-C6372013E281}" type="sibTrans" cxnId="{E629C5C3-0360-4703-B6B2-3A18EA4D08E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D9F93D1-84FA-4C48-8AF0-3CEBA11DA306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Устанавливать взаимосвязи между географическим положением, особенностями заселения и хозяйственного освоения, природными условиями и ресурсами, особенностями населения и хозяйства отдельных территорий.</a:t>
          </a:r>
        </a:p>
      </dgm:t>
    </dgm:pt>
    <dgm:pt modelId="{B2F7FAFE-77AA-4293-8C7D-DF5F005BB1AA}" type="parTrans" cxnId="{906106F7-6EEF-4751-881F-DE29FD2E7E3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9BBB8F9-A7B6-4848-98CA-3A5C58E35DBC}" type="sibTrans" cxnId="{906106F7-6EEF-4751-881F-DE29FD2E7E3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6E1A5F9-0E6B-44D4-B4EA-7DD5F5486922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Использовать приобретённые знания и умения в практической деятельности и повседневной жизни: для анализа и оценки хозяйственной специализации регионов на основе географических карт.</a:t>
          </a:r>
        </a:p>
      </dgm:t>
    </dgm:pt>
    <dgm:pt modelId="{2FEE08BA-5827-4E2A-8562-0EFC8D565665}" type="parTrans" cxnId="{6E8C3268-99E5-4167-A595-800595DD056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A4C223E-1DF2-4075-A4B0-BCD92D66EB9E}" type="sibTrans" cxnId="{6E8C3268-99E5-4167-A595-800595DD056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C88EAFE-2ADA-4433-9F4D-760FE21118F2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Понимать причины возникновения </a:t>
          </a:r>
          <a:r>
            <a:rPr lang="ru-RU" sz="1800" dirty="0" err="1">
              <a:latin typeface="Times New Roman" pitchFamily="18" charset="0"/>
              <a:cs typeface="Times New Roman" pitchFamily="18" charset="0"/>
            </a:rPr>
            <a:t>геоэкологических</a:t>
          </a:r>
          <a:r>
            <a:rPr lang="ru-RU" sz="1800" dirty="0">
              <a:latin typeface="Times New Roman" pitchFamily="18" charset="0"/>
              <a:cs typeface="Times New Roman" pitchFamily="18" charset="0"/>
            </a:rPr>
            <a:t>, экономических, социальных проблем </a:t>
          </a:r>
          <a:r>
            <a:rPr lang="ru-RU" sz="1800" dirty="0" err="1">
              <a:latin typeface="Times New Roman" pitchFamily="18" charset="0"/>
              <a:cs typeface="Times New Roman" pitchFamily="18" charset="0"/>
            </a:rPr>
            <a:t>природно­хозяйственных</a:t>
          </a:r>
          <a:r>
            <a:rPr lang="ru-RU" sz="1800" dirty="0">
              <a:latin typeface="Times New Roman" pitchFamily="18" charset="0"/>
              <a:cs typeface="Times New Roman" pitchFamily="18" charset="0"/>
            </a:rPr>
            <a:t> регионов страны. </a:t>
          </a:r>
        </a:p>
      </dgm:t>
    </dgm:pt>
    <dgm:pt modelId="{F0A30FA5-6189-4CAF-8827-279A78EBAE82}" type="parTrans" cxnId="{3EB2F11C-5340-4CD7-B6A9-2D162B17E7F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957F8EC-555D-477A-8E4E-0BA876FE9834}" type="sibTrans" cxnId="{3EB2F11C-5340-4CD7-B6A9-2D162B17E7F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49D86BE-95A7-4BA4-9F8D-C813E6912882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Оценивать хозяйственную ценность природных условий и ресурсов для развития района (региона).</a:t>
          </a:r>
        </a:p>
      </dgm:t>
    </dgm:pt>
    <dgm:pt modelId="{B034D5AE-71D7-4FDF-99FC-F145C602BCBF}" type="parTrans" cxnId="{42CEFBC1-7115-455D-ADCC-DEC5C89CE11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43396E3-9851-4FCF-9611-E81310065C4C}" type="sibTrans" cxnId="{42CEFBC1-7115-455D-ADCC-DEC5C89CE11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64A9B2F-8995-4C8B-84A8-DA66B323F839}" type="pres">
      <dgm:prSet presAssocID="{052E6D0E-188C-458F-9749-226A967D1509}" presName="linearFlow" presStyleCnt="0">
        <dgm:presLayoutVars>
          <dgm:dir/>
          <dgm:resizeHandles val="exact"/>
        </dgm:presLayoutVars>
      </dgm:prSet>
      <dgm:spPr/>
    </dgm:pt>
    <dgm:pt modelId="{798A9D40-92F9-4371-9446-EDC855E4E4B0}" type="pres">
      <dgm:prSet presAssocID="{0FB589D5-0362-41DB-A4A7-0BA46B837A1D}" presName="composite" presStyleCnt="0"/>
      <dgm:spPr/>
    </dgm:pt>
    <dgm:pt modelId="{1F2A088C-168E-4098-8682-322611CFB9A6}" type="pres">
      <dgm:prSet presAssocID="{0FB589D5-0362-41DB-A4A7-0BA46B837A1D}" presName="imgShp" presStyleLbl="fgImgPlace1" presStyleIdx="0" presStyleCnt="5"/>
      <dgm:spPr/>
    </dgm:pt>
    <dgm:pt modelId="{1785693C-02F2-45BD-BB4D-6C0FB65E9628}" type="pres">
      <dgm:prSet presAssocID="{0FB589D5-0362-41DB-A4A7-0BA46B837A1D}" presName="txShp" presStyleLbl="node1" presStyleIdx="0" presStyleCnt="5">
        <dgm:presLayoutVars>
          <dgm:bulletEnabled val="1"/>
        </dgm:presLayoutVars>
      </dgm:prSet>
      <dgm:spPr/>
    </dgm:pt>
    <dgm:pt modelId="{1FDBBB19-EA6B-4AAB-A30E-3BE022D19A60}" type="pres">
      <dgm:prSet presAssocID="{99A20AC7-BBA1-4D2C-AE12-C6372013E281}" presName="spacing" presStyleCnt="0"/>
      <dgm:spPr/>
    </dgm:pt>
    <dgm:pt modelId="{51AFECAB-AE9C-4272-B8D8-7312819051CD}" type="pres">
      <dgm:prSet presAssocID="{7D9F93D1-84FA-4C48-8AF0-3CEBA11DA306}" presName="composite" presStyleCnt="0"/>
      <dgm:spPr/>
    </dgm:pt>
    <dgm:pt modelId="{00369328-4338-4D52-BB7C-7A5EAF31C44F}" type="pres">
      <dgm:prSet presAssocID="{7D9F93D1-84FA-4C48-8AF0-3CEBA11DA306}" presName="imgShp" presStyleLbl="fgImgPlace1" presStyleIdx="1" presStyleCnt="5"/>
      <dgm:spPr/>
    </dgm:pt>
    <dgm:pt modelId="{9516C1D9-452D-476A-94B1-AA11FF13BA5F}" type="pres">
      <dgm:prSet presAssocID="{7D9F93D1-84FA-4C48-8AF0-3CEBA11DA306}" presName="txShp" presStyleLbl="node1" presStyleIdx="1" presStyleCnt="5" custScaleY="150057">
        <dgm:presLayoutVars>
          <dgm:bulletEnabled val="1"/>
        </dgm:presLayoutVars>
      </dgm:prSet>
      <dgm:spPr/>
    </dgm:pt>
    <dgm:pt modelId="{71AF8C77-3EF0-4D5B-8517-F5EA5963681E}" type="pres">
      <dgm:prSet presAssocID="{39BBB8F9-A7B6-4848-98CA-3A5C58E35DBC}" presName="spacing" presStyleCnt="0"/>
      <dgm:spPr/>
    </dgm:pt>
    <dgm:pt modelId="{BBFC8A32-FDA0-4DCE-99FD-A5271EDB8F5A}" type="pres">
      <dgm:prSet presAssocID="{B6E1A5F9-0E6B-44D4-B4EA-7DD5F5486922}" presName="composite" presStyleCnt="0"/>
      <dgm:spPr/>
    </dgm:pt>
    <dgm:pt modelId="{F93D7BB5-C43D-4EB3-8A3D-14F78ABED3A1}" type="pres">
      <dgm:prSet presAssocID="{B6E1A5F9-0E6B-44D4-B4EA-7DD5F5486922}" presName="imgShp" presStyleLbl="fgImgPlace1" presStyleIdx="2" presStyleCnt="5"/>
      <dgm:spPr/>
    </dgm:pt>
    <dgm:pt modelId="{3AA1204C-CE1D-4B05-B7A8-1973DC4A9A53}" type="pres">
      <dgm:prSet presAssocID="{B6E1A5F9-0E6B-44D4-B4EA-7DD5F5486922}" presName="txShp" presStyleLbl="node1" presStyleIdx="2" presStyleCnt="5" custScaleY="138980">
        <dgm:presLayoutVars>
          <dgm:bulletEnabled val="1"/>
        </dgm:presLayoutVars>
      </dgm:prSet>
      <dgm:spPr/>
    </dgm:pt>
    <dgm:pt modelId="{06435C89-7F79-4598-8D04-C91012DB93E2}" type="pres">
      <dgm:prSet presAssocID="{4A4C223E-1DF2-4075-A4B0-BCD92D66EB9E}" presName="spacing" presStyleCnt="0"/>
      <dgm:spPr/>
    </dgm:pt>
    <dgm:pt modelId="{8C344BA3-4356-45BB-8A07-B01A0364A689}" type="pres">
      <dgm:prSet presAssocID="{4C88EAFE-2ADA-4433-9F4D-760FE21118F2}" presName="composite" presStyleCnt="0"/>
      <dgm:spPr/>
    </dgm:pt>
    <dgm:pt modelId="{A2F275E4-68BF-4E2D-BA6E-46E58613ED68}" type="pres">
      <dgm:prSet presAssocID="{4C88EAFE-2ADA-4433-9F4D-760FE21118F2}" presName="imgShp" presStyleLbl="fgImgPlace1" presStyleIdx="3" presStyleCnt="5"/>
      <dgm:spPr/>
    </dgm:pt>
    <dgm:pt modelId="{11BC1299-3F85-472A-A565-66BA0F2E9464}" type="pres">
      <dgm:prSet presAssocID="{4C88EAFE-2ADA-4433-9F4D-760FE21118F2}" presName="txShp" presStyleLbl="node1" presStyleIdx="3" presStyleCnt="5">
        <dgm:presLayoutVars>
          <dgm:bulletEnabled val="1"/>
        </dgm:presLayoutVars>
      </dgm:prSet>
      <dgm:spPr/>
    </dgm:pt>
    <dgm:pt modelId="{692B6B29-BA3D-4ACF-AF39-A3FD2A29F967}" type="pres">
      <dgm:prSet presAssocID="{B957F8EC-555D-477A-8E4E-0BA876FE9834}" presName="spacing" presStyleCnt="0"/>
      <dgm:spPr/>
    </dgm:pt>
    <dgm:pt modelId="{2EBACC77-6842-4189-A14D-9639AC7392D0}" type="pres">
      <dgm:prSet presAssocID="{249D86BE-95A7-4BA4-9F8D-C813E6912882}" presName="composite" presStyleCnt="0"/>
      <dgm:spPr/>
    </dgm:pt>
    <dgm:pt modelId="{6D211955-4E2C-4D4B-A926-12D5F748D4C1}" type="pres">
      <dgm:prSet presAssocID="{249D86BE-95A7-4BA4-9F8D-C813E6912882}" presName="imgShp" presStyleLbl="fgImgPlace1" presStyleIdx="4" presStyleCnt="5"/>
      <dgm:spPr/>
    </dgm:pt>
    <dgm:pt modelId="{C973A45E-2276-49E9-AC3C-B50C9997F5B3}" type="pres">
      <dgm:prSet presAssocID="{249D86BE-95A7-4BA4-9F8D-C813E6912882}" presName="txShp" presStyleLbl="node1" presStyleIdx="4" presStyleCnt="5">
        <dgm:presLayoutVars>
          <dgm:bulletEnabled val="1"/>
        </dgm:presLayoutVars>
      </dgm:prSet>
      <dgm:spPr/>
    </dgm:pt>
  </dgm:ptLst>
  <dgm:cxnLst>
    <dgm:cxn modelId="{3EB2F11C-5340-4CD7-B6A9-2D162B17E7F0}" srcId="{052E6D0E-188C-458F-9749-226A967D1509}" destId="{4C88EAFE-2ADA-4433-9F4D-760FE21118F2}" srcOrd="3" destOrd="0" parTransId="{F0A30FA5-6189-4CAF-8827-279A78EBAE82}" sibTransId="{B957F8EC-555D-477A-8E4E-0BA876FE9834}"/>
    <dgm:cxn modelId="{FB68C420-6444-4621-800F-46D6B316CA2B}" type="presOf" srcId="{4C88EAFE-2ADA-4433-9F4D-760FE21118F2}" destId="{11BC1299-3F85-472A-A565-66BA0F2E9464}" srcOrd="0" destOrd="0" presId="urn:microsoft.com/office/officeart/2005/8/layout/vList3"/>
    <dgm:cxn modelId="{6E8C3268-99E5-4167-A595-800595DD0560}" srcId="{052E6D0E-188C-458F-9749-226A967D1509}" destId="{B6E1A5F9-0E6B-44D4-B4EA-7DD5F5486922}" srcOrd="2" destOrd="0" parTransId="{2FEE08BA-5827-4E2A-8562-0EFC8D565665}" sibTransId="{4A4C223E-1DF2-4075-A4B0-BCD92D66EB9E}"/>
    <dgm:cxn modelId="{31AB4D72-73E8-4BDB-8354-0C795F23F8A7}" type="presOf" srcId="{249D86BE-95A7-4BA4-9F8D-C813E6912882}" destId="{C973A45E-2276-49E9-AC3C-B50C9997F5B3}" srcOrd="0" destOrd="0" presId="urn:microsoft.com/office/officeart/2005/8/layout/vList3"/>
    <dgm:cxn modelId="{4F1E889B-3606-45F8-8D9E-9E4891A89F2F}" type="presOf" srcId="{052E6D0E-188C-458F-9749-226A967D1509}" destId="{E64A9B2F-8995-4C8B-84A8-DA66B323F839}" srcOrd="0" destOrd="0" presId="urn:microsoft.com/office/officeart/2005/8/layout/vList3"/>
    <dgm:cxn modelId="{8FBBB9A0-099C-4802-A939-BDDE85E7503B}" type="presOf" srcId="{B6E1A5F9-0E6B-44D4-B4EA-7DD5F5486922}" destId="{3AA1204C-CE1D-4B05-B7A8-1973DC4A9A53}" srcOrd="0" destOrd="0" presId="urn:microsoft.com/office/officeart/2005/8/layout/vList3"/>
    <dgm:cxn modelId="{846904A4-E881-48B1-95B9-B90A92E7A031}" type="presOf" srcId="{7D9F93D1-84FA-4C48-8AF0-3CEBA11DA306}" destId="{9516C1D9-452D-476A-94B1-AA11FF13BA5F}" srcOrd="0" destOrd="0" presId="urn:microsoft.com/office/officeart/2005/8/layout/vList3"/>
    <dgm:cxn modelId="{42CEFBC1-7115-455D-ADCC-DEC5C89CE11A}" srcId="{052E6D0E-188C-458F-9749-226A967D1509}" destId="{249D86BE-95A7-4BA4-9F8D-C813E6912882}" srcOrd="4" destOrd="0" parTransId="{B034D5AE-71D7-4FDF-99FC-F145C602BCBF}" sibTransId="{243396E3-9851-4FCF-9611-E81310065C4C}"/>
    <dgm:cxn modelId="{E629C5C3-0360-4703-B6B2-3A18EA4D08E3}" srcId="{052E6D0E-188C-458F-9749-226A967D1509}" destId="{0FB589D5-0362-41DB-A4A7-0BA46B837A1D}" srcOrd="0" destOrd="0" parTransId="{CEE3567E-6637-49A6-88C8-76319EA75DEF}" sibTransId="{99A20AC7-BBA1-4D2C-AE12-C6372013E281}"/>
    <dgm:cxn modelId="{F19DB8D7-7C18-40F8-8A78-D07727003FCD}" type="presOf" srcId="{0FB589D5-0362-41DB-A4A7-0BA46B837A1D}" destId="{1785693C-02F2-45BD-BB4D-6C0FB65E9628}" srcOrd="0" destOrd="0" presId="urn:microsoft.com/office/officeart/2005/8/layout/vList3"/>
    <dgm:cxn modelId="{906106F7-6EEF-4751-881F-DE29FD2E7E31}" srcId="{052E6D0E-188C-458F-9749-226A967D1509}" destId="{7D9F93D1-84FA-4C48-8AF0-3CEBA11DA306}" srcOrd="1" destOrd="0" parTransId="{B2F7FAFE-77AA-4293-8C7D-DF5F005BB1AA}" sibTransId="{39BBB8F9-A7B6-4848-98CA-3A5C58E35DBC}"/>
    <dgm:cxn modelId="{A877A511-B5A7-4D41-B8F8-757D9EAD6FAE}" type="presParOf" srcId="{E64A9B2F-8995-4C8B-84A8-DA66B323F839}" destId="{798A9D40-92F9-4371-9446-EDC855E4E4B0}" srcOrd="0" destOrd="0" presId="urn:microsoft.com/office/officeart/2005/8/layout/vList3"/>
    <dgm:cxn modelId="{F86A2A32-A3EE-4CA0-B816-645EF352BF23}" type="presParOf" srcId="{798A9D40-92F9-4371-9446-EDC855E4E4B0}" destId="{1F2A088C-168E-4098-8682-322611CFB9A6}" srcOrd="0" destOrd="0" presId="urn:microsoft.com/office/officeart/2005/8/layout/vList3"/>
    <dgm:cxn modelId="{58FB0F73-1598-4944-ADA3-6D35A9CAC23D}" type="presParOf" srcId="{798A9D40-92F9-4371-9446-EDC855E4E4B0}" destId="{1785693C-02F2-45BD-BB4D-6C0FB65E9628}" srcOrd="1" destOrd="0" presId="urn:microsoft.com/office/officeart/2005/8/layout/vList3"/>
    <dgm:cxn modelId="{679B7177-AEF7-4EDA-AF3B-EF4324D806FF}" type="presParOf" srcId="{E64A9B2F-8995-4C8B-84A8-DA66B323F839}" destId="{1FDBBB19-EA6B-4AAB-A30E-3BE022D19A60}" srcOrd="1" destOrd="0" presId="urn:microsoft.com/office/officeart/2005/8/layout/vList3"/>
    <dgm:cxn modelId="{BFC16B16-C415-4DE9-BDD5-5ECA72E9763C}" type="presParOf" srcId="{E64A9B2F-8995-4C8B-84A8-DA66B323F839}" destId="{51AFECAB-AE9C-4272-B8D8-7312819051CD}" srcOrd="2" destOrd="0" presId="urn:microsoft.com/office/officeart/2005/8/layout/vList3"/>
    <dgm:cxn modelId="{185F2821-2857-44DE-88F8-56A927C9A8E2}" type="presParOf" srcId="{51AFECAB-AE9C-4272-B8D8-7312819051CD}" destId="{00369328-4338-4D52-BB7C-7A5EAF31C44F}" srcOrd="0" destOrd="0" presId="urn:microsoft.com/office/officeart/2005/8/layout/vList3"/>
    <dgm:cxn modelId="{050EA3D5-E93A-4994-AC5E-544CB8EA18DE}" type="presParOf" srcId="{51AFECAB-AE9C-4272-B8D8-7312819051CD}" destId="{9516C1D9-452D-476A-94B1-AA11FF13BA5F}" srcOrd="1" destOrd="0" presId="urn:microsoft.com/office/officeart/2005/8/layout/vList3"/>
    <dgm:cxn modelId="{5168B3DA-E6E0-46CC-8F92-0FCF9A323200}" type="presParOf" srcId="{E64A9B2F-8995-4C8B-84A8-DA66B323F839}" destId="{71AF8C77-3EF0-4D5B-8517-F5EA5963681E}" srcOrd="3" destOrd="0" presId="urn:microsoft.com/office/officeart/2005/8/layout/vList3"/>
    <dgm:cxn modelId="{AD86176F-1EAA-4A90-B9C7-5CDC02D86273}" type="presParOf" srcId="{E64A9B2F-8995-4C8B-84A8-DA66B323F839}" destId="{BBFC8A32-FDA0-4DCE-99FD-A5271EDB8F5A}" srcOrd="4" destOrd="0" presId="urn:microsoft.com/office/officeart/2005/8/layout/vList3"/>
    <dgm:cxn modelId="{A09D4E29-AE86-4875-9E22-E8DFF8F6F113}" type="presParOf" srcId="{BBFC8A32-FDA0-4DCE-99FD-A5271EDB8F5A}" destId="{F93D7BB5-C43D-4EB3-8A3D-14F78ABED3A1}" srcOrd="0" destOrd="0" presId="urn:microsoft.com/office/officeart/2005/8/layout/vList3"/>
    <dgm:cxn modelId="{B2C1B7C2-7D3E-49DE-8804-1CE0A48227CB}" type="presParOf" srcId="{BBFC8A32-FDA0-4DCE-99FD-A5271EDB8F5A}" destId="{3AA1204C-CE1D-4B05-B7A8-1973DC4A9A53}" srcOrd="1" destOrd="0" presId="urn:microsoft.com/office/officeart/2005/8/layout/vList3"/>
    <dgm:cxn modelId="{3D966FC1-E22D-4780-BBD2-A5EEB232894C}" type="presParOf" srcId="{E64A9B2F-8995-4C8B-84A8-DA66B323F839}" destId="{06435C89-7F79-4598-8D04-C91012DB93E2}" srcOrd="5" destOrd="0" presId="urn:microsoft.com/office/officeart/2005/8/layout/vList3"/>
    <dgm:cxn modelId="{7E499B36-67E3-4A85-949F-8FC613EBBB99}" type="presParOf" srcId="{E64A9B2F-8995-4C8B-84A8-DA66B323F839}" destId="{8C344BA3-4356-45BB-8A07-B01A0364A689}" srcOrd="6" destOrd="0" presId="urn:microsoft.com/office/officeart/2005/8/layout/vList3"/>
    <dgm:cxn modelId="{EC168BF5-65D4-4874-A12A-66505E61E0B6}" type="presParOf" srcId="{8C344BA3-4356-45BB-8A07-B01A0364A689}" destId="{A2F275E4-68BF-4E2D-BA6E-46E58613ED68}" srcOrd="0" destOrd="0" presId="urn:microsoft.com/office/officeart/2005/8/layout/vList3"/>
    <dgm:cxn modelId="{EF374028-B7CA-4F08-90E8-E8D7BA4E6C69}" type="presParOf" srcId="{8C344BA3-4356-45BB-8A07-B01A0364A689}" destId="{11BC1299-3F85-472A-A565-66BA0F2E9464}" srcOrd="1" destOrd="0" presId="urn:microsoft.com/office/officeart/2005/8/layout/vList3"/>
    <dgm:cxn modelId="{729FD3AA-3044-473F-95A3-D63265413241}" type="presParOf" srcId="{E64A9B2F-8995-4C8B-84A8-DA66B323F839}" destId="{692B6B29-BA3D-4ACF-AF39-A3FD2A29F967}" srcOrd="7" destOrd="0" presId="urn:microsoft.com/office/officeart/2005/8/layout/vList3"/>
    <dgm:cxn modelId="{8B721B2F-1ACA-4177-9169-2CDC7ADD0555}" type="presParOf" srcId="{E64A9B2F-8995-4C8B-84A8-DA66B323F839}" destId="{2EBACC77-6842-4189-A14D-9639AC7392D0}" srcOrd="8" destOrd="0" presId="urn:microsoft.com/office/officeart/2005/8/layout/vList3"/>
    <dgm:cxn modelId="{FFBD1A79-09EC-4D03-84CA-F1C33E153757}" type="presParOf" srcId="{2EBACC77-6842-4189-A14D-9639AC7392D0}" destId="{6D211955-4E2C-4D4B-A926-12D5F748D4C1}" srcOrd="0" destOrd="0" presId="urn:microsoft.com/office/officeart/2005/8/layout/vList3"/>
    <dgm:cxn modelId="{0F046EF2-8F60-432C-AFA4-76F0603118C4}" type="presParOf" srcId="{2EBACC77-6842-4189-A14D-9639AC7392D0}" destId="{C973A45E-2276-49E9-AC3C-B50C9997F5B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2E6D0E-188C-458F-9749-226A967D1509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FB589D5-0362-41DB-A4A7-0BA46B837A1D}">
      <dgm:prSet custT="1"/>
      <dgm:spPr/>
      <dgm:t>
        <a:bodyPr/>
        <a:lstStyle/>
        <a:p>
          <a:pPr rtl="0"/>
          <a:r>
            <a:rPr lang="ru-RU" sz="1800">
              <a:latin typeface="Times New Roman" pitchFamily="18" charset="0"/>
              <a:cs typeface="Times New Roman" pitchFamily="18" charset="0"/>
            </a:rPr>
            <a:t>Способность усваивать новый учебный материал, адекватно включаться в классные занятия и соответствовать общему темпу занятий.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EE3567E-6637-49A6-88C8-76319EA75DEF}" type="parTrans" cxnId="{E629C5C3-0360-4703-B6B2-3A18EA4D08E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9A20AC7-BBA1-4D2C-AE12-C6372013E281}" type="sibTrans" cxnId="{E629C5C3-0360-4703-B6B2-3A18EA4D08E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8815597-E29C-4B98-9B73-453F8B0D1A84}">
      <dgm:prSet custT="1"/>
      <dgm:spPr/>
      <dgm:t>
        <a:bodyPr/>
        <a:lstStyle/>
        <a:p>
          <a:r>
            <a:rPr lang="ru-RU" sz="1800">
              <a:latin typeface="Times New Roman" pitchFamily="18" charset="0"/>
              <a:cs typeface="Times New Roman" pitchFamily="18" charset="0"/>
            </a:rPr>
            <a:t>Умение устанавливать причинно-следственные связи: объяснять процессы, выявляемые в ходе познавательной и исследовательской деятельности.</a:t>
          </a:r>
        </a:p>
      </dgm:t>
    </dgm:pt>
    <dgm:pt modelId="{FB83C3D3-80D3-4BCC-B321-C19007434CBF}" type="parTrans" cxnId="{3BF3D9CA-4B7C-486F-90E5-AF8AE078D3A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6722945-1607-4CB8-B509-A1A0C631FDC4}" type="sibTrans" cxnId="{3BF3D9CA-4B7C-486F-90E5-AF8AE078D3A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094A59D-3434-4994-B620-06FA66734113}">
      <dgm:prSet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Умение создавать, применять и преобразовывать знаки и символы, модели и схемы для решения учебных и познавательных задач: создавать вербальные информационные модели с выделением существенных характеристик объекта для определения способа решения задачи в соответствии с ситуацией.</a:t>
          </a:r>
        </a:p>
      </dgm:t>
    </dgm:pt>
    <dgm:pt modelId="{F350553F-E8C6-4053-A28E-3A6698857217}" type="parTrans" cxnId="{48858088-43C4-487F-99A7-25111E6835C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EA50CA3-5874-46A6-95D8-C8DAF08715BD}" type="sibTrans" cxnId="{48858088-43C4-487F-99A7-25111E6835C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78D3B6A-2FA9-478C-ADDB-A3A359BA47CD}">
      <dgm:prSet custT="1"/>
      <dgm:spPr/>
      <dgm:t>
        <a:bodyPr/>
        <a:lstStyle/>
        <a:p>
          <a:r>
            <a:rPr lang="ru-RU" sz="1800">
              <a:latin typeface="Times New Roman" pitchFamily="18" charset="0"/>
              <a:cs typeface="Times New Roman" pitchFamily="18" charset="0"/>
            </a:rPr>
            <a:t>Формирование и развитие экологического мышления, умение применять его в познавательной, коммуникативной, социальной практике и профессиональной ориентации.</a:t>
          </a:r>
        </a:p>
      </dgm:t>
    </dgm:pt>
    <dgm:pt modelId="{34145CEE-01A2-48B8-977E-52BA97C4C911}" type="parTrans" cxnId="{179AC61D-07DA-4978-A8CF-1680B2194FB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40BFB06-392A-436A-879C-38B3F480F36B}" type="sibTrans" cxnId="{179AC61D-07DA-4978-A8CF-1680B2194FB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64A9B2F-8995-4C8B-84A8-DA66B323F839}" type="pres">
      <dgm:prSet presAssocID="{052E6D0E-188C-458F-9749-226A967D1509}" presName="linearFlow" presStyleCnt="0">
        <dgm:presLayoutVars>
          <dgm:dir/>
          <dgm:resizeHandles val="exact"/>
        </dgm:presLayoutVars>
      </dgm:prSet>
      <dgm:spPr/>
    </dgm:pt>
    <dgm:pt modelId="{798A9D40-92F9-4371-9446-EDC855E4E4B0}" type="pres">
      <dgm:prSet presAssocID="{0FB589D5-0362-41DB-A4A7-0BA46B837A1D}" presName="composite" presStyleCnt="0"/>
      <dgm:spPr/>
    </dgm:pt>
    <dgm:pt modelId="{1F2A088C-168E-4098-8682-322611CFB9A6}" type="pres">
      <dgm:prSet presAssocID="{0FB589D5-0362-41DB-A4A7-0BA46B837A1D}" presName="imgShp" presStyleLbl="fgImgPlace1" presStyleIdx="0" presStyleCnt="4"/>
      <dgm:spPr/>
    </dgm:pt>
    <dgm:pt modelId="{1785693C-02F2-45BD-BB4D-6C0FB65E9628}" type="pres">
      <dgm:prSet presAssocID="{0FB589D5-0362-41DB-A4A7-0BA46B837A1D}" presName="txShp" presStyleLbl="node1" presStyleIdx="0" presStyleCnt="4">
        <dgm:presLayoutVars>
          <dgm:bulletEnabled val="1"/>
        </dgm:presLayoutVars>
      </dgm:prSet>
      <dgm:spPr/>
    </dgm:pt>
    <dgm:pt modelId="{1FDBBB19-EA6B-4AAB-A30E-3BE022D19A60}" type="pres">
      <dgm:prSet presAssocID="{99A20AC7-BBA1-4D2C-AE12-C6372013E281}" presName="spacing" presStyleCnt="0"/>
      <dgm:spPr/>
    </dgm:pt>
    <dgm:pt modelId="{4B9C8B39-99A4-4FD1-A2A8-A766451AEFF9}" type="pres">
      <dgm:prSet presAssocID="{98815597-E29C-4B98-9B73-453F8B0D1A84}" presName="composite" presStyleCnt="0"/>
      <dgm:spPr/>
    </dgm:pt>
    <dgm:pt modelId="{7168D683-3D5D-4E45-A979-6B77E0C776D2}" type="pres">
      <dgm:prSet presAssocID="{98815597-E29C-4B98-9B73-453F8B0D1A84}" presName="imgShp" presStyleLbl="fgImgPlace1" presStyleIdx="1" presStyleCnt="4"/>
      <dgm:spPr/>
    </dgm:pt>
    <dgm:pt modelId="{C83C5231-B6E9-4EFC-99F0-A7747F4FBDBD}" type="pres">
      <dgm:prSet presAssocID="{98815597-E29C-4B98-9B73-453F8B0D1A84}" presName="txShp" presStyleLbl="node1" presStyleIdx="1" presStyleCnt="4">
        <dgm:presLayoutVars>
          <dgm:bulletEnabled val="1"/>
        </dgm:presLayoutVars>
      </dgm:prSet>
      <dgm:spPr/>
    </dgm:pt>
    <dgm:pt modelId="{1FA2AA2F-AC76-4CB9-B02D-6641AB6FB424}" type="pres">
      <dgm:prSet presAssocID="{C6722945-1607-4CB8-B509-A1A0C631FDC4}" presName="spacing" presStyleCnt="0"/>
      <dgm:spPr/>
    </dgm:pt>
    <dgm:pt modelId="{F4504A83-0CE9-4F06-B2CD-61762E816779}" type="pres">
      <dgm:prSet presAssocID="{D094A59D-3434-4994-B620-06FA66734113}" presName="composite" presStyleCnt="0"/>
      <dgm:spPr/>
    </dgm:pt>
    <dgm:pt modelId="{2AF5033F-2C48-45AE-AA2B-6B1F8E9F4483}" type="pres">
      <dgm:prSet presAssocID="{D094A59D-3434-4994-B620-06FA66734113}" presName="imgShp" presStyleLbl="fgImgPlace1" presStyleIdx="2" presStyleCnt="4"/>
      <dgm:spPr/>
    </dgm:pt>
    <dgm:pt modelId="{09397349-C184-453F-B302-8A0322B9E103}" type="pres">
      <dgm:prSet presAssocID="{D094A59D-3434-4994-B620-06FA66734113}" presName="txShp" presStyleLbl="node1" presStyleIdx="2" presStyleCnt="4" custScaleY="143018">
        <dgm:presLayoutVars>
          <dgm:bulletEnabled val="1"/>
        </dgm:presLayoutVars>
      </dgm:prSet>
      <dgm:spPr/>
    </dgm:pt>
    <dgm:pt modelId="{9B65A164-64F9-4160-9368-A9A61973A937}" type="pres">
      <dgm:prSet presAssocID="{9EA50CA3-5874-46A6-95D8-C8DAF08715BD}" presName="spacing" presStyleCnt="0"/>
      <dgm:spPr/>
    </dgm:pt>
    <dgm:pt modelId="{A6EACEA1-96CE-43EF-807D-288A5965A319}" type="pres">
      <dgm:prSet presAssocID="{578D3B6A-2FA9-478C-ADDB-A3A359BA47CD}" presName="composite" presStyleCnt="0"/>
      <dgm:spPr/>
    </dgm:pt>
    <dgm:pt modelId="{28A2B2FE-1C26-48CE-A300-8A84D0827E41}" type="pres">
      <dgm:prSet presAssocID="{578D3B6A-2FA9-478C-ADDB-A3A359BA47CD}" presName="imgShp" presStyleLbl="fgImgPlace1" presStyleIdx="3" presStyleCnt="4"/>
      <dgm:spPr/>
    </dgm:pt>
    <dgm:pt modelId="{C947FA28-AB92-4DE3-AEF0-25155A2A0C80}" type="pres">
      <dgm:prSet presAssocID="{578D3B6A-2FA9-478C-ADDB-A3A359BA47CD}" presName="txShp" presStyleLbl="node1" presStyleIdx="3" presStyleCnt="4">
        <dgm:presLayoutVars>
          <dgm:bulletEnabled val="1"/>
        </dgm:presLayoutVars>
      </dgm:prSet>
      <dgm:spPr/>
    </dgm:pt>
  </dgm:ptLst>
  <dgm:cxnLst>
    <dgm:cxn modelId="{D0377705-982B-4365-82C6-5634BB4F9486}" type="presOf" srcId="{052E6D0E-188C-458F-9749-226A967D1509}" destId="{E64A9B2F-8995-4C8B-84A8-DA66B323F839}" srcOrd="0" destOrd="0" presId="urn:microsoft.com/office/officeart/2005/8/layout/vList3"/>
    <dgm:cxn modelId="{179AC61D-07DA-4978-A8CF-1680B2194FB2}" srcId="{052E6D0E-188C-458F-9749-226A967D1509}" destId="{578D3B6A-2FA9-478C-ADDB-A3A359BA47CD}" srcOrd="3" destOrd="0" parTransId="{34145CEE-01A2-48B8-977E-52BA97C4C911}" sibTransId="{140BFB06-392A-436A-879C-38B3F480F36B}"/>
    <dgm:cxn modelId="{87753E3B-8BA1-450E-A1D9-753E401FF26D}" type="presOf" srcId="{D094A59D-3434-4994-B620-06FA66734113}" destId="{09397349-C184-453F-B302-8A0322B9E103}" srcOrd="0" destOrd="0" presId="urn:microsoft.com/office/officeart/2005/8/layout/vList3"/>
    <dgm:cxn modelId="{C077F342-E264-403D-998B-0982369A0757}" type="presOf" srcId="{578D3B6A-2FA9-478C-ADDB-A3A359BA47CD}" destId="{C947FA28-AB92-4DE3-AEF0-25155A2A0C80}" srcOrd="0" destOrd="0" presId="urn:microsoft.com/office/officeart/2005/8/layout/vList3"/>
    <dgm:cxn modelId="{C6392C81-77E6-40DD-A935-7509BCDEA6D3}" type="presOf" srcId="{0FB589D5-0362-41DB-A4A7-0BA46B837A1D}" destId="{1785693C-02F2-45BD-BB4D-6C0FB65E9628}" srcOrd="0" destOrd="0" presId="urn:microsoft.com/office/officeart/2005/8/layout/vList3"/>
    <dgm:cxn modelId="{48858088-43C4-487F-99A7-25111E6835C0}" srcId="{052E6D0E-188C-458F-9749-226A967D1509}" destId="{D094A59D-3434-4994-B620-06FA66734113}" srcOrd="2" destOrd="0" parTransId="{F350553F-E8C6-4053-A28E-3A6698857217}" sibTransId="{9EA50CA3-5874-46A6-95D8-C8DAF08715BD}"/>
    <dgm:cxn modelId="{E629C5C3-0360-4703-B6B2-3A18EA4D08E3}" srcId="{052E6D0E-188C-458F-9749-226A967D1509}" destId="{0FB589D5-0362-41DB-A4A7-0BA46B837A1D}" srcOrd="0" destOrd="0" parTransId="{CEE3567E-6637-49A6-88C8-76319EA75DEF}" sibTransId="{99A20AC7-BBA1-4D2C-AE12-C6372013E281}"/>
    <dgm:cxn modelId="{5E0FEAC8-9BCF-4C03-8606-F755CB4F06A1}" type="presOf" srcId="{98815597-E29C-4B98-9B73-453F8B0D1A84}" destId="{C83C5231-B6E9-4EFC-99F0-A7747F4FBDBD}" srcOrd="0" destOrd="0" presId="urn:microsoft.com/office/officeart/2005/8/layout/vList3"/>
    <dgm:cxn modelId="{3BF3D9CA-4B7C-486F-90E5-AF8AE078D3AE}" srcId="{052E6D0E-188C-458F-9749-226A967D1509}" destId="{98815597-E29C-4B98-9B73-453F8B0D1A84}" srcOrd="1" destOrd="0" parTransId="{FB83C3D3-80D3-4BCC-B321-C19007434CBF}" sibTransId="{C6722945-1607-4CB8-B509-A1A0C631FDC4}"/>
    <dgm:cxn modelId="{DE87A7E9-0F0B-4C9F-9534-24B7162BD231}" type="presParOf" srcId="{E64A9B2F-8995-4C8B-84A8-DA66B323F839}" destId="{798A9D40-92F9-4371-9446-EDC855E4E4B0}" srcOrd="0" destOrd="0" presId="urn:microsoft.com/office/officeart/2005/8/layout/vList3"/>
    <dgm:cxn modelId="{0D8C506B-9E85-4E80-AA16-F6D925AAB01B}" type="presParOf" srcId="{798A9D40-92F9-4371-9446-EDC855E4E4B0}" destId="{1F2A088C-168E-4098-8682-322611CFB9A6}" srcOrd="0" destOrd="0" presId="urn:microsoft.com/office/officeart/2005/8/layout/vList3"/>
    <dgm:cxn modelId="{2E9E106D-AB66-4167-8F32-B4C90648F497}" type="presParOf" srcId="{798A9D40-92F9-4371-9446-EDC855E4E4B0}" destId="{1785693C-02F2-45BD-BB4D-6C0FB65E9628}" srcOrd="1" destOrd="0" presId="urn:microsoft.com/office/officeart/2005/8/layout/vList3"/>
    <dgm:cxn modelId="{7CD3A5E6-CF15-4BF8-8FB2-EBDDD6C87A05}" type="presParOf" srcId="{E64A9B2F-8995-4C8B-84A8-DA66B323F839}" destId="{1FDBBB19-EA6B-4AAB-A30E-3BE022D19A60}" srcOrd="1" destOrd="0" presId="urn:microsoft.com/office/officeart/2005/8/layout/vList3"/>
    <dgm:cxn modelId="{D576FB0C-FB2E-40C7-9B3D-87FC4F532471}" type="presParOf" srcId="{E64A9B2F-8995-4C8B-84A8-DA66B323F839}" destId="{4B9C8B39-99A4-4FD1-A2A8-A766451AEFF9}" srcOrd="2" destOrd="0" presId="urn:microsoft.com/office/officeart/2005/8/layout/vList3"/>
    <dgm:cxn modelId="{72D6268D-3E30-4BC8-9414-6AF97AAB1741}" type="presParOf" srcId="{4B9C8B39-99A4-4FD1-A2A8-A766451AEFF9}" destId="{7168D683-3D5D-4E45-A979-6B77E0C776D2}" srcOrd="0" destOrd="0" presId="urn:microsoft.com/office/officeart/2005/8/layout/vList3"/>
    <dgm:cxn modelId="{F170B89B-23F0-443E-A62D-7535AA36C937}" type="presParOf" srcId="{4B9C8B39-99A4-4FD1-A2A8-A766451AEFF9}" destId="{C83C5231-B6E9-4EFC-99F0-A7747F4FBDBD}" srcOrd="1" destOrd="0" presId="urn:microsoft.com/office/officeart/2005/8/layout/vList3"/>
    <dgm:cxn modelId="{FA74737F-F4D5-4BFE-A938-8A17BDC01F74}" type="presParOf" srcId="{E64A9B2F-8995-4C8B-84A8-DA66B323F839}" destId="{1FA2AA2F-AC76-4CB9-B02D-6641AB6FB424}" srcOrd="3" destOrd="0" presId="urn:microsoft.com/office/officeart/2005/8/layout/vList3"/>
    <dgm:cxn modelId="{652222DE-6AE6-45E5-8906-19AA8D4CB3E8}" type="presParOf" srcId="{E64A9B2F-8995-4C8B-84A8-DA66B323F839}" destId="{F4504A83-0CE9-4F06-B2CD-61762E816779}" srcOrd="4" destOrd="0" presId="urn:microsoft.com/office/officeart/2005/8/layout/vList3"/>
    <dgm:cxn modelId="{D14B44E4-9A70-4056-9A2F-B5FD246EDF97}" type="presParOf" srcId="{F4504A83-0CE9-4F06-B2CD-61762E816779}" destId="{2AF5033F-2C48-45AE-AA2B-6B1F8E9F4483}" srcOrd="0" destOrd="0" presId="urn:microsoft.com/office/officeart/2005/8/layout/vList3"/>
    <dgm:cxn modelId="{3F1BD183-0A7F-4A5C-8270-3692E0BC4BE8}" type="presParOf" srcId="{F4504A83-0CE9-4F06-B2CD-61762E816779}" destId="{09397349-C184-453F-B302-8A0322B9E103}" srcOrd="1" destOrd="0" presId="urn:microsoft.com/office/officeart/2005/8/layout/vList3"/>
    <dgm:cxn modelId="{D5486DE1-683F-4714-A20A-D784B9DB28DB}" type="presParOf" srcId="{E64A9B2F-8995-4C8B-84A8-DA66B323F839}" destId="{9B65A164-64F9-4160-9368-A9A61973A937}" srcOrd="5" destOrd="0" presId="urn:microsoft.com/office/officeart/2005/8/layout/vList3"/>
    <dgm:cxn modelId="{70D5A51F-5A96-4FF3-983B-167149171094}" type="presParOf" srcId="{E64A9B2F-8995-4C8B-84A8-DA66B323F839}" destId="{A6EACEA1-96CE-43EF-807D-288A5965A319}" srcOrd="6" destOrd="0" presId="urn:microsoft.com/office/officeart/2005/8/layout/vList3"/>
    <dgm:cxn modelId="{3DB3CE7F-BA56-4A39-A635-713BE35818E5}" type="presParOf" srcId="{A6EACEA1-96CE-43EF-807D-288A5965A319}" destId="{28A2B2FE-1C26-48CE-A300-8A84D0827E41}" srcOrd="0" destOrd="0" presId="urn:microsoft.com/office/officeart/2005/8/layout/vList3"/>
    <dgm:cxn modelId="{7B54E1BA-3D6B-44B1-92C0-BF21C9AA846E}" type="presParOf" srcId="{A6EACEA1-96CE-43EF-807D-288A5965A319}" destId="{C947FA28-AB92-4DE3-AEF0-25155A2A0C8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2E6D0E-188C-458F-9749-226A967D1509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FB589D5-0362-41DB-A4A7-0BA46B837A1D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Овладение навыками коммуникации и принятыми ритуалами социального взаимодействия.</a:t>
          </a:r>
        </a:p>
      </dgm:t>
    </dgm:pt>
    <dgm:pt modelId="{CEE3567E-6637-49A6-88C8-76319EA75DEF}" type="parTrans" cxnId="{E629C5C3-0360-4703-B6B2-3A18EA4D08E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9A20AC7-BBA1-4D2C-AE12-C6372013E281}" type="sibTrans" cxnId="{E629C5C3-0360-4703-B6B2-3A18EA4D08E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2D4CD58-CFC0-42B1-94EB-134442E93F1A}">
      <dgm:prSet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Умение организовывать учебное сотрудничество и совместную деятельность с учителем и сверстниками; работать индивидуально и в группе: определять свои действия и действия партнера, которые способствовали продуктивной коммуникации; строить позитивные отношения в процессе учебной и познавательной деятельности; организовывать учебное взаимодействие в группе.</a:t>
          </a:r>
        </a:p>
      </dgm:t>
    </dgm:pt>
    <dgm:pt modelId="{BC15A2B9-54B2-4968-AEEB-14ADE11374D3}" type="parTrans" cxnId="{52B5851E-F1E2-4A83-B134-32CDCC6C046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82776BD-3BA1-4DD1-81A2-3B4F67BB424C}" type="sibTrans" cxnId="{52B5851E-F1E2-4A83-B134-32CDCC6C046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9CE55F4-DDC6-4E23-93BB-668FC7B33EFE}">
      <dgm:prSet custT="1"/>
      <dgm:spPr/>
      <dgm:t>
        <a:bodyPr/>
        <a:lstStyle/>
        <a:p>
          <a:r>
            <a:rPr lang="ru-RU" sz="1800">
              <a:latin typeface="Times New Roman" pitchFamily="18" charset="0"/>
              <a:cs typeface="Times New Roman" pitchFamily="18" charset="0"/>
            </a:rPr>
            <a:t>Способность использовать речевые возможности на уроках при ответах и в других ситуациях общения, умение передавать свои впечатления, умозаключения так, чтобы быть понятым другим человеком, умение задавать вопросы.</a:t>
          </a:r>
        </a:p>
      </dgm:t>
    </dgm:pt>
    <dgm:pt modelId="{D6D053EF-2D9C-47C7-A436-AF315B1F8467}" type="parTrans" cxnId="{AC10C2D1-29E8-405A-BBA5-552F22B19FF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25EA259-4F96-4742-87A9-3EE8C0BF1ECB}" type="sibTrans" cxnId="{AC10C2D1-29E8-405A-BBA5-552F22B19FF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A49B840-646B-426E-A44A-93AB3DF2C1A4}">
      <dgm:prSet custT="1"/>
      <dgm:spPr/>
      <dgm:t>
        <a:bodyPr/>
        <a:lstStyle/>
        <a:p>
          <a:r>
            <a:rPr lang="ru-RU" sz="1800">
              <a:latin typeface="Times New Roman" pitchFamily="18" charset="0"/>
              <a:cs typeface="Times New Roman" pitchFamily="18" charset="0"/>
            </a:rPr>
            <a:t>Владение устной и письменной речью, монологической контекстной речью: отбирать и использовать речевые средства в процессе коммуникации с другими людьми (диалог в малой группе и т. д.).</a:t>
          </a:r>
        </a:p>
      </dgm:t>
    </dgm:pt>
    <dgm:pt modelId="{FDC12FE3-55C5-4803-9A68-AEEF34B2A14A}" type="parTrans" cxnId="{5270FFA0-B03C-4D07-BE4D-F121E5A8EAF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4B91180-BFD1-4D1F-ABF8-CC15456579C3}" type="sibTrans" cxnId="{5270FFA0-B03C-4D07-BE4D-F121E5A8EAF9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64A9B2F-8995-4C8B-84A8-DA66B323F839}" type="pres">
      <dgm:prSet presAssocID="{052E6D0E-188C-458F-9749-226A967D1509}" presName="linearFlow" presStyleCnt="0">
        <dgm:presLayoutVars>
          <dgm:dir/>
          <dgm:resizeHandles val="exact"/>
        </dgm:presLayoutVars>
      </dgm:prSet>
      <dgm:spPr/>
    </dgm:pt>
    <dgm:pt modelId="{798A9D40-92F9-4371-9446-EDC855E4E4B0}" type="pres">
      <dgm:prSet presAssocID="{0FB589D5-0362-41DB-A4A7-0BA46B837A1D}" presName="composite" presStyleCnt="0"/>
      <dgm:spPr/>
    </dgm:pt>
    <dgm:pt modelId="{1F2A088C-168E-4098-8682-322611CFB9A6}" type="pres">
      <dgm:prSet presAssocID="{0FB589D5-0362-41DB-A4A7-0BA46B837A1D}" presName="imgShp" presStyleLbl="fgImgPlace1" presStyleIdx="0" presStyleCnt="4"/>
      <dgm:spPr/>
    </dgm:pt>
    <dgm:pt modelId="{1785693C-02F2-45BD-BB4D-6C0FB65E9628}" type="pres">
      <dgm:prSet presAssocID="{0FB589D5-0362-41DB-A4A7-0BA46B837A1D}" presName="txShp" presStyleLbl="node1" presStyleIdx="0" presStyleCnt="4">
        <dgm:presLayoutVars>
          <dgm:bulletEnabled val="1"/>
        </dgm:presLayoutVars>
      </dgm:prSet>
      <dgm:spPr/>
    </dgm:pt>
    <dgm:pt modelId="{1FDBBB19-EA6B-4AAB-A30E-3BE022D19A60}" type="pres">
      <dgm:prSet presAssocID="{99A20AC7-BBA1-4D2C-AE12-C6372013E281}" presName="spacing" presStyleCnt="0"/>
      <dgm:spPr/>
    </dgm:pt>
    <dgm:pt modelId="{D35502CB-FD0F-4F20-8C47-B8BEFF80C1CA}" type="pres">
      <dgm:prSet presAssocID="{02D4CD58-CFC0-42B1-94EB-134442E93F1A}" presName="composite" presStyleCnt="0"/>
      <dgm:spPr/>
    </dgm:pt>
    <dgm:pt modelId="{390398E5-3BC9-4CF7-91FD-E3E4E1D7E28F}" type="pres">
      <dgm:prSet presAssocID="{02D4CD58-CFC0-42B1-94EB-134442E93F1A}" presName="imgShp" presStyleLbl="fgImgPlace1" presStyleIdx="1" presStyleCnt="4"/>
      <dgm:spPr/>
    </dgm:pt>
    <dgm:pt modelId="{A63845F2-25E3-4A11-B74C-4C6F78700944}" type="pres">
      <dgm:prSet presAssocID="{02D4CD58-CFC0-42B1-94EB-134442E93F1A}" presName="txShp" presStyleLbl="node1" presStyleIdx="1" presStyleCnt="4" custScaleY="204831">
        <dgm:presLayoutVars>
          <dgm:bulletEnabled val="1"/>
        </dgm:presLayoutVars>
      </dgm:prSet>
      <dgm:spPr/>
    </dgm:pt>
    <dgm:pt modelId="{B04B951F-6231-4B44-8655-9E15303334BA}" type="pres">
      <dgm:prSet presAssocID="{282776BD-3BA1-4DD1-81A2-3B4F67BB424C}" presName="spacing" presStyleCnt="0"/>
      <dgm:spPr/>
    </dgm:pt>
    <dgm:pt modelId="{30E1D868-EF90-461B-9367-C0EB47EEC76F}" type="pres">
      <dgm:prSet presAssocID="{E9CE55F4-DDC6-4E23-93BB-668FC7B33EFE}" presName="composite" presStyleCnt="0"/>
      <dgm:spPr/>
    </dgm:pt>
    <dgm:pt modelId="{26D2E2FA-2DCF-4798-93C8-CBFD46B1CC3F}" type="pres">
      <dgm:prSet presAssocID="{E9CE55F4-DDC6-4E23-93BB-668FC7B33EFE}" presName="imgShp" presStyleLbl="fgImgPlace1" presStyleIdx="2" presStyleCnt="4"/>
      <dgm:spPr/>
    </dgm:pt>
    <dgm:pt modelId="{1AA5B577-DF95-4AF9-A6B1-D603D4AFDEDD}" type="pres">
      <dgm:prSet presAssocID="{E9CE55F4-DDC6-4E23-93BB-668FC7B33EFE}" presName="txShp" presStyleLbl="node1" presStyleIdx="2" presStyleCnt="4">
        <dgm:presLayoutVars>
          <dgm:bulletEnabled val="1"/>
        </dgm:presLayoutVars>
      </dgm:prSet>
      <dgm:spPr/>
    </dgm:pt>
    <dgm:pt modelId="{57C8DEE1-B539-4456-BB3A-10DD05431EF0}" type="pres">
      <dgm:prSet presAssocID="{025EA259-4F96-4742-87A9-3EE8C0BF1ECB}" presName="spacing" presStyleCnt="0"/>
      <dgm:spPr/>
    </dgm:pt>
    <dgm:pt modelId="{BD115D89-1210-45D7-B5B2-F75EB860A299}" type="pres">
      <dgm:prSet presAssocID="{7A49B840-646B-426E-A44A-93AB3DF2C1A4}" presName="composite" presStyleCnt="0"/>
      <dgm:spPr/>
    </dgm:pt>
    <dgm:pt modelId="{41140E01-B3F2-4B8C-AE44-5BAB0FD3DBC0}" type="pres">
      <dgm:prSet presAssocID="{7A49B840-646B-426E-A44A-93AB3DF2C1A4}" presName="imgShp" presStyleLbl="fgImgPlace1" presStyleIdx="3" presStyleCnt="4"/>
      <dgm:spPr/>
    </dgm:pt>
    <dgm:pt modelId="{FE000E54-F04F-4740-8840-C9F0C7DD2854}" type="pres">
      <dgm:prSet presAssocID="{7A49B840-646B-426E-A44A-93AB3DF2C1A4}" presName="txShp" presStyleLbl="node1" presStyleIdx="3" presStyleCnt="4">
        <dgm:presLayoutVars>
          <dgm:bulletEnabled val="1"/>
        </dgm:presLayoutVars>
      </dgm:prSet>
      <dgm:spPr/>
    </dgm:pt>
  </dgm:ptLst>
  <dgm:cxnLst>
    <dgm:cxn modelId="{52B5851E-F1E2-4A83-B134-32CDCC6C046A}" srcId="{052E6D0E-188C-458F-9749-226A967D1509}" destId="{02D4CD58-CFC0-42B1-94EB-134442E93F1A}" srcOrd="1" destOrd="0" parTransId="{BC15A2B9-54B2-4968-AEEB-14ADE11374D3}" sibTransId="{282776BD-3BA1-4DD1-81A2-3B4F67BB424C}"/>
    <dgm:cxn modelId="{FA3F892B-AA9B-4B35-B4D2-C696F1C5D682}" type="presOf" srcId="{7A49B840-646B-426E-A44A-93AB3DF2C1A4}" destId="{FE000E54-F04F-4740-8840-C9F0C7DD2854}" srcOrd="0" destOrd="0" presId="urn:microsoft.com/office/officeart/2005/8/layout/vList3"/>
    <dgm:cxn modelId="{67E5F56F-C22B-44BD-B7AC-8206068A49A5}" type="presOf" srcId="{0FB589D5-0362-41DB-A4A7-0BA46B837A1D}" destId="{1785693C-02F2-45BD-BB4D-6C0FB65E9628}" srcOrd="0" destOrd="0" presId="urn:microsoft.com/office/officeart/2005/8/layout/vList3"/>
    <dgm:cxn modelId="{6BE2649C-5FB9-421B-83D5-16FA65B2023D}" type="presOf" srcId="{052E6D0E-188C-458F-9749-226A967D1509}" destId="{E64A9B2F-8995-4C8B-84A8-DA66B323F839}" srcOrd="0" destOrd="0" presId="urn:microsoft.com/office/officeart/2005/8/layout/vList3"/>
    <dgm:cxn modelId="{5270FFA0-B03C-4D07-BE4D-F121E5A8EAF9}" srcId="{052E6D0E-188C-458F-9749-226A967D1509}" destId="{7A49B840-646B-426E-A44A-93AB3DF2C1A4}" srcOrd="3" destOrd="0" parTransId="{FDC12FE3-55C5-4803-9A68-AEEF34B2A14A}" sibTransId="{34B91180-BFD1-4D1F-ABF8-CC15456579C3}"/>
    <dgm:cxn modelId="{F58F99AD-A943-4BF7-B57D-70F407B3AADA}" type="presOf" srcId="{E9CE55F4-DDC6-4E23-93BB-668FC7B33EFE}" destId="{1AA5B577-DF95-4AF9-A6B1-D603D4AFDEDD}" srcOrd="0" destOrd="0" presId="urn:microsoft.com/office/officeart/2005/8/layout/vList3"/>
    <dgm:cxn modelId="{E629C5C3-0360-4703-B6B2-3A18EA4D08E3}" srcId="{052E6D0E-188C-458F-9749-226A967D1509}" destId="{0FB589D5-0362-41DB-A4A7-0BA46B837A1D}" srcOrd="0" destOrd="0" parTransId="{CEE3567E-6637-49A6-88C8-76319EA75DEF}" sibTransId="{99A20AC7-BBA1-4D2C-AE12-C6372013E281}"/>
    <dgm:cxn modelId="{AC10C2D1-29E8-405A-BBA5-552F22B19FF3}" srcId="{052E6D0E-188C-458F-9749-226A967D1509}" destId="{E9CE55F4-DDC6-4E23-93BB-668FC7B33EFE}" srcOrd="2" destOrd="0" parTransId="{D6D053EF-2D9C-47C7-A436-AF315B1F8467}" sibTransId="{025EA259-4F96-4742-87A9-3EE8C0BF1ECB}"/>
    <dgm:cxn modelId="{B7247BE6-7710-4066-931B-52D59B44ED79}" type="presOf" srcId="{02D4CD58-CFC0-42B1-94EB-134442E93F1A}" destId="{A63845F2-25E3-4A11-B74C-4C6F78700944}" srcOrd="0" destOrd="0" presId="urn:microsoft.com/office/officeart/2005/8/layout/vList3"/>
    <dgm:cxn modelId="{FDD04130-9E2A-4CF8-9A7C-69CF37D80785}" type="presParOf" srcId="{E64A9B2F-8995-4C8B-84A8-DA66B323F839}" destId="{798A9D40-92F9-4371-9446-EDC855E4E4B0}" srcOrd="0" destOrd="0" presId="urn:microsoft.com/office/officeart/2005/8/layout/vList3"/>
    <dgm:cxn modelId="{970A411E-709B-44FF-A4BA-1620EA14A871}" type="presParOf" srcId="{798A9D40-92F9-4371-9446-EDC855E4E4B0}" destId="{1F2A088C-168E-4098-8682-322611CFB9A6}" srcOrd="0" destOrd="0" presId="urn:microsoft.com/office/officeart/2005/8/layout/vList3"/>
    <dgm:cxn modelId="{6C3F143E-24BA-401B-A80D-58F3198EE6A1}" type="presParOf" srcId="{798A9D40-92F9-4371-9446-EDC855E4E4B0}" destId="{1785693C-02F2-45BD-BB4D-6C0FB65E9628}" srcOrd="1" destOrd="0" presId="urn:microsoft.com/office/officeart/2005/8/layout/vList3"/>
    <dgm:cxn modelId="{D53E7F64-B7A6-4ED8-8F26-DCD87C6B3727}" type="presParOf" srcId="{E64A9B2F-8995-4C8B-84A8-DA66B323F839}" destId="{1FDBBB19-EA6B-4AAB-A30E-3BE022D19A60}" srcOrd="1" destOrd="0" presId="urn:microsoft.com/office/officeart/2005/8/layout/vList3"/>
    <dgm:cxn modelId="{A9DCD071-8913-4ADD-8E9B-DF5E804FBD94}" type="presParOf" srcId="{E64A9B2F-8995-4C8B-84A8-DA66B323F839}" destId="{D35502CB-FD0F-4F20-8C47-B8BEFF80C1CA}" srcOrd="2" destOrd="0" presId="urn:microsoft.com/office/officeart/2005/8/layout/vList3"/>
    <dgm:cxn modelId="{CEEBB68B-1DBD-4EB7-A3B9-79A4705EAC2A}" type="presParOf" srcId="{D35502CB-FD0F-4F20-8C47-B8BEFF80C1CA}" destId="{390398E5-3BC9-4CF7-91FD-E3E4E1D7E28F}" srcOrd="0" destOrd="0" presId="urn:microsoft.com/office/officeart/2005/8/layout/vList3"/>
    <dgm:cxn modelId="{D6A28A2A-763A-4823-8681-A1C8A475771E}" type="presParOf" srcId="{D35502CB-FD0F-4F20-8C47-B8BEFF80C1CA}" destId="{A63845F2-25E3-4A11-B74C-4C6F78700944}" srcOrd="1" destOrd="0" presId="urn:microsoft.com/office/officeart/2005/8/layout/vList3"/>
    <dgm:cxn modelId="{4687512F-AFA7-483F-9C27-E67CA921620B}" type="presParOf" srcId="{E64A9B2F-8995-4C8B-84A8-DA66B323F839}" destId="{B04B951F-6231-4B44-8655-9E15303334BA}" srcOrd="3" destOrd="0" presId="urn:microsoft.com/office/officeart/2005/8/layout/vList3"/>
    <dgm:cxn modelId="{0094F9A7-7A1F-422E-8FC7-168D672E5F62}" type="presParOf" srcId="{E64A9B2F-8995-4C8B-84A8-DA66B323F839}" destId="{30E1D868-EF90-461B-9367-C0EB47EEC76F}" srcOrd="4" destOrd="0" presId="urn:microsoft.com/office/officeart/2005/8/layout/vList3"/>
    <dgm:cxn modelId="{4DB778EE-DF44-4B70-80B8-F5300060721A}" type="presParOf" srcId="{30E1D868-EF90-461B-9367-C0EB47EEC76F}" destId="{26D2E2FA-2DCF-4798-93C8-CBFD46B1CC3F}" srcOrd="0" destOrd="0" presId="urn:microsoft.com/office/officeart/2005/8/layout/vList3"/>
    <dgm:cxn modelId="{17B22F63-C8DC-42F1-AAE2-AD9BEF74C806}" type="presParOf" srcId="{30E1D868-EF90-461B-9367-C0EB47EEC76F}" destId="{1AA5B577-DF95-4AF9-A6B1-D603D4AFDEDD}" srcOrd="1" destOrd="0" presId="urn:microsoft.com/office/officeart/2005/8/layout/vList3"/>
    <dgm:cxn modelId="{E624DEC6-5D6D-406A-934D-6416E28CB4B0}" type="presParOf" srcId="{E64A9B2F-8995-4C8B-84A8-DA66B323F839}" destId="{57C8DEE1-B539-4456-BB3A-10DD05431EF0}" srcOrd="5" destOrd="0" presId="urn:microsoft.com/office/officeart/2005/8/layout/vList3"/>
    <dgm:cxn modelId="{816F8927-447A-4E5E-B862-7945F77C0762}" type="presParOf" srcId="{E64A9B2F-8995-4C8B-84A8-DA66B323F839}" destId="{BD115D89-1210-45D7-B5B2-F75EB860A299}" srcOrd="6" destOrd="0" presId="urn:microsoft.com/office/officeart/2005/8/layout/vList3"/>
    <dgm:cxn modelId="{127B07A4-5714-4453-8470-0D185941DEE5}" type="presParOf" srcId="{BD115D89-1210-45D7-B5B2-F75EB860A299}" destId="{41140E01-B3F2-4B8C-AE44-5BAB0FD3DBC0}" srcOrd="0" destOrd="0" presId="urn:microsoft.com/office/officeart/2005/8/layout/vList3"/>
    <dgm:cxn modelId="{1E34BCED-97B7-4C12-9C0F-1C7CAEC6AD01}" type="presParOf" srcId="{BD115D89-1210-45D7-B5B2-F75EB860A299}" destId="{FE000E54-F04F-4740-8840-C9F0C7DD285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2E6D0E-188C-458F-9749-226A967D1509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FB589D5-0362-41DB-A4A7-0BA46B837A1D}">
      <dgm:prSet custT="1"/>
      <dgm:spPr/>
      <dgm:t>
        <a:bodyPr/>
        <a:lstStyle/>
        <a:p>
          <a:pPr rtl="0"/>
          <a:r>
            <a:rPr lang="ru-RU" sz="1600" dirty="0">
              <a:latin typeface="Times New Roman" pitchFamily="18" charset="0"/>
              <a:cs typeface="Times New Roman" pitchFamily="18" charset="0"/>
            </a:rPr>
            <a:t>Готовность и способность обучающихся с ЗПР к саморазвитию и самообразованию на основе мотивации к обучению и познанию.</a:t>
          </a:r>
        </a:p>
      </dgm:t>
    </dgm:pt>
    <dgm:pt modelId="{CEE3567E-6637-49A6-88C8-76319EA75DEF}" type="parTrans" cxnId="{E629C5C3-0360-4703-B6B2-3A18EA4D08E3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99A20AC7-BBA1-4D2C-AE12-C6372013E281}" type="sibTrans" cxnId="{E629C5C3-0360-4703-B6B2-3A18EA4D08E3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9CBC8DC0-44E7-481C-94F0-00132184B0B4}">
      <dgm:prSet custT="1"/>
      <dgm:spPr/>
      <dgm:t>
        <a:bodyPr/>
        <a:lstStyle/>
        <a:p>
          <a:r>
            <a:rPr lang="ru-RU" sz="1600">
              <a:latin typeface="Times New Roman" pitchFamily="18" charset="0"/>
              <a:cs typeface="Times New Roman" pitchFamily="18" charset="0"/>
            </a:rPr>
            <a:t>Овладение навыками адаптации в динамично изменяющемся и развивающемся мире.</a:t>
          </a:r>
        </a:p>
      </dgm:t>
    </dgm:pt>
    <dgm:pt modelId="{929900CD-AB51-4688-9267-F9977FAD6176}" type="parTrans" cxnId="{F25BF711-BBF9-4136-9F9D-326F67EB3536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3ED233DA-E5BA-4EA2-BA6D-6FF46AA66F2A}" type="sibTrans" cxnId="{F25BF711-BBF9-4136-9F9D-326F67EB3536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ECFAA6FB-4266-49E3-89D1-F2E6FAF374C9}">
      <dgm:prSet custT="1"/>
      <dgm:spPr/>
      <dgm:t>
        <a:bodyPr/>
        <a:lstStyle/>
        <a:p>
          <a:r>
            <a:rPr lang="ru-RU" sz="1600">
              <a:latin typeface="Times New Roman" pitchFamily="18" charset="0"/>
              <a:cs typeface="Times New Roman" pitchFamily="18" charset="0"/>
            </a:rPr>
            <a:t>Формирование личностных представлений о целостности природы, населения и хозяйства экономических районов России.</a:t>
          </a:r>
        </a:p>
      </dgm:t>
    </dgm:pt>
    <dgm:pt modelId="{19BC7573-E1B6-481D-8879-53D367F2F2EC}" type="parTrans" cxnId="{8D6D8266-DC0E-48F1-8127-F0ECFE6D3642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765B18FB-5DF4-46C1-91A4-D679285E9D03}" type="sibTrans" cxnId="{8D6D8266-DC0E-48F1-8127-F0ECFE6D3642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076875D1-3F7E-4911-AE25-2844B63CE297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Формирование экологического сознания на основе бережного отношения к окружающей среде и рационального природопользования.</a:t>
          </a:r>
        </a:p>
      </dgm:t>
    </dgm:pt>
    <dgm:pt modelId="{BB705321-DFA4-48A3-8A3C-77148D88D51B}" type="parTrans" cxnId="{ADC77D24-C42B-4375-B7C3-5B5FC19E1945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DCAE7F64-294C-44E4-955F-F4B502977407}" type="sibTrans" cxnId="{ADC77D24-C42B-4375-B7C3-5B5FC19E1945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E64A9B2F-8995-4C8B-84A8-DA66B323F839}" type="pres">
      <dgm:prSet presAssocID="{052E6D0E-188C-458F-9749-226A967D1509}" presName="linearFlow" presStyleCnt="0">
        <dgm:presLayoutVars>
          <dgm:dir/>
          <dgm:resizeHandles val="exact"/>
        </dgm:presLayoutVars>
      </dgm:prSet>
      <dgm:spPr/>
    </dgm:pt>
    <dgm:pt modelId="{798A9D40-92F9-4371-9446-EDC855E4E4B0}" type="pres">
      <dgm:prSet presAssocID="{0FB589D5-0362-41DB-A4A7-0BA46B837A1D}" presName="composite" presStyleCnt="0"/>
      <dgm:spPr/>
    </dgm:pt>
    <dgm:pt modelId="{1F2A088C-168E-4098-8682-322611CFB9A6}" type="pres">
      <dgm:prSet presAssocID="{0FB589D5-0362-41DB-A4A7-0BA46B837A1D}" presName="imgShp" presStyleLbl="fgImgPlace1" presStyleIdx="0" presStyleCnt="4"/>
      <dgm:spPr/>
    </dgm:pt>
    <dgm:pt modelId="{1785693C-02F2-45BD-BB4D-6C0FB65E9628}" type="pres">
      <dgm:prSet presAssocID="{0FB589D5-0362-41DB-A4A7-0BA46B837A1D}" presName="txShp" presStyleLbl="node1" presStyleIdx="0" presStyleCnt="4">
        <dgm:presLayoutVars>
          <dgm:bulletEnabled val="1"/>
        </dgm:presLayoutVars>
      </dgm:prSet>
      <dgm:spPr/>
    </dgm:pt>
    <dgm:pt modelId="{1FDBBB19-EA6B-4AAB-A30E-3BE022D19A60}" type="pres">
      <dgm:prSet presAssocID="{99A20AC7-BBA1-4D2C-AE12-C6372013E281}" presName="spacing" presStyleCnt="0"/>
      <dgm:spPr/>
    </dgm:pt>
    <dgm:pt modelId="{A7323759-F6E3-4F57-A7C8-337A7261EF76}" type="pres">
      <dgm:prSet presAssocID="{9CBC8DC0-44E7-481C-94F0-00132184B0B4}" presName="composite" presStyleCnt="0"/>
      <dgm:spPr/>
    </dgm:pt>
    <dgm:pt modelId="{7D83F83A-8C08-46F6-A6A8-1E7283904494}" type="pres">
      <dgm:prSet presAssocID="{9CBC8DC0-44E7-481C-94F0-00132184B0B4}" presName="imgShp" presStyleLbl="fgImgPlace1" presStyleIdx="1" presStyleCnt="4"/>
      <dgm:spPr/>
    </dgm:pt>
    <dgm:pt modelId="{4E2C4FD8-0B14-4C87-BAD0-ECCF6F54D227}" type="pres">
      <dgm:prSet presAssocID="{9CBC8DC0-44E7-481C-94F0-00132184B0B4}" presName="txShp" presStyleLbl="node1" presStyleIdx="1" presStyleCnt="4">
        <dgm:presLayoutVars>
          <dgm:bulletEnabled val="1"/>
        </dgm:presLayoutVars>
      </dgm:prSet>
      <dgm:spPr/>
    </dgm:pt>
    <dgm:pt modelId="{06F6C94B-0DBA-4D31-AFDB-7F5F62574454}" type="pres">
      <dgm:prSet presAssocID="{3ED233DA-E5BA-4EA2-BA6D-6FF46AA66F2A}" presName="spacing" presStyleCnt="0"/>
      <dgm:spPr/>
    </dgm:pt>
    <dgm:pt modelId="{3ECCDE2A-AB72-4693-AEDD-CAF728666D2E}" type="pres">
      <dgm:prSet presAssocID="{ECFAA6FB-4266-49E3-89D1-F2E6FAF374C9}" presName="composite" presStyleCnt="0"/>
      <dgm:spPr/>
    </dgm:pt>
    <dgm:pt modelId="{887F5063-1A1B-40EF-895C-541533CBA6D9}" type="pres">
      <dgm:prSet presAssocID="{ECFAA6FB-4266-49E3-89D1-F2E6FAF374C9}" presName="imgShp" presStyleLbl="fgImgPlace1" presStyleIdx="2" presStyleCnt="4"/>
      <dgm:spPr/>
    </dgm:pt>
    <dgm:pt modelId="{E4CE2DF6-6FD6-4D48-BF49-F3315FBC6CCC}" type="pres">
      <dgm:prSet presAssocID="{ECFAA6FB-4266-49E3-89D1-F2E6FAF374C9}" presName="txShp" presStyleLbl="node1" presStyleIdx="2" presStyleCnt="4">
        <dgm:presLayoutVars>
          <dgm:bulletEnabled val="1"/>
        </dgm:presLayoutVars>
      </dgm:prSet>
      <dgm:spPr/>
    </dgm:pt>
    <dgm:pt modelId="{12A776A8-B745-4B4F-95D6-C006A10DAABC}" type="pres">
      <dgm:prSet presAssocID="{765B18FB-5DF4-46C1-91A4-D679285E9D03}" presName="spacing" presStyleCnt="0"/>
      <dgm:spPr/>
    </dgm:pt>
    <dgm:pt modelId="{F675EB4A-37DA-452B-8EA5-86C3FFE4BA6D}" type="pres">
      <dgm:prSet presAssocID="{076875D1-3F7E-4911-AE25-2844B63CE297}" presName="composite" presStyleCnt="0"/>
      <dgm:spPr/>
    </dgm:pt>
    <dgm:pt modelId="{53E3AF43-7CEA-4279-BEC2-EAB0610BC74B}" type="pres">
      <dgm:prSet presAssocID="{076875D1-3F7E-4911-AE25-2844B63CE297}" presName="imgShp" presStyleLbl="fgImgPlace1" presStyleIdx="3" presStyleCnt="4"/>
      <dgm:spPr/>
    </dgm:pt>
    <dgm:pt modelId="{CD15448B-02D8-400B-B9B0-FA8371580091}" type="pres">
      <dgm:prSet presAssocID="{076875D1-3F7E-4911-AE25-2844B63CE297}" presName="txShp" presStyleLbl="node1" presStyleIdx="3" presStyleCnt="4">
        <dgm:presLayoutVars>
          <dgm:bulletEnabled val="1"/>
        </dgm:presLayoutVars>
      </dgm:prSet>
      <dgm:spPr/>
    </dgm:pt>
  </dgm:ptLst>
  <dgm:cxnLst>
    <dgm:cxn modelId="{E7F0A604-604B-4D3E-9EB9-A9785DFCD3AA}" type="presOf" srcId="{076875D1-3F7E-4911-AE25-2844B63CE297}" destId="{CD15448B-02D8-400B-B9B0-FA8371580091}" srcOrd="0" destOrd="0" presId="urn:microsoft.com/office/officeart/2005/8/layout/vList3"/>
    <dgm:cxn modelId="{F25BF711-BBF9-4136-9F9D-326F67EB3536}" srcId="{052E6D0E-188C-458F-9749-226A967D1509}" destId="{9CBC8DC0-44E7-481C-94F0-00132184B0B4}" srcOrd="1" destOrd="0" parTransId="{929900CD-AB51-4688-9267-F9977FAD6176}" sibTransId="{3ED233DA-E5BA-4EA2-BA6D-6FF46AA66F2A}"/>
    <dgm:cxn modelId="{F2684D24-EA2D-4B5D-A00A-4229DBF9F800}" type="presOf" srcId="{9CBC8DC0-44E7-481C-94F0-00132184B0B4}" destId="{4E2C4FD8-0B14-4C87-BAD0-ECCF6F54D227}" srcOrd="0" destOrd="0" presId="urn:microsoft.com/office/officeart/2005/8/layout/vList3"/>
    <dgm:cxn modelId="{ADC77D24-C42B-4375-B7C3-5B5FC19E1945}" srcId="{052E6D0E-188C-458F-9749-226A967D1509}" destId="{076875D1-3F7E-4911-AE25-2844B63CE297}" srcOrd="3" destOrd="0" parTransId="{BB705321-DFA4-48A3-8A3C-77148D88D51B}" sibTransId="{DCAE7F64-294C-44E4-955F-F4B502977407}"/>
    <dgm:cxn modelId="{8F342C26-973A-442A-9295-0F3BF0B101CA}" type="presOf" srcId="{ECFAA6FB-4266-49E3-89D1-F2E6FAF374C9}" destId="{E4CE2DF6-6FD6-4D48-BF49-F3315FBC6CCC}" srcOrd="0" destOrd="0" presId="urn:microsoft.com/office/officeart/2005/8/layout/vList3"/>
    <dgm:cxn modelId="{EBE6772D-11DA-40EE-9CFF-E75D9E4C90A1}" type="presOf" srcId="{052E6D0E-188C-458F-9749-226A967D1509}" destId="{E64A9B2F-8995-4C8B-84A8-DA66B323F839}" srcOrd="0" destOrd="0" presId="urn:microsoft.com/office/officeart/2005/8/layout/vList3"/>
    <dgm:cxn modelId="{8D6D8266-DC0E-48F1-8127-F0ECFE6D3642}" srcId="{052E6D0E-188C-458F-9749-226A967D1509}" destId="{ECFAA6FB-4266-49E3-89D1-F2E6FAF374C9}" srcOrd="2" destOrd="0" parTransId="{19BC7573-E1B6-481D-8879-53D367F2F2EC}" sibTransId="{765B18FB-5DF4-46C1-91A4-D679285E9D03}"/>
    <dgm:cxn modelId="{4CF6DE82-77E4-4325-9DD5-E3CAAB9EF77E}" type="presOf" srcId="{0FB589D5-0362-41DB-A4A7-0BA46B837A1D}" destId="{1785693C-02F2-45BD-BB4D-6C0FB65E9628}" srcOrd="0" destOrd="0" presId="urn:microsoft.com/office/officeart/2005/8/layout/vList3"/>
    <dgm:cxn modelId="{E629C5C3-0360-4703-B6B2-3A18EA4D08E3}" srcId="{052E6D0E-188C-458F-9749-226A967D1509}" destId="{0FB589D5-0362-41DB-A4A7-0BA46B837A1D}" srcOrd="0" destOrd="0" parTransId="{CEE3567E-6637-49A6-88C8-76319EA75DEF}" sibTransId="{99A20AC7-BBA1-4D2C-AE12-C6372013E281}"/>
    <dgm:cxn modelId="{140CB9D2-7B0D-4E6F-A89C-FF903C5484AB}" type="presParOf" srcId="{E64A9B2F-8995-4C8B-84A8-DA66B323F839}" destId="{798A9D40-92F9-4371-9446-EDC855E4E4B0}" srcOrd="0" destOrd="0" presId="urn:microsoft.com/office/officeart/2005/8/layout/vList3"/>
    <dgm:cxn modelId="{CA68E1DF-DA48-43B9-9BAE-AB13C005C205}" type="presParOf" srcId="{798A9D40-92F9-4371-9446-EDC855E4E4B0}" destId="{1F2A088C-168E-4098-8682-322611CFB9A6}" srcOrd="0" destOrd="0" presId="urn:microsoft.com/office/officeart/2005/8/layout/vList3"/>
    <dgm:cxn modelId="{E6FB7A24-2491-44A6-A60B-64EFEB36A48D}" type="presParOf" srcId="{798A9D40-92F9-4371-9446-EDC855E4E4B0}" destId="{1785693C-02F2-45BD-BB4D-6C0FB65E9628}" srcOrd="1" destOrd="0" presId="urn:microsoft.com/office/officeart/2005/8/layout/vList3"/>
    <dgm:cxn modelId="{592ED7F5-C0DF-42C4-B1C5-D8A1A52395A6}" type="presParOf" srcId="{E64A9B2F-8995-4C8B-84A8-DA66B323F839}" destId="{1FDBBB19-EA6B-4AAB-A30E-3BE022D19A60}" srcOrd="1" destOrd="0" presId="urn:microsoft.com/office/officeart/2005/8/layout/vList3"/>
    <dgm:cxn modelId="{70934409-8309-415A-BDFB-E76568BA2228}" type="presParOf" srcId="{E64A9B2F-8995-4C8B-84A8-DA66B323F839}" destId="{A7323759-F6E3-4F57-A7C8-337A7261EF76}" srcOrd="2" destOrd="0" presId="urn:microsoft.com/office/officeart/2005/8/layout/vList3"/>
    <dgm:cxn modelId="{D0C68DAB-88B4-4FD4-9DEB-0B6D5DAE2264}" type="presParOf" srcId="{A7323759-F6E3-4F57-A7C8-337A7261EF76}" destId="{7D83F83A-8C08-46F6-A6A8-1E7283904494}" srcOrd="0" destOrd="0" presId="urn:microsoft.com/office/officeart/2005/8/layout/vList3"/>
    <dgm:cxn modelId="{1D7A1E5B-91C0-429E-8928-C389070E2F29}" type="presParOf" srcId="{A7323759-F6E3-4F57-A7C8-337A7261EF76}" destId="{4E2C4FD8-0B14-4C87-BAD0-ECCF6F54D227}" srcOrd="1" destOrd="0" presId="urn:microsoft.com/office/officeart/2005/8/layout/vList3"/>
    <dgm:cxn modelId="{88874125-531B-41DC-B123-05A129D2DB2A}" type="presParOf" srcId="{E64A9B2F-8995-4C8B-84A8-DA66B323F839}" destId="{06F6C94B-0DBA-4D31-AFDB-7F5F62574454}" srcOrd="3" destOrd="0" presId="urn:microsoft.com/office/officeart/2005/8/layout/vList3"/>
    <dgm:cxn modelId="{9CE4B106-FA8B-430F-AC3B-5EB755C220C6}" type="presParOf" srcId="{E64A9B2F-8995-4C8B-84A8-DA66B323F839}" destId="{3ECCDE2A-AB72-4693-AEDD-CAF728666D2E}" srcOrd="4" destOrd="0" presId="urn:microsoft.com/office/officeart/2005/8/layout/vList3"/>
    <dgm:cxn modelId="{AC7E8B51-999B-4B49-95EC-180E2984B086}" type="presParOf" srcId="{3ECCDE2A-AB72-4693-AEDD-CAF728666D2E}" destId="{887F5063-1A1B-40EF-895C-541533CBA6D9}" srcOrd="0" destOrd="0" presId="urn:microsoft.com/office/officeart/2005/8/layout/vList3"/>
    <dgm:cxn modelId="{A19686FA-0A41-40F8-898A-C68FFADB5AC8}" type="presParOf" srcId="{3ECCDE2A-AB72-4693-AEDD-CAF728666D2E}" destId="{E4CE2DF6-6FD6-4D48-BF49-F3315FBC6CCC}" srcOrd="1" destOrd="0" presId="urn:microsoft.com/office/officeart/2005/8/layout/vList3"/>
    <dgm:cxn modelId="{CA98F7A4-8260-41D1-8D7F-397CC7B7AB33}" type="presParOf" srcId="{E64A9B2F-8995-4C8B-84A8-DA66B323F839}" destId="{12A776A8-B745-4B4F-95D6-C006A10DAABC}" srcOrd="5" destOrd="0" presId="urn:microsoft.com/office/officeart/2005/8/layout/vList3"/>
    <dgm:cxn modelId="{8182F1B2-088C-45A7-AE8F-A3AC4DCA0024}" type="presParOf" srcId="{E64A9B2F-8995-4C8B-84A8-DA66B323F839}" destId="{F675EB4A-37DA-452B-8EA5-86C3FFE4BA6D}" srcOrd="6" destOrd="0" presId="urn:microsoft.com/office/officeart/2005/8/layout/vList3"/>
    <dgm:cxn modelId="{357FA548-E785-4584-892B-C687E272626C}" type="presParOf" srcId="{F675EB4A-37DA-452B-8EA5-86C3FFE4BA6D}" destId="{53E3AF43-7CEA-4279-BEC2-EAB0610BC74B}" srcOrd="0" destOrd="0" presId="urn:microsoft.com/office/officeart/2005/8/layout/vList3"/>
    <dgm:cxn modelId="{F0FE6CA8-FDA0-40B6-AF75-0012D3C86FCD}" type="presParOf" srcId="{F675EB4A-37DA-452B-8EA5-86C3FFE4BA6D}" destId="{CD15448B-02D8-400B-B9B0-FA837158009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00A4C05-9944-406C-92F5-C6FE936C5DCE}" type="doc">
      <dgm:prSet loTypeId="urn:microsoft.com/office/officeart/2005/8/layout/vList4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04165C1-CDB7-49F1-B2D4-2CBB5155F141}">
      <dgm:prSet custT="1"/>
      <dgm:spPr/>
      <dgm:t>
        <a:bodyPr/>
        <a:lstStyle/>
        <a:p>
          <a:pPr rtl="0"/>
          <a:r>
            <a:rPr lang="ru-RU" sz="1600" dirty="0">
              <a:latin typeface="Times New Roman" pitchFamily="18" charset="0"/>
              <a:cs typeface="Times New Roman" pitchFamily="18" charset="0"/>
            </a:rPr>
            <a:t>География. Атлас. 9 класс. Издательство «Просвещение»». 2025 г.</a:t>
          </a:r>
        </a:p>
      </dgm:t>
    </dgm:pt>
    <dgm:pt modelId="{3CF07CC7-AA4A-4E16-AE39-529C6918C7C6}" type="parTrans" cxnId="{7E927482-3B0B-420F-ACE9-DB66086507BC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E1EAC6B3-9545-4D3A-B72E-547789DAEBE3}" type="sibTrans" cxnId="{7E927482-3B0B-420F-ACE9-DB66086507BC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CC3AFD86-EA06-42F2-8307-52EA0B05B9A6}">
      <dgm:prSet custT="1"/>
      <dgm:spPr/>
      <dgm:t>
        <a:bodyPr/>
        <a:lstStyle/>
        <a:p>
          <a:pPr rtl="0"/>
          <a:r>
            <a:rPr lang="ru-RU" sz="1600" dirty="0">
              <a:latin typeface="Times New Roman" pitchFamily="18" charset="0"/>
              <a:cs typeface="Times New Roman" pitchFamily="18" charset="0"/>
            </a:rPr>
            <a:t>Политико-административная карта Российской Федерации (настенная)</a:t>
          </a:r>
        </a:p>
      </dgm:t>
    </dgm:pt>
    <dgm:pt modelId="{2D4DBD38-8438-443B-A2D4-CFC3C6CA043F}" type="parTrans" cxnId="{B88D656C-69AC-49F4-BF7A-43161A6565B1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4585C220-380E-4EDF-A396-CD661DEDDCC8}" type="sibTrans" cxnId="{B88D656C-69AC-49F4-BF7A-43161A6565B1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85D11048-FE35-45F4-8581-3DE2A732AEA9}" type="pres">
      <dgm:prSet presAssocID="{C00A4C05-9944-406C-92F5-C6FE936C5DCE}" presName="linear" presStyleCnt="0">
        <dgm:presLayoutVars>
          <dgm:dir/>
          <dgm:resizeHandles val="exact"/>
        </dgm:presLayoutVars>
      </dgm:prSet>
      <dgm:spPr/>
    </dgm:pt>
    <dgm:pt modelId="{BF94A36B-0C51-43AF-A210-ABCBA3AB5653}" type="pres">
      <dgm:prSet presAssocID="{404165C1-CDB7-49F1-B2D4-2CBB5155F141}" presName="comp" presStyleCnt="0"/>
      <dgm:spPr/>
    </dgm:pt>
    <dgm:pt modelId="{B3FE1E35-390E-418B-9D2D-7E382AD0BC10}" type="pres">
      <dgm:prSet presAssocID="{404165C1-CDB7-49F1-B2D4-2CBB5155F141}" presName="box" presStyleLbl="node1" presStyleIdx="0" presStyleCnt="2"/>
      <dgm:spPr/>
    </dgm:pt>
    <dgm:pt modelId="{EE9CD94E-0027-491E-BA07-9034D06587A2}" type="pres">
      <dgm:prSet presAssocID="{404165C1-CDB7-49F1-B2D4-2CBB5155F141}" presName="img" presStyleLbl="fgImgPlace1" presStyleIdx="0" presStyleCnt="2" custScaleX="42995" custLinFactNeighborX="719" custLinFactNeighborY="3846"/>
      <dgm:spPr>
        <a:blipFill rotWithShape="1">
          <a:blip xmlns:r="http://schemas.openxmlformats.org/officeDocument/2006/relationships" r:embed="rId1"/>
          <a:srcRect/>
          <a:stretch>
            <a:fillRect t="-16000" b="-16000"/>
          </a:stretch>
        </a:blipFill>
      </dgm:spPr>
    </dgm:pt>
    <dgm:pt modelId="{456B117A-C484-48F1-BE10-EB47DDF06930}" type="pres">
      <dgm:prSet presAssocID="{404165C1-CDB7-49F1-B2D4-2CBB5155F141}" presName="text" presStyleLbl="node1" presStyleIdx="0" presStyleCnt="2">
        <dgm:presLayoutVars>
          <dgm:bulletEnabled val="1"/>
        </dgm:presLayoutVars>
      </dgm:prSet>
      <dgm:spPr/>
    </dgm:pt>
    <dgm:pt modelId="{60EFD55B-F86B-4E13-BBC1-DBECE5A8741F}" type="pres">
      <dgm:prSet presAssocID="{E1EAC6B3-9545-4D3A-B72E-547789DAEBE3}" presName="spacer" presStyleCnt="0"/>
      <dgm:spPr/>
    </dgm:pt>
    <dgm:pt modelId="{7641A479-AE9D-4F87-BB93-93173FB9C122}" type="pres">
      <dgm:prSet presAssocID="{CC3AFD86-EA06-42F2-8307-52EA0B05B9A6}" presName="comp" presStyleCnt="0"/>
      <dgm:spPr/>
    </dgm:pt>
    <dgm:pt modelId="{3D2D523B-3BED-440C-AAA6-F66640A2BF32}" type="pres">
      <dgm:prSet presAssocID="{CC3AFD86-EA06-42F2-8307-52EA0B05B9A6}" presName="box" presStyleLbl="node1" presStyleIdx="1" presStyleCnt="2"/>
      <dgm:spPr/>
    </dgm:pt>
    <dgm:pt modelId="{9ABE3A91-CEED-472A-B816-BDD5370A9A78}" type="pres">
      <dgm:prSet presAssocID="{CC3AFD86-EA06-42F2-8307-52EA0B05B9A6}" presName="img" presStyleLbl="fgImgPlace1" presStyleIdx="1" presStyleCnt="2" custScaleX="5283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5A23E6D-3543-4736-9114-4CB16A9409C4}" type="pres">
      <dgm:prSet presAssocID="{CC3AFD86-EA06-42F2-8307-52EA0B05B9A6}" presName="text" presStyleLbl="node1" presStyleIdx="1" presStyleCnt="2">
        <dgm:presLayoutVars>
          <dgm:bulletEnabled val="1"/>
        </dgm:presLayoutVars>
      </dgm:prSet>
      <dgm:spPr/>
    </dgm:pt>
  </dgm:ptLst>
  <dgm:cxnLst>
    <dgm:cxn modelId="{2F321204-38ED-4958-8134-AD9FF5FF9C75}" type="presOf" srcId="{C00A4C05-9944-406C-92F5-C6FE936C5DCE}" destId="{85D11048-FE35-45F4-8581-3DE2A732AEA9}" srcOrd="0" destOrd="0" presId="urn:microsoft.com/office/officeart/2005/8/layout/vList4"/>
    <dgm:cxn modelId="{B88D656C-69AC-49F4-BF7A-43161A6565B1}" srcId="{C00A4C05-9944-406C-92F5-C6FE936C5DCE}" destId="{CC3AFD86-EA06-42F2-8307-52EA0B05B9A6}" srcOrd="1" destOrd="0" parTransId="{2D4DBD38-8438-443B-A2D4-CFC3C6CA043F}" sibTransId="{4585C220-380E-4EDF-A396-CD661DEDDCC8}"/>
    <dgm:cxn modelId="{38AA8E4D-4120-4090-B129-3D691AA6F103}" type="presOf" srcId="{CC3AFD86-EA06-42F2-8307-52EA0B05B9A6}" destId="{35A23E6D-3543-4736-9114-4CB16A9409C4}" srcOrd="1" destOrd="0" presId="urn:microsoft.com/office/officeart/2005/8/layout/vList4"/>
    <dgm:cxn modelId="{7E927482-3B0B-420F-ACE9-DB66086507BC}" srcId="{C00A4C05-9944-406C-92F5-C6FE936C5DCE}" destId="{404165C1-CDB7-49F1-B2D4-2CBB5155F141}" srcOrd="0" destOrd="0" parTransId="{3CF07CC7-AA4A-4E16-AE39-529C6918C7C6}" sibTransId="{E1EAC6B3-9545-4D3A-B72E-547789DAEBE3}"/>
    <dgm:cxn modelId="{A820D59D-A0DD-4089-B857-F86ADE04CC01}" type="presOf" srcId="{404165C1-CDB7-49F1-B2D4-2CBB5155F141}" destId="{B3FE1E35-390E-418B-9D2D-7E382AD0BC10}" srcOrd="0" destOrd="0" presId="urn:microsoft.com/office/officeart/2005/8/layout/vList4"/>
    <dgm:cxn modelId="{B619C8AE-EA1F-436C-AA20-BE1DA7EDC845}" type="presOf" srcId="{404165C1-CDB7-49F1-B2D4-2CBB5155F141}" destId="{456B117A-C484-48F1-BE10-EB47DDF06930}" srcOrd="1" destOrd="0" presId="urn:microsoft.com/office/officeart/2005/8/layout/vList4"/>
    <dgm:cxn modelId="{EB8384DB-7091-4027-A08A-06ECF8F2BFA3}" type="presOf" srcId="{CC3AFD86-EA06-42F2-8307-52EA0B05B9A6}" destId="{3D2D523B-3BED-440C-AAA6-F66640A2BF32}" srcOrd="0" destOrd="0" presId="urn:microsoft.com/office/officeart/2005/8/layout/vList4"/>
    <dgm:cxn modelId="{241692BD-7EDE-4A30-809B-26D6181858F2}" type="presParOf" srcId="{85D11048-FE35-45F4-8581-3DE2A732AEA9}" destId="{BF94A36B-0C51-43AF-A210-ABCBA3AB5653}" srcOrd="0" destOrd="0" presId="urn:microsoft.com/office/officeart/2005/8/layout/vList4"/>
    <dgm:cxn modelId="{D917246D-5682-4BD0-835C-6A75F3D3C1E4}" type="presParOf" srcId="{BF94A36B-0C51-43AF-A210-ABCBA3AB5653}" destId="{B3FE1E35-390E-418B-9D2D-7E382AD0BC10}" srcOrd="0" destOrd="0" presId="urn:microsoft.com/office/officeart/2005/8/layout/vList4"/>
    <dgm:cxn modelId="{5EE15B57-8460-45D1-98AF-5A8E9956B4E3}" type="presParOf" srcId="{BF94A36B-0C51-43AF-A210-ABCBA3AB5653}" destId="{EE9CD94E-0027-491E-BA07-9034D06587A2}" srcOrd="1" destOrd="0" presId="urn:microsoft.com/office/officeart/2005/8/layout/vList4"/>
    <dgm:cxn modelId="{18BD650E-4E5F-4C87-9161-90C687E8FA64}" type="presParOf" srcId="{BF94A36B-0C51-43AF-A210-ABCBA3AB5653}" destId="{456B117A-C484-48F1-BE10-EB47DDF06930}" srcOrd="2" destOrd="0" presId="urn:microsoft.com/office/officeart/2005/8/layout/vList4"/>
    <dgm:cxn modelId="{A98B4E85-2514-43F0-A857-5A92D276C343}" type="presParOf" srcId="{85D11048-FE35-45F4-8581-3DE2A732AEA9}" destId="{60EFD55B-F86B-4E13-BBC1-DBECE5A8741F}" srcOrd="1" destOrd="0" presId="urn:microsoft.com/office/officeart/2005/8/layout/vList4"/>
    <dgm:cxn modelId="{0C8E5A88-E038-412C-8B5A-666E35ACDB6E}" type="presParOf" srcId="{85D11048-FE35-45F4-8581-3DE2A732AEA9}" destId="{7641A479-AE9D-4F87-BB93-93173FB9C122}" srcOrd="2" destOrd="0" presId="urn:microsoft.com/office/officeart/2005/8/layout/vList4"/>
    <dgm:cxn modelId="{F51B504B-1987-4EE5-A398-0E656DE11820}" type="presParOf" srcId="{7641A479-AE9D-4F87-BB93-93173FB9C122}" destId="{3D2D523B-3BED-440C-AAA6-F66640A2BF32}" srcOrd="0" destOrd="0" presId="urn:microsoft.com/office/officeart/2005/8/layout/vList4"/>
    <dgm:cxn modelId="{25676042-283E-4335-95A4-E4636474C592}" type="presParOf" srcId="{7641A479-AE9D-4F87-BB93-93173FB9C122}" destId="{9ABE3A91-CEED-472A-B816-BDD5370A9A78}" srcOrd="1" destOrd="0" presId="urn:microsoft.com/office/officeart/2005/8/layout/vList4"/>
    <dgm:cxn modelId="{8CED5C37-F94B-411E-8469-28DD07E69E99}" type="presParOf" srcId="{7641A479-AE9D-4F87-BB93-93173FB9C122}" destId="{35A23E6D-3543-4736-9114-4CB16A9409C4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80544EB-3661-4B18-9E3E-A4299FD28931}" type="doc">
      <dgm:prSet loTypeId="urn:microsoft.com/office/officeart/2005/8/layout/vList5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1B72C51-977F-44DA-9E19-CA51F4706B99}">
      <dgm:prSet custT="1"/>
      <dgm:spPr>
        <a:noFill/>
      </dgm:spPr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Выполнение мотивационного задания к занятию.</a:t>
          </a:r>
        </a:p>
      </dgm:t>
    </dgm:pt>
    <dgm:pt modelId="{8B1319CE-CEFA-4DB1-B934-4044A7AB9F74}" type="parTrans" cxnId="{DCDA5216-FADE-428F-8693-1DBA6D1E4D6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34A87CF3-EFF8-492F-BF67-BA947B42A611}" type="sibTrans" cxnId="{DCDA5216-FADE-428F-8693-1DBA6D1E4D6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2EDBACE8-0AAE-43D0-8FE8-7BC936A06862}">
      <dgm:prSet custT="1"/>
      <dgm:spPr>
        <a:solidFill>
          <a:schemeClr val="bg1"/>
        </a:solidFill>
      </dgm:spPr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Определение отраслей специализации Уральского экономического района по карте.</a:t>
          </a:r>
        </a:p>
      </dgm:t>
    </dgm:pt>
    <dgm:pt modelId="{23E6112E-A201-47B4-8DC7-8C244EFEBC21}" type="parTrans" cxnId="{B02F1BB3-2297-4917-8507-A06FFBD2CA6E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F0F486C8-53D7-4A41-A2D7-A3B13560B0C9}" type="sibTrans" cxnId="{B02F1BB3-2297-4917-8507-A06FFBD2CA6E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5C01B4C5-E6CC-4C7D-BDBA-E74D07F08CC0}">
      <dgm:prSet custT="1"/>
      <dgm:spPr>
        <a:solidFill>
          <a:schemeClr val="bg1"/>
        </a:solidFill>
      </dgm:spPr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Заполнение таблицы «Отрасли специализации Урала».</a:t>
          </a:r>
        </a:p>
      </dgm:t>
    </dgm:pt>
    <dgm:pt modelId="{51572535-9477-4A68-957B-18C0E148A54E}" type="parTrans" cxnId="{F022D0AA-63C9-4BDE-AABD-E557A99EF130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A9BC1BD-B8DF-47D7-9BE5-05DE5BC4B747}" type="sibTrans" cxnId="{F022D0AA-63C9-4BDE-AABD-E557A99EF130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8DFC462-AF9B-4BEA-95BA-77F6BB635209}" type="pres">
      <dgm:prSet presAssocID="{480544EB-3661-4B18-9E3E-A4299FD28931}" presName="Name0" presStyleCnt="0">
        <dgm:presLayoutVars>
          <dgm:dir/>
          <dgm:animLvl val="lvl"/>
          <dgm:resizeHandles val="exact"/>
        </dgm:presLayoutVars>
      </dgm:prSet>
      <dgm:spPr/>
    </dgm:pt>
    <dgm:pt modelId="{CD26F438-F86A-4A13-9F5A-BE56C2DF7924}" type="pres">
      <dgm:prSet presAssocID="{01B72C51-977F-44DA-9E19-CA51F4706B99}" presName="linNode" presStyleCnt="0"/>
      <dgm:spPr/>
    </dgm:pt>
    <dgm:pt modelId="{A5977F9D-CA49-49F3-B2EE-C724602F5C3B}" type="pres">
      <dgm:prSet presAssocID="{01B72C51-977F-44DA-9E19-CA51F4706B99}" presName="parentText" presStyleLbl="node1" presStyleIdx="0" presStyleCnt="3" custScaleX="277778">
        <dgm:presLayoutVars>
          <dgm:chMax val="1"/>
          <dgm:bulletEnabled val="1"/>
        </dgm:presLayoutVars>
      </dgm:prSet>
      <dgm:spPr/>
    </dgm:pt>
    <dgm:pt modelId="{C97CA678-E4BC-457C-9C81-86130CB1710A}" type="pres">
      <dgm:prSet presAssocID="{34A87CF3-EFF8-492F-BF67-BA947B42A611}" presName="sp" presStyleCnt="0"/>
      <dgm:spPr/>
    </dgm:pt>
    <dgm:pt modelId="{1F3C579E-396E-49E4-9D28-3A8A3DFC5663}" type="pres">
      <dgm:prSet presAssocID="{2EDBACE8-0AAE-43D0-8FE8-7BC936A06862}" presName="linNode" presStyleCnt="0"/>
      <dgm:spPr/>
    </dgm:pt>
    <dgm:pt modelId="{398092C2-EEC3-4D1C-8B1A-FF4DDC119110}" type="pres">
      <dgm:prSet presAssocID="{2EDBACE8-0AAE-43D0-8FE8-7BC936A06862}" presName="parentText" presStyleLbl="node1" presStyleIdx="1" presStyleCnt="3" custScaleX="277778">
        <dgm:presLayoutVars>
          <dgm:chMax val="1"/>
          <dgm:bulletEnabled val="1"/>
        </dgm:presLayoutVars>
      </dgm:prSet>
      <dgm:spPr/>
    </dgm:pt>
    <dgm:pt modelId="{716A513B-607D-44EF-B577-A797A5BE41E7}" type="pres">
      <dgm:prSet presAssocID="{F0F486C8-53D7-4A41-A2D7-A3B13560B0C9}" presName="sp" presStyleCnt="0"/>
      <dgm:spPr/>
    </dgm:pt>
    <dgm:pt modelId="{C05E1A8D-5974-4E3C-93AB-2F36F31529E7}" type="pres">
      <dgm:prSet presAssocID="{5C01B4C5-E6CC-4C7D-BDBA-E74D07F08CC0}" presName="linNode" presStyleCnt="0"/>
      <dgm:spPr/>
    </dgm:pt>
    <dgm:pt modelId="{60434B48-F9D6-47D8-96F4-F6290DBD32B0}" type="pres">
      <dgm:prSet presAssocID="{5C01B4C5-E6CC-4C7D-BDBA-E74D07F08CC0}" presName="parentText" presStyleLbl="node1" presStyleIdx="2" presStyleCnt="3" custScaleX="277778">
        <dgm:presLayoutVars>
          <dgm:chMax val="1"/>
          <dgm:bulletEnabled val="1"/>
        </dgm:presLayoutVars>
      </dgm:prSet>
      <dgm:spPr/>
    </dgm:pt>
  </dgm:ptLst>
  <dgm:cxnLst>
    <dgm:cxn modelId="{DCDA5216-FADE-428F-8693-1DBA6D1E4D66}" srcId="{480544EB-3661-4B18-9E3E-A4299FD28931}" destId="{01B72C51-977F-44DA-9E19-CA51F4706B99}" srcOrd="0" destOrd="0" parTransId="{8B1319CE-CEFA-4DB1-B934-4044A7AB9F74}" sibTransId="{34A87CF3-EFF8-492F-BF67-BA947B42A611}"/>
    <dgm:cxn modelId="{74460323-F6B0-4106-B66E-14E415FB35E5}" type="presOf" srcId="{5C01B4C5-E6CC-4C7D-BDBA-E74D07F08CC0}" destId="{60434B48-F9D6-47D8-96F4-F6290DBD32B0}" srcOrd="0" destOrd="0" presId="urn:microsoft.com/office/officeart/2005/8/layout/vList5"/>
    <dgm:cxn modelId="{BB921924-7A76-4892-883A-CCF82E0D3230}" type="presOf" srcId="{01B72C51-977F-44DA-9E19-CA51F4706B99}" destId="{A5977F9D-CA49-49F3-B2EE-C724602F5C3B}" srcOrd="0" destOrd="0" presId="urn:microsoft.com/office/officeart/2005/8/layout/vList5"/>
    <dgm:cxn modelId="{04F70A4E-CA9D-4990-BB91-E2B3A6D6A320}" type="presOf" srcId="{2EDBACE8-0AAE-43D0-8FE8-7BC936A06862}" destId="{398092C2-EEC3-4D1C-8B1A-FF4DDC119110}" srcOrd="0" destOrd="0" presId="urn:microsoft.com/office/officeart/2005/8/layout/vList5"/>
    <dgm:cxn modelId="{F022D0AA-63C9-4BDE-AABD-E557A99EF130}" srcId="{480544EB-3661-4B18-9E3E-A4299FD28931}" destId="{5C01B4C5-E6CC-4C7D-BDBA-E74D07F08CC0}" srcOrd="2" destOrd="0" parTransId="{51572535-9477-4A68-957B-18C0E148A54E}" sibTransId="{4A9BC1BD-B8DF-47D7-9BE5-05DE5BC4B747}"/>
    <dgm:cxn modelId="{B02F1BB3-2297-4917-8507-A06FFBD2CA6E}" srcId="{480544EB-3661-4B18-9E3E-A4299FD28931}" destId="{2EDBACE8-0AAE-43D0-8FE8-7BC936A06862}" srcOrd="1" destOrd="0" parTransId="{23E6112E-A201-47B4-8DC7-8C244EFEBC21}" sibTransId="{F0F486C8-53D7-4A41-A2D7-A3B13560B0C9}"/>
    <dgm:cxn modelId="{453956E7-CF1C-43DA-99D8-E3B695A7E224}" type="presOf" srcId="{480544EB-3661-4B18-9E3E-A4299FD28931}" destId="{A8DFC462-AF9B-4BEA-95BA-77F6BB635209}" srcOrd="0" destOrd="0" presId="urn:microsoft.com/office/officeart/2005/8/layout/vList5"/>
    <dgm:cxn modelId="{91E03D10-F6C7-47A2-BFD5-FDE63E727641}" type="presParOf" srcId="{A8DFC462-AF9B-4BEA-95BA-77F6BB635209}" destId="{CD26F438-F86A-4A13-9F5A-BE56C2DF7924}" srcOrd="0" destOrd="0" presId="urn:microsoft.com/office/officeart/2005/8/layout/vList5"/>
    <dgm:cxn modelId="{E2307E8A-CFD8-4B59-A584-879AA29C6FD8}" type="presParOf" srcId="{CD26F438-F86A-4A13-9F5A-BE56C2DF7924}" destId="{A5977F9D-CA49-49F3-B2EE-C724602F5C3B}" srcOrd="0" destOrd="0" presId="urn:microsoft.com/office/officeart/2005/8/layout/vList5"/>
    <dgm:cxn modelId="{9F325F74-4B88-49D6-92DD-1C1FFDA51207}" type="presParOf" srcId="{A8DFC462-AF9B-4BEA-95BA-77F6BB635209}" destId="{C97CA678-E4BC-457C-9C81-86130CB1710A}" srcOrd="1" destOrd="0" presId="urn:microsoft.com/office/officeart/2005/8/layout/vList5"/>
    <dgm:cxn modelId="{6DC5031B-5B5D-4C22-9639-012A4AE42F9B}" type="presParOf" srcId="{A8DFC462-AF9B-4BEA-95BA-77F6BB635209}" destId="{1F3C579E-396E-49E4-9D28-3A8A3DFC5663}" srcOrd="2" destOrd="0" presId="urn:microsoft.com/office/officeart/2005/8/layout/vList5"/>
    <dgm:cxn modelId="{D5A9BC67-485C-49F2-B0C4-39B01CC6D815}" type="presParOf" srcId="{1F3C579E-396E-49E4-9D28-3A8A3DFC5663}" destId="{398092C2-EEC3-4D1C-8B1A-FF4DDC119110}" srcOrd="0" destOrd="0" presId="urn:microsoft.com/office/officeart/2005/8/layout/vList5"/>
    <dgm:cxn modelId="{D4A6B2D0-527C-442F-A02F-057F311393FD}" type="presParOf" srcId="{A8DFC462-AF9B-4BEA-95BA-77F6BB635209}" destId="{716A513B-607D-44EF-B577-A797A5BE41E7}" srcOrd="3" destOrd="0" presId="urn:microsoft.com/office/officeart/2005/8/layout/vList5"/>
    <dgm:cxn modelId="{D175A739-DB78-4C63-80DA-861F118310B2}" type="presParOf" srcId="{A8DFC462-AF9B-4BEA-95BA-77F6BB635209}" destId="{C05E1A8D-5974-4E3C-93AB-2F36F31529E7}" srcOrd="4" destOrd="0" presId="urn:microsoft.com/office/officeart/2005/8/layout/vList5"/>
    <dgm:cxn modelId="{1DB98457-4337-4988-8039-B40FA03E5EDE}" type="presParOf" srcId="{C05E1A8D-5974-4E3C-93AB-2F36F31529E7}" destId="{60434B48-F9D6-47D8-96F4-F6290DBD32B0}" srcOrd="0" destOrd="0" presId="urn:microsoft.com/office/officeart/2005/8/layout/vList5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словесно-логического мышления</a:t>
          </a:r>
        </a:p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NeighborX="10098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FBD68A95-C245-48EF-A17F-0E9B2C99CD70}" type="presOf" srcId="{29E03A95-A842-4946-93B3-31C76931813F}" destId="{A164CE7F-8275-4665-BF5F-150E47939B9E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7B9B5DC3-8218-4754-9B6B-3D058EA22461}" type="presOf" srcId="{74B52AC8-94F2-40C8-8445-623614EC9D87}" destId="{E55E8466-0DF4-4C5E-86D3-F309C67868DA}" srcOrd="0" destOrd="0" presId="urn:microsoft.com/office/officeart/2005/8/layout/pyramid2"/>
    <dgm:cxn modelId="{E4A30FCC-8D88-4978-BF6F-DF41BC3F0CB2}" type="presParOf" srcId="{A164CE7F-8275-4665-BF5F-150E47939B9E}" destId="{B5040C66-B06F-4FFC-B025-6161E2BD64CB}" srcOrd="0" destOrd="0" presId="urn:microsoft.com/office/officeart/2005/8/layout/pyramid2"/>
    <dgm:cxn modelId="{2E125336-B61E-413D-B1B6-9050074E4068}" type="presParOf" srcId="{A164CE7F-8275-4665-BF5F-150E47939B9E}" destId="{A661F078-C4FA-4156-B3C8-F7DB8467372F}" srcOrd="1" destOrd="0" presId="urn:microsoft.com/office/officeart/2005/8/layout/pyramid2"/>
    <dgm:cxn modelId="{7A7ADEC1-7AE0-4E3A-BB91-A043BCB0CBBA}" type="presParOf" srcId="{A661F078-C4FA-4156-B3C8-F7DB8467372F}" destId="{E55E8466-0DF4-4C5E-86D3-F309C67868DA}" srcOrd="0" destOrd="0" presId="urn:microsoft.com/office/officeart/2005/8/layout/pyramid2"/>
    <dgm:cxn modelId="{9F529E93-5FE9-465C-BC23-11C585AFE63E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80544EB-3661-4B18-9E3E-A4299FD28931}" type="doc">
      <dgm:prSet loTypeId="urn:microsoft.com/office/officeart/2005/8/layout/vList5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1B72C51-977F-44DA-9E19-CA51F4706B99}">
      <dgm:prSet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Выявление факторов, определяющих специализацию Уральского региона. </a:t>
          </a:r>
        </a:p>
      </dgm:t>
    </dgm:pt>
    <dgm:pt modelId="{8B1319CE-CEFA-4DB1-B934-4044A7AB9F74}" type="parTrans" cxnId="{DCDA5216-FADE-428F-8693-1DBA6D1E4D6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34A87CF3-EFF8-492F-BF67-BA947B42A611}" type="sibTrans" cxnId="{DCDA5216-FADE-428F-8693-1DBA6D1E4D6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7335EC37-78F8-417B-A38A-A46E40829433}">
      <dgm:prSet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Какими ресурсами обладает Уральский регион? Какое влияние природно-ресурсный фактор оказал на отраслевой состав хозяйства региона?</a:t>
          </a:r>
        </a:p>
      </dgm:t>
    </dgm:pt>
    <dgm:pt modelId="{D4BB4C10-34BE-40E4-AE36-B65D8DCA4CC5}" type="parTrans" cxnId="{68DDBDB2-4475-4A2F-BB9D-27CE5E039E6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365B28C6-7B37-4189-8C6B-89F17EDD03D4}" type="sibTrans" cxnId="{68DDBDB2-4475-4A2F-BB9D-27CE5E039E6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5A4462C4-859B-4CE2-8444-73F9FEEB8C93}">
      <dgm:prSet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Заполнение таблицы «География промышленности Урала»</a:t>
          </a:r>
        </a:p>
      </dgm:t>
    </dgm:pt>
    <dgm:pt modelId="{E79AB888-85B7-4DB6-A5B4-7E21E453E4B8}" type="parTrans" cxnId="{3250FA5E-68E8-43DD-A0DF-1B0C71B4AF4C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BB1AA8EE-0BA2-432F-858C-33ADC4004BAB}" type="sibTrans" cxnId="{3250FA5E-68E8-43DD-A0DF-1B0C71B4AF4C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8DFC462-AF9B-4BEA-95BA-77F6BB635209}" type="pres">
      <dgm:prSet presAssocID="{480544EB-3661-4B18-9E3E-A4299FD28931}" presName="Name0" presStyleCnt="0">
        <dgm:presLayoutVars>
          <dgm:dir/>
          <dgm:animLvl val="lvl"/>
          <dgm:resizeHandles val="exact"/>
        </dgm:presLayoutVars>
      </dgm:prSet>
      <dgm:spPr/>
    </dgm:pt>
    <dgm:pt modelId="{CD26F438-F86A-4A13-9F5A-BE56C2DF7924}" type="pres">
      <dgm:prSet presAssocID="{01B72C51-977F-44DA-9E19-CA51F4706B99}" presName="linNode" presStyleCnt="0"/>
      <dgm:spPr/>
    </dgm:pt>
    <dgm:pt modelId="{A5977F9D-CA49-49F3-B2EE-C724602F5C3B}" type="pres">
      <dgm:prSet presAssocID="{01B72C51-977F-44DA-9E19-CA51F4706B99}" presName="parentText" presStyleLbl="node1" presStyleIdx="0" presStyleCnt="3" custScaleX="277778">
        <dgm:presLayoutVars>
          <dgm:chMax val="1"/>
          <dgm:bulletEnabled val="1"/>
        </dgm:presLayoutVars>
      </dgm:prSet>
      <dgm:spPr/>
    </dgm:pt>
    <dgm:pt modelId="{C97CA678-E4BC-457C-9C81-86130CB1710A}" type="pres">
      <dgm:prSet presAssocID="{34A87CF3-EFF8-492F-BF67-BA947B42A611}" presName="sp" presStyleCnt="0"/>
      <dgm:spPr/>
    </dgm:pt>
    <dgm:pt modelId="{6B823DAD-1DF2-4A88-8496-F46149768B43}" type="pres">
      <dgm:prSet presAssocID="{7335EC37-78F8-417B-A38A-A46E40829433}" presName="linNode" presStyleCnt="0"/>
      <dgm:spPr/>
    </dgm:pt>
    <dgm:pt modelId="{950AD904-2E2C-4588-BFA4-6BC793834F5C}" type="pres">
      <dgm:prSet presAssocID="{7335EC37-78F8-417B-A38A-A46E40829433}" presName="parentText" presStyleLbl="node1" presStyleIdx="1" presStyleCnt="3" custScaleX="277778" custScaleY="157580">
        <dgm:presLayoutVars>
          <dgm:chMax val="1"/>
          <dgm:bulletEnabled val="1"/>
        </dgm:presLayoutVars>
      </dgm:prSet>
      <dgm:spPr/>
    </dgm:pt>
    <dgm:pt modelId="{5619FFAA-702A-4B04-AB41-8C64151775EE}" type="pres">
      <dgm:prSet presAssocID="{365B28C6-7B37-4189-8C6B-89F17EDD03D4}" presName="sp" presStyleCnt="0"/>
      <dgm:spPr/>
    </dgm:pt>
    <dgm:pt modelId="{E6A8F2D3-A712-48A8-8255-15A6CDA32543}" type="pres">
      <dgm:prSet presAssocID="{5A4462C4-859B-4CE2-8444-73F9FEEB8C93}" presName="linNode" presStyleCnt="0"/>
      <dgm:spPr/>
    </dgm:pt>
    <dgm:pt modelId="{82838D2E-8718-4BE3-8D33-CC6F90C987A5}" type="pres">
      <dgm:prSet presAssocID="{5A4462C4-859B-4CE2-8444-73F9FEEB8C93}" presName="parentText" presStyleLbl="node1" presStyleIdx="2" presStyleCnt="3" custScaleX="277778">
        <dgm:presLayoutVars>
          <dgm:chMax val="1"/>
          <dgm:bulletEnabled val="1"/>
        </dgm:presLayoutVars>
      </dgm:prSet>
      <dgm:spPr/>
    </dgm:pt>
  </dgm:ptLst>
  <dgm:cxnLst>
    <dgm:cxn modelId="{DCDA5216-FADE-428F-8693-1DBA6D1E4D66}" srcId="{480544EB-3661-4B18-9E3E-A4299FD28931}" destId="{01B72C51-977F-44DA-9E19-CA51F4706B99}" srcOrd="0" destOrd="0" parTransId="{8B1319CE-CEFA-4DB1-B934-4044A7AB9F74}" sibTransId="{34A87CF3-EFF8-492F-BF67-BA947B42A611}"/>
    <dgm:cxn modelId="{7DA18028-B689-4DC9-9471-50F6CC270DB6}" type="presOf" srcId="{7335EC37-78F8-417B-A38A-A46E40829433}" destId="{950AD904-2E2C-4588-BFA4-6BC793834F5C}" srcOrd="0" destOrd="0" presId="urn:microsoft.com/office/officeart/2005/8/layout/vList5"/>
    <dgm:cxn modelId="{70944137-9D4F-456C-B465-0AD391FCBE08}" type="presOf" srcId="{480544EB-3661-4B18-9E3E-A4299FD28931}" destId="{A8DFC462-AF9B-4BEA-95BA-77F6BB635209}" srcOrd="0" destOrd="0" presId="urn:microsoft.com/office/officeart/2005/8/layout/vList5"/>
    <dgm:cxn modelId="{3250FA5E-68E8-43DD-A0DF-1B0C71B4AF4C}" srcId="{480544EB-3661-4B18-9E3E-A4299FD28931}" destId="{5A4462C4-859B-4CE2-8444-73F9FEEB8C93}" srcOrd="2" destOrd="0" parTransId="{E79AB888-85B7-4DB6-A5B4-7E21E453E4B8}" sibTransId="{BB1AA8EE-0BA2-432F-858C-33ADC4004BAB}"/>
    <dgm:cxn modelId="{847E745A-FE73-4F11-A87E-4CA6724AB229}" type="presOf" srcId="{5A4462C4-859B-4CE2-8444-73F9FEEB8C93}" destId="{82838D2E-8718-4BE3-8D33-CC6F90C987A5}" srcOrd="0" destOrd="0" presId="urn:microsoft.com/office/officeart/2005/8/layout/vList5"/>
    <dgm:cxn modelId="{68DDBDB2-4475-4A2F-BB9D-27CE5E039E6D}" srcId="{480544EB-3661-4B18-9E3E-A4299FD28931}" destId="{7335EC37-78F8-417B-A38A-A46E40829433}" srcOrd="1" destOrd="0" parTransId="{D4BB4C10-34BE-40E4-AE36-B65D8DCA4CC5}" sibTransId="{365B28C6-7B37-4189-8C6B-89F17EDD03D4}"/>
    <dgm:cxn modelId="{33612ACE-D27B-4655-B93F-EA2164B60917}" type="presOf" srcId="{01B72C51-977F-44DA-9E19-CA51F4706B99}" destId="{A5977F9D-CA49-49F3-B2EE-C724602F5C3B}" srcOrd="0" destOrd="0" presId="urn:microsoft.com/office/officeart/2005/8/layout/vList5"/>
    <dgm:cxn modelId="{FCBAB069-D84F-4DA1-9B6B-B5B71F18DC3D}" type="presParOf" srcId="{A8DFC462-AF9B-4BEA-95BA-77F6BB635209}" destId="{CD26F438-F86A-4A13-9F5A-BE56C2DF7924}" srcOrd="0" destOrd="0" presId="urn:microsoft.com/office/officeart/2005/8/layout/vList5"/>
    <dgm:cxn modelId="{733F0F6A-E9D1-4728-9E7F-463D6C56F7E8}" type="presParOf" srcId="{CD26F438-F86A-4A13-9F5A-BE56C2DF7924}" destId="{A5977F9D-CA49-49F3-B2EE-C724602F5C3B}" srcOrd="0" destOrd="0" presId="urn:microsoft.com/office/officeart/2005/8/layout/vList5"/>
    <dgm:cxn modelId="{27EDB7AF-29FE-469D-8EB6-C015998B77C2}" type="presParOf" srcId="{A8DFC462-AF9B-4BEA-95BA-77F6BB635209}" destId="{C97CA678-E4BC-457C-9C81-86130CB1710A}" srcOrd="1" destOrd="0" presId="urn:microsoft.com/office/officeart/2005/8/layout/vList5"/>
    <dgm:cxn modelId="{22FD3B8C-A9C9-482C-BE70-202C0CEB07F7}" type="presParOf" srcId="{A8DFC462-AF9B-4BEA-95BA-77F6BB635209}" destId="{6B823DAD-1DF2-4A88-8496-F46149768B43}" srcOrd="2" destOrd="0" presId="urn:microsoft.com/office/officeart/2005/8/layout/vList5"/>
    <dgm:cxn modelId="{14250799-7B83-4CC1-8C66-AED96F429482}" type="presParOf" srcId="{6B823DAD-1DF2-4A88-8496-F46149768B43}" destId="{950AD904-2E2C-4588-BFA4-6BC793834F5C}" srcOrd="0" destOrd="0" presId="urn:microsoft.com/office/officeart/2005/8/layout/vList5"/>
    <dgm:cxn modelId="{BC612DDE-BD04-48FB-A432-131B4467AFDE}" type="presParOf" srcId="{A8DFC462-AF9B-4BEA-95BA-77F6BB635209}" destId="{5619FFAA-702A-4B04-AB41-8C64151775EE}" srcOrd="3" destOrd="0" presId="urn:microsoft.com/office/officeart/2005/8/layout/vList5"/>
    <dgm:cxn modelId="{4BB15542-A059-45FA-BC19-DE8A3DAF51B3}" type="presParOf" srcId="{A8DFC462-AF9B-4BEA-95BA-77F6BB635209}" destId="{E6A8F2D3-A712-48A8-8255-15A6CDA32543}" srcOrd="4" destOrd="0" presId="urn:microsoft.com/office/officeart/2005/8/layout/vList5"/>
    <dgm:cxn modelId="{56C66BA7-0C36-4A2A-B12B-2CEB9A680E2C}" type="presParOf" srcId="{E6A8F2D3-A712-48A8-8255-15A6CDA32543}" destId="{82838D2E-8718-4BE3-8D33-CC6F90C987A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словесно-логического мышления</a:t>
          </a:r>
        </a:p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NeighborX="10098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48314263-6D1C-401D-899F-5EE75652C037}" type="presOf" srcId="{74B52AC8-94F2-40C8-8445-623614EC9D87}" destId="{E55E8466-0DF4-4C5E-86D3-F309C67868DA}" srcOrd="0" destOrd="0" presId="urn:microsoft.com/office/officeart/2005/8/layout/pyramid2"/>
    <dgm:cxn modelId="{BAA6714D-41A4-449F-8A21-B0791B3339CF}" type="presOf" srcId="{29E03A95-A842-4946-93B3-31C76931813F}" destId="{A164CE7F-8275-4665-BF5F-150E47939B9E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6A9EF223-0E32-4E74-9C29-49D5EA019ED6}" type="presParOf" srcId="{A164CE7F-8275-4665-BF5F-150E47939B9E}" destId="{B5040C66-B06F-4FFC-B025-6161E2BD64CB}" srcOrd="0" destOrd="0" presId="urn:microsoft.com/office/officeart/2005/8/layout/pyramid2"/>
    <dgm:cxn modelId="{00A76587-BD5D-4F45-A24D-E7D920544476}" type="presParOf" srcId="{A164CE7F-8275-4665-BF5F-150E47939B9E}" destId="{A661F078-C4FA-4156-B3C8-F7DB8467372F}" srcOrd="1" destOrd="0" presId="urn:microsoft.com/office/officeart/2005/8/layout/pyramid2"/>
    <dgm:cxn modelId="{1D71D0FB-546C-45FD-AE3F-BE8BCCE9EA47}" type="presParOf" srcId="{A661F078-C4FA-4156-B3C8-F7DB8467372F}" destId="{E55E8466-0DF4-4C5E-86D3-F309C67868DA}" srcOrd="0" destOrd="0" presId="urn:microsoft.com/office/officeart/2005/8/layout/pyramid2"/>
    <dgm:cxn modelId="{5C6333EC-71F9-44FC-BB5D-42460824D57B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95B6B07-9B1E-4EA4-8692-F52E34E98A20}" type="doc">
      <dgm:prSet loTypeId="urn:microsoft.com/office/officeart/2005/8/layout/vProcess5" loCatId="process" qsTypeId="urn:microsoft.com/office/officeart/2005/8/quickstyle/simple1" qsCatId="simple" csTypeId="urn:microsoft.com/office/officeart/2005/8/colors/accent6_1" csCatId="accent6"/>
      <dgm:spPr/>
      <dgm:t>
        <a:bodyPr/>
        <a:lstStyle/>
        <a:p>
          <a:endParaRPr lang="ru-RU"/>
        </a:p>
      </dgm:t>
    </dgm:pt>
    <dgm:pt modelId="{A0D1D958-CE5F-4129-82CA-22148128A278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Формулировка проблемного вопроса</a:t>
          </a:r>
        </a:p>
      </dgm:t>
    </dgm:pt>
    <dgm:pt modelId="{B0C2F66F-C65B-4A9E-9E02-772FCBD131C6}" type="parTrans" cxnId="{FCB4095D-E7E1-4D6E-9794-01F12B07368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0829E26-A855-45E9-92BE-29EB754C7208}" type="sibTrans" cxnId="{FCB4095D-E7E1-4D6E-9794-01F12B073688}">
      <dgm:prSet custT="1"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E252495D-09BD-48C6-9E53-428F5B55D602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«Какие отрасли определяют место региона в хозяйственном комплексе страны и как они размещены по его территории?»</a:t>
          </a:r>
        </a:p>
      </dgm:t>
    </dgm:pt>
    <dgm:pt modelId="{7A2AAD30-FA37-4C50-B98A-6DBFBCD3A688}" type="parTrans" cxnId="{EC43CDC5-65E4-4600-9033-ECE6B58E7939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C4C48554-F359-41A0-ACA2-ED9362D128E9}" type="sibTrans" cxnId="{EC43CDC5-65E4-4600-9033-ECE6B58E7939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D34D890-8D69-44F8-BC9A-5480CF021F14}" type="pres">
      <dgm:prSet presAssocID="{595B6B07-9B1E-4EA4-8692-F52E34E98A20}" presName="outerComposite" presStyleCnt="0">
        <dgm:presLayoutVars>
          <dgm:chMax val="5"/>
          <dgm:dir/>
          <dgm:resizeHandles val="exact"/>
        </dgm:presLayoutVars>
      </dgm:prSet>
      <dgm:spPr/>
    </dgm:pt>
    <dgm:pt modelId="{46955EB5-8021-4656-819D-C4D1FB415AF5}" type="pres">
      <dgm:prSet presAssocID="{595B6B07-9B1E-4EA4-8692-F52E34E98A20}" presName="dummyMaxCanvas" presStyleCnt="0">
        <dgm:presLayoutVars/>
      </dgm:prSet>
      <dgm:spPr/>
    </dgm:pt>
    <dgm:pt modelId="{937FA9A0-EC5E-4763-916F-0249A6A4C057}" type="pres">
      <dgm:prSet presAssocID="{595B6B07-9B1E-4EA4-8692-F52E34E98A20}" presName="TwoNodes_1" presStyleLbl="node1" presStyleIdx="0" presStyleCnt="2">
        <dgm:presLayoutVars>
          <dgm:bulletEnabled val="1"/>
        </dgm:presLayoutVars>
      </dgm:prSet>
      <dgm:spPr/>
    </dgm:pt>
    <dgm:pt modelId="{F48279E6-28CA-44E1-BC58-15AEE1E6072E}" type="pres">
      <dgm:prSet presAssocID="{595B6B07-9B1E-4EA4-8692-F52E34E98A20}" presName="TwoNodes_2" presStyleLbl="node1" presStyleIdx="1" presStyleCnt="2">
        <dgm:presLayoutVars>
          <dgm:bulletEnabled val="1"/>
        </dgm:presLayoutVars>
      </dgm:prSet>
      <dgm:spPr/>
    </dgm:pt>
    <dgm:pt modelId="{4DA15521-143D-49AD-B2A1-B9E382D65F3F}" type="pres">
      <dgm:prSet presAssocID="{595B6B07-9B1E-4EA4-8692-F52E34E98A20}" presName="TwoConn_1-2" presStyleLbl="fgAccFollowNode1" presStyleIdx="0" presStyleCnt="1">
        <dgm:presLayoutVars>
          <dgm:bulletEnabled val="1"/>
        </dgm:presLayoutVars>
      </dgm:prSet>
      <dgm:spPr/>
    </dgm:pt>
    <dgm:pt modelId="{C4F2DBA4-443F-47D2-BD50-88E6C5D3CF3D}" type="pres">
      <dgm:prSet presAssocID="{595B6B07-9B1E-4EA4-8692-F52E34E98A20}" presName="TwoNodes_1_text" presStyleLbl="node1" presStyleIdx="1" presStyleCnt="2">
        <dgm:presLayoutVars>
          <dgm:bulletEnabled val="1"/>
        </dgm:presLayoutVars>
      </dgm:prSet>
      <dgm:spPr/>
    </dgm:pt>
    <dgm:pt modelId="{6025FCE3-53DC-4021-A363-8EB8C4FAF568}" type="pres">
      <dgm:prSet presAssocID="{595B6B07-9B1E-4EA4-8692-F52E34E98A20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FCB4095D-E7E1-4D6E-9794-01F12B073688}" srcId="{595B6B07-9B1E-4EA4-8692-F52E34E98A20}" destId="{A0D1D958-CE5F-4129-82CA-22148128A278}" srcOrd="0" destOrd="0" parTransId="{B0C2F66F-C65B-4A9E-9E02-772FCBD131C6}" sibTransId="{60829E26-A855-45E9-92BE-29EB754C7208}"/>
    <dgm:cxn modelId="{17341543-017E-4753-B2CE-700531BBEF26}" type="presOf" srcId="{E252495D-09BD-48C6-9E53-428F5B55D602}" destId="{6025FCE3-53DC-4021-A363-8EB8C4FAF568}" srcOrd="1" destOrd="0" presId="urn:microsoft.com/office/officeart/2005/8/layout/vProcess5"/>
    <dgm:cxn modelId="{714ABC6D-6D16-45EB-AF70-5E3E6AAB1D7C}" type="presOf" srcId="{E252495D-09BD-48C6-9E53-428F5B55D602}" destId="{F48279E6-28CA-44E1-BC58-15AEE1E6072E}" srcOrd="0" destOrd="0" presId="urn:microsoft.com/office/officeart/2005/8/layout/vProcess5"/>
    <dgm:cxn modelId="{ED543684-843E-4A5B-9617-C49FFBD9C9DB}" type="presOf" srcId="{595B6B07-9B1E-4EA4-8692-F52E34E98A20}" destId="{AD34D890-8D69-44F8-BC9A-5480CF021F14}" srcOrd="0" destOrd="0" presId="urn:microsoft.com/office/officeart/2005/8/layout/vProcess5"/>
    <dgm:cxn modelId="{39851D9B-4AD1-4F8F-87B7-ECD0889513DD}" type="presOf" srcId="{A0D1D958-CE5F-4129-82CA-22148128A278}" destId="{937FA9A0-EC5E-4763-916F-0249A6A4C057}" srcOrd="0" destOrd="0" presId="urn:microsoft.com/office/officeart/2005/8/layout/vProcess5"/>
    <dgm:cxn modelId="{478AB6A6-936B-4D0E-9C74-F88BFAEE34ED}" type="presOf" srcId="{A0D1D958-CE5F-4129-82CA-22148128A278}" destId="{C4F2DBA4-443F-47D2-BD50-88E6C5D3CF3D}" srcOrd="1" destOrd="0" presId="urn:microsoft.com/office/officeart/2005/8/layout/vProcess5"/>
    <dgm:cxn modelId="{8D48E0B7-4BE7-4C5D-87B8-594F8299D478}" type="presOf" srcId="{60829E26-A855-45E9-92BE-29EB754C7208}" destId="{4DA15521-143D-49AD-B2A1-B9E382D65F3F}" srcOrd="0" destOrd="0" presId="urn:microsoft.com/office/officeart/2005/8/layout/vProcess5"/>
    <dgm:cxn modelId="{EC43CDC5-65E4-4600-9033-ECE6B58E7939}" srcId="{595B6B07-9B1E-4EA4-8692-F52E34E98A20}" destId="{E252495D-09BD-48C6-9E53-428F5B55D602}" srcOrd="1" destOrd="0" parTransId="{7A2AAD30-FA37-4C50-B98A-6DBFBCD3A688}" sibTransId="{C4C48554-F359-41A0-ACA2-ED9362D128E9}"/>
    <dgm:cxn modelId="{7AA6638A-84F6-4A5C-8F78-D2C509956CD6}" type="presParOf" srcId="{AD34D890-8D69-44F8-BC9A-5480CF021F14}" destId="{46955EB5-8021-4656-819D-C4D1FB415AF5}" srcOrd="0" destOrd="0" presId="urn:microsoft.com/office/officeart/2005/8/layout/vProcess5"/>
    <dgm:cxn modelId="{BBDD8134-7DC5-4801-85E8-003D06B88C3D}" type="presParOf" srcId="{AD34D890-8D69-44F8-BC9A-5480CF021F14}" destId="{937FA9A0-EC5E-4763-916F-0249A6A4C057}" srcOrd="1" destOrd="0" presId="urn:microsoft.com/office/officeart/2005/8/layout/vProcess5"/>
    <dgm:cxn modelId="{AF9EEB2A-FAFD-4197-ABC3-88BC30F50747}" type="presParOf" srcId="{AD34D890-8D69-44F8-BC9A-5480CF021F14}" destId="{F48279E6-28CA-44E1-BC58-15AEE1E6072E}" srcOrd="2" destOrd="0" presId="urn:microsoft.com/office/officeart/2005/8/layout/vProcess5"/>
    <dgm:cxn modelId="{A2D4EAD7-2F8C-4D6E-9F86-150796DA720B}" type="presParOf" srcId="{AD34D890-8D69-44F8-BC9A-5480CF021F14}" destId="{4DA15521-143D-49AD-B2A1-B9E382D65F3F}" srcOrd="3" destOrd="0" presId="urn:microsoft.com/office/officeart/2005/8/layout/vProcess5"/>
    <dgm:cxn modelId="{97B600A3-9D49-44F0-A050-35075B2FEBB1}" type="presParOf" srcId="{AD34D890-8D69-44F8-BC9A-5480CF021F14}" destId="{C4F2DBA4-443F-47D2-BD50-88E6C5D3CF3D}" srcOrd="4" destOrd="0" presId="urn:microsoft.com/office/officeart/2005/8/layout/vProcess5"/>
    <dgm:cxn modelId="{974ABEE6-7389-4225-9D2B-9D01BEF1F5BC}" type="presParOf" srcId="{AD34D890-8D69-44F8-BC9A-5480CF021F14}" destId="{6025FCE3-53DC-4021-A363-8EB8C4FAF568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Y="-100000" custLinFactNeighborX="4404" custLinFactNeighborY="-155365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24C93F06-8BE3-45CF-ACCA-8F04CF793833}" type="presOf" srcId="{74B52AC8-94F2-40C8-8445-623614EC9D87}" destId="{E55E8466-0DF4-4C5E-86D3-F309C67868DA}" srcOrd="0" destOrd="0" presId="urn:microsoft.com/office/officeart/2005/8/layout/pyramid2"/>
    <dgm:cxn modelId="{9FC9E287-02D7-4214-BA94-E0471BE8FAFF}" type="presOf" srcId="{29E03A95-A842-4946-93B3-31C76931813F}" destId="{A164CE7F-8275-4665-BF5F-150E47939B9E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AB8DF1EB-43C7-4BF8-BE5A-5F372B474313}" type="presParOf" srcId="{A164CE7F-8275-4665-BF5F-150E47939B9E}" destId="{B5040C66-B06F-4FFC-B025-6161E2BD64CB}" srcOrd="0" destOrd="0" presId="urn:microsoft.com/office/officeart/2005/8/layout/pyramid2"/>
    <dgm:cxn modelId="{A4703A1B-3D7D-4DDD-97CB-E00BCAB67B19}" type="presParOf" srcId="{A164CE7F-8275-4665-BF5F-150E47939B9E}" destId="{A661F078-C4FA-4156-B3C8-F7DB8467372F}" srcOrd="1" destOrd="0" presId="urn:microsoft.com/office/officeart/2005/8/layout/pyramid2"/>
    <dgm:cxn modelId="{F11A6B14-CC12-475D-A3A1-B4692ABE1E97}" type="presParOf" srcId="{A661F078-C4FA-4156-B3C8-F7DB8467372F}" destId="{E55E8466-0DF4-4C5E-86D3-F309C67868DA}" srcOrd="0" destOrd="0" presId="urn:microsoft.com/office/officeart/2005/8/layout/pyramid2"/>
    <dgm:cxn modelId="{C366776D-503E-49FD-A2C8-5D9FA901B06B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95B6B07-9B1E-4EA4-8692-F52E34E98A20}" type="doc">
      <dgm:prSet loTypeId="urn:microsoft.com/office/officeart/2005/8/layout/arrow5" loCatId="process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A0D1D958-CE5F-4129-82CA-22148128A278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При указании на экономический район Западного </a:t>
          </a:r>
          <a:r>
            <a:rPr lang="ru-RU" sz="2200" dirty="0" err="1">
              <a:latin typeface="Times New Roman" pitchFamily="18" charset="0"/>
              <a:cs typeface="Times New Roman" pitchFamily="18" charset="0"/>
            </a:rPr>
            <a:t>макрорегиона</a:t>
          </a:r>
          <a:r>
            <a:rPr lang="ru-RU" sz="2200" dirty="0">
              <a:latin typeface="Times New Roman" pitchFamily="18" charset="0"/>
              <a:cs typeface="Times New Roman" pitchFamily="18" charset="0"/>
            </a:rPr>
            <a:t> обучающиеся поднимают вверх левую руку</a:t>
          </a:r>
        </a:p>
      </dgm:t>
    </dgm:pt>
    <dgm:pt modelId="{B0C2F66F-C65B-4A9E-9E02-772FCBD131C6}" type="parTrans" cxnId="{FCB4095D-E7E1-4D6E-9794-01F12B073688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0829E26-A855-45E9-92BE-29EB754C7208}" type="sibTrans" cxnId="{FCB4095D-E7E1-4D6E-9794-01F12B073688}">
      <dgm:prSet custT="1"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9E7070F-06EC-48D4-AF0A-C4DD6995C443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При  указании на экономический район Восточного </a:t>
          </a:r>
          <a:r>
            <a:rPr lang="ru-RU" sz="2200" dirty="0" err="1">
              <a:latin typeface="Times New Roman" pitchFamily="18" charset="0"/>
              <a:cs typeface="Times New Roman" pitchFamily="18" charset="0"/>
            </a:rPr>
            <a:t>макрорегиона</a:t>
          </a:r>
          <a:r>
            <a:rPr lang="ru-RU" sz="2200" dirty="0">
              <a:latin typeface="Times New Roman" pitchFamily="18" charset="0"/>
              <a:cs typeface="Times New Roman" pitchFamily="18" charset="0"/>
            </a:rPr>
            <a:t> обучающиеся поднимают правую руку</a:t>
          </a:r>
        </a:p>
      </dgm:t>
    </dgm:pt>
    <dgm:pt modelId="{E26133A6-97C7-43A8-A34D-F09100DCB87F}" type="parTrans" cxnId="{21F4A81B-47EE-4892-9E15-CBE52A9FEA06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E5300D55-35C4-4ED6-91A2-920412329C08}" type="sibTrans" cxnId="{21F4A81B-47EE-4892-9E15-CBE52A9FEA06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5FF9C6DC-24EF-4D24-A55E-C10EF4D86F41}" type="pres">
      <dgm:prSet presAssocID="{595B6B07-9B1E-4EA4-8692-F52E34E98A20}" presName="diagram" presStyleCnt="0">
        <dgm:presLayoutVars>
          <dgm:dir/>
          <dgm:resizeHandles val="exact"/>
        </dgm:presLayoutVars>
      </dgm:prSet>
      <dgm:spPr/>
    </dgm:pt>
    <dgm:pt modelId="{7AA15299-C689-4263-90E1-C6E6965E9618}" type="pres">
      <dgm:prSet presAssocID="{A0D1D958-CE5F-4129-82CA-22148128A278}" presName="arrow" presStyleLbl="node1" presStyleIdx="0" presStyleCnt="2" custScaleY="76801">
        <dgm:presLayoutVars>
          <dgm:bulletEnabled val="1"/>
        </dgm:presLayoutVars>
      </dgm:prSet>
      <dgm:spPr/>
    </dgm:pt>
    <dgm:pt modelId="{77532A57-5764-4EDB-9281-84C1211780D1}" type="pres">
      <dgm:prSet presAssocID="{69E7070F-06EC-48D4-AF0A-C4DD6995C443}" presName="arrow" presStyleLbl="node1" presStyleIdx="1" presStyleCnt="2" custScaleY="60300">
        <dgm:presLayoutVars>
          <dgm:bulletEnabled val="1"/>
        </dgm:presLayoutVars>
      </dgm:prSet>
      <dgm:spPr/>
    </dgm:pt>
  </dgm:ptLst>
  <dgm:cxnLst>
    <dgm:cxn modelId="{21F4A81B-47EE-4892-9E15-CBE52A9FEA06}" srcId="{595B6B07-9B1E-4EA4-8692-F52E34E98A20}" destId="{69E7070F-06EC-48D4-AF0A-C4DD6995C443}" srcOrd="1" destOrd="0" parTransId="{E26133A6-97C7-43A8-A34D-F09100DCB87F}" sibTransId="{E5300D55-35C4-4ED6-91A2-920412329C08}"/>
    <dgm:cxn modelId="{A43B4422-99FA-4AFD-A11D-EA0CBB95C002}" type="presOf" srcId="{69E7070F-06EC-48D4-AF0A-C4DD6995C443}" destId="{77532A57-5764-4EDB-9281-84C1211780D1}" srcOrd="0" destOrd="0" presId="urn:microsoft.com/office/officeart/2005/8/layout/arrow5"/>
    <dgm:cxn modelId="{FCB4095D-E7E1-4D6E-9794-01F12B073688}" srcId="{595B6B07-9B1E-4EA4-8692-F52E34E98A20}" destId="{A0D1D958-CE5F-4129-82CA-22148128A278}" srcOrd="0" destOrd="0" parTransId="{B0C2F66F-C65B-4A9E-9E02-772FCBD131C6}" sibTransId="{60829E26-A855-45E9-92BE-29EB754C7208}"/>
    <dgm:cxn modelId="{A08AC69C-DC3C-471E-8D82-1C7F47AC86A2}" type="presOf" srcId="{A0D1D958-CE5F-4129-82CA-22148128A278}" destId="{7AA15299-C689-4263-90E1-C6E6965E9618}" srcOrd="0" destOrd="0" presId="urn:microsoft.com/office/officeart/2005/8/layout/arrow5"/>
    <dgm:cxn modelId="{42A3BBD5-709C-4E25-81BE-4E99B542569C}" type="presOf" srcId="{595B6B07-9B1E-4EA4-8692-F52E34E98A20}" destId="{5FF9C6DC-24EF-4D24-A55E-C10EF4D86F41}" srcOrd="0" destOrd="0" presId="urn:microsoft.com/office/officeart/2005/8/layout/arrow5"/>
    <dgm:cxn modelId="{B0F15B06-1603-41CD-81BF-92C6BAC60E4C}" type="presParOf" srcId="{5FF9C6DC-24EF-4D24-A55E-C10EF4D86F41}" destId="{7AA15299-C689-4263-90E1-C6E6965E9618}" srcOrd="0" destOrd="0" presId="urn:microsoft.com/office/officeart/2005/8/layout/arrow5"/>
    <dgm:cxn modelId="{39C19880-CC90-49A6-AD95-B5103D7A6D4F}" type="presParOf" srcId="{5FF9C6DC-24EF-4D24-A55E-C10EF4D86F41}" destId="{77532A57-5764-4EDB-9281-84C1211780D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пространственных представлений ориентации 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NeighborX="10098" custLinFactNeighborY="-42110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F93BD13A-1A06-431E-BEE5-30F15321E5D1}" type="presOf" srcId="{29E03A95-A842-4946-93B3-31C76931813F}" destId="{A164CE7F-8275-4665-BF5F-150E47939B9E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FC550DDD-1D21-464A-9708-EF18FB7E0BA0}" type="presOf" srcId="{74B52AC8-94F2-40C8-8445-623614EC9D87}" destId="{E55E8466-0DF4-4C5E-86D3-F309C67868DA}" srcOrd="0" destOrd="0" presId="urn:microsoft.com/office/officeart/2005/8/layout/pyramid2"/>
    <dgm:cxn modelId="{1B01D598-48C3-403B-9094-A0CB545AF25C}" type="presParOf" srcId="{A164CE7F-8275-4665-BF5F-150E47939B9E}" destId="{B5040C66-B06F-4FFC-B025-6161E2BD64CB}" srcOrd="0" destOrd="0" presId="urn:microsoft.com/office/officeart/2005/8/layout/pyramid2"/>
    <dgm:cxn modelId="{7E13A1DC-CD88-43BD-8E74-5B18F103FEAB}" type="presParOf" srcId="{A164CE7F-8275-4665-BF5F-150E47939B9E}" destId="{A661F078-C4FA-4156-B3C8-F7DB8467372F}" srcOrd="1" destOrd="0" presId="urn:microsoft.com/office/officeart/2005/8/layout/pyramid2"/>
    <dgm:cxn modelId="{B70571E0-07A3-43AA-83AE-D95488DCF0C9}" type="presParOf" srcId="{A661F078-C4FA-4156-B3C8-F7DB8467372F}" destId="{E55E8466-0DF4-4C5E-86D3-F309C67868DA}" srcOrd="0" destOrd="0" presId="urn:microsoft.com/office/officeart/2005/8/layout/pyramid2"/>
    <dgm:cxn modelId="{0B36EF28-7FA6-464B-96D4-4A5D12867537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Y="-100000" custLinFactNeighborX="4404" custLinFactNeighborY="-155365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13C2DE0E-A291-48B6-A296-78AC966AC6F0}" type="presOf" srcId="{29E03A95-A842-4946-93B3-31C76931813F}" destId="{A164CE7F-8275-4665-BF5F-150E47939B9E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A807A6B0-6C49-47E2-8A5D-194E10C5D91F}" type="presOf" srcId="{74B52AC8-94F2-40C8-8445-623614EC9D87}" destId="{E55E8466-0DF4-4C5E-86D3-F309C67868DA}" srcOrd="0" destOrd="0" presId="urn:microsoft.com/office/officeart/2005/8/layout/pyramid2"/>
    <dgm:cxn modelId="{BE8B42D0-F54B-4761-A1C9-35D0D8690AA9}" type="presParOf" srcId="{A164CE7F-8275-4665-BF5F-150E47939B9E}" destId="{B5040C66-B06F-4FFC-B025-6161E2BD64CB}" srcOrd="0" destOrd="0" presId="urn:microsoft.com/office/officeart/2005/8/layout/pyramid2"/>
    <dgm:cxn modelId="{FA8699EC-36A3-4677-BE08-383A362FBD8E}" type="presParOf" srcId="{A164CE7F-8275-4665-BF5F-150E47939B9E}" destId="{A661F078-C4FA-4156-B3C8-F7DB8467372F}" srcOrd="1" destOrd="0" presId="urn:microsoft.com/office/officeart/2005/8/layout/pyramid2"/>
    <dgm:cxn modelId="{0054B456-BBE6-4516-BBF5-60C00E8EA8CB}" type="presParOf" srcId="{A661F078-C4FA-4156-B3C8-F7DB8467372F}" destId="{E55E8466-0DF4-4C5E-86D3-F309C67868DA}" srcOrd="0" destOrd="0" presId="urn:microsoft.com/office/officeart/2005/8/layout/pyramid2"/>
    <dgm:cxn modelId="{518AB75D-5428-49BF-85AF-982D6D0E6439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CAF8371-AC0A-481F-91BB-380BDB0A9419}" type="doc">
      <dgm:prSet loTypeId="urn:microsoft.com/office/officeart/2005/8/layout/vList4" loCatId="list" qsTypeId="urn:microsoft.com/office/officeart/2005/8/quickstyle/simple1" qsCatId="simple" csTypeId="urn:microsoft.com/office/officeart/2005/8/colors/accent5_1" csCatId="accent5"/>
      <dgm:spPr/>
      <dgm:t>
        <a:bodyPr/>
        <a:lstStyle/>
        <a:p>
          <a:endParaRPr lang="ru-RU"/>
        </a:p>
      </dgm:t>
    </dgm:pt>
    <dgm:pt modelId="{482D152D-AF33-401F-9980-5E151053952B}">
      <dgm:prSet custT="1"/>
      <dgm:spPr/>
      <dgm:t>
        <a:bodyPr/>
        <a:lstStyle/>
        <a:p>
          <a:pPr algn="just" rtl="0"/>
          <a:r>
            <a:rPr lang="ru-RU" sz="1800" dirty="0">
              <a:latin typeface="Times New Roman" pitchFamily="18" charset="0"/>
              <a:cs typeface="Times New Roman" pitchFamily="18" charset="0"/>
            </a:rPr>
            <a:t>Определение экологических проблем и поиск путей их решения.</a:t>
          </a:r>
        </a:p>
      </dgm:t>
    </dgm:pt>
    <dgm:pt modelId="{5087F10F-1CC2-46BB-A2DE-8C182E985264}" type="parTrans" cxnId="{B50062DB-CF6F-4E46-A35F-1773C47DF693}">
      <dgm:prSet/>
      <dgm:spPr/>
      <dgm:t>
        <a:bodyPr/>
        <a:lstStyle/>
        <a:p>
          <a:pPr algn="just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4B82F17-2DEB-478A-B9BF-D5C4D8AF3E68}" type="sibTrans" cxnId="{B50062DB-CF6F-4E46-A35F-1773C47DF693}">
      <dgm:prSet/>
      <dgm:spPr/>
      <dgm:t>
        <a:bodyPr/>
        <a:lstStyle/>
        <a:p>
          <a:pPr algn="just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9FCA8694-37CA-4306-AA3A-B5E1264AC73D}">
      <dgm:prSet custT="1"/>
      <dgm:spPr/>
      <dgm:t>
        <a:bodyPr/>
        <a:lstStyle/>
        <a:p>
          <a:pPr algn="just" rtl="0"/>
          <a:r>
            <a:rPr lang="ru-RU" sz="1800" dirty="0">
              <a:latin typeface="Times New Roman" pitchFamily="18" charset="0"/>
              <a:cs typeface="Times New Roman" pitchFamily="18" charset="0"/>
            </a:rPr>
            <a:t>Выполнение задания: «Экологическая проблема — одна из самых серьёзных на Урале. По загрязнению окружающей среды Урал намного опережает другие регионы России. Какие меры уже принимаются для решения этих проблем? Предложите пути решения одной из них».</a:t>
          </a:r>
        </a:p>
      </dgm:t>
    </dgm:pt>
    <dgm:pt modelId="{546062C6-4879-4DEA-8CA5-EFB3D64E178D}" type="parTrans" cxnId="{23A46C94-80C8-4952-A6FB-D2EBB3D37521}">
      <dgm:prSet/>
      <dgm:spPr/>
      <dgm:t>
        <a:bodyPr/>
        <a:lstStyle/>
        <a:p>
          <a:pPr algn="just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63EBC8F-081F-4AB7-B5D8-9486931EBCFB}" type="sibTrans" cxnId="{23A46C94-80C8-4952-A6FB-D2EBB3D37521}">
      <dgm:prSet/>
      <dgm:spPr/>
      <dgm:t>
        <a:bodyPr/>
        <a:lstStyle/>
        <a:p>
          <a:pPr algn="just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BFF0B24B-2B25-40B4-8B7D-388F6B122258}" type="pres">
      <dgm:prSet presAssocID="{6CAF8371-AC0A-481F-91BB-380BDB0A9419}" presName="linear" presStyleCnt="0">
        <dgm:presLayoutVars>
          <dgm:dir/>
          <dgm:resizeHandles val="exact"/>
        </dgm:presLayoutVars>
      </dgm:prSet>
      <dgm:spPr/>
    </dgm:pt>
    <dgm:pt modelId="{D9FEB55C-15FC-4179-8BB6-35EF87166A32}" type="pres">
      <dgm:prSet presAssocID="{482D152D-AF33-401F-9980-5E151053952B}" presName="comp" presStyleCnt="0"/>
      <dgm:spPr/>
    </dgm:pt>
    <dgm:pt modelId="{65BE2AB2-E60C-4015-833A-8FBFD616ADC9}" type="pres">
      <dgm:prSet presAssocID="{482D152D-AF33-401F-9980-5E151053952B}" presName="box" presStyleLbl="node1" presStyleIdx="0" presStyleCnt="2"/>
      <dgm:spPr/>
    </dgm:pt>
    <dgm:pt modelId="{CD518478-9D58-45B2-91FE-F51D6EDBD422}" type="pres">
      <dgm:prSet presAssocID="{482D152D-AF33-401F-9980-5E151053952B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D6D2102-25AA-49EF-87E7-1E1AB905268D}" type="pres">
      <dgm:prSet presAssocID="{482D152D-AF33-401F-9980-5E151053952B}" presName="text" presStyleLbl="node1" presStyleIdx="0" presStyleCnt="2">
        <dgm:presLayoutVars>
          <dgm:bulletEnabled val="1"/>
        </dgm:presLayoutVars>
      </dgm:prSet>
      <dgm:spPr/>
    </dgm:pt>
    <dgm:pt modelId="{396A3577-1A3E-4A5A-A318-59C15D61D393}" type="pres">
      <dgm:prSet presAssocID="{64B82F17-2DEB-478A-B9BF-D5C4D8AF3E68}" presName="spacer" presStyleCnt="0"/>
      <dgm:spPr/>
    </dgm:pt>
    <dgm:pt modelId="{7C5A44EC-E10D-45CE-AD27-1491577227C3}" type="pres">
      <dgm:prSet presAssocID="{9FCA8694-37CA-4306-AA3A-B5E1264AC73D}" presName="comp" presStyleCnt="0"/>
      <dgm:spPr/>
    </dgm:pt>
    <dgm:pt modelId="{91D0F4B6-57E5-46E4-AAB8-A8CE59AB1CF7}" type="pres">
      <dgm:prSet presAssocID="{9FCA8694-37CA-4306-AA3A-B5E1264AC73D}" presName="box" presStyleLbl="node1" presStyleIdx="1" presStyleCnt="2"/>
      <dgm:spPr/>
    </dgm:pt>
    <dgm:pt modelId="{C387D18A-2A18-49E5-ABEA-7033A6CFC577}" type="pres">
      <dgm:prSet presAssocID="{9FCA8694-37CA-4306-AA3A-B5E1264AC73D}" presName="img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BDD5043-5173-409A-B865-A03DED12C4E1}" type="pres">
      <dgm:prSet presAssocID="{9FCA8694-37CA-4306-AA3A-B5E1264AC73D}" presName="text" presStyleLbl="node1" presStyleIdx="1" presStyleCnt="2">
        <dgm:presLayoutVars>
          <dgm:bulletEnabled val="1"/>
        </dgm:presLayoutVars>
      </dgm:prSet>
      <dgm:spPr/>
    </dgm:pt>
  </dgm:ptLst>
  <dgm:cxnLst>
    <dgm:cxn modelId="{E4DC4D0E-186C-4DA6-AD50-F72CE4E7D4EB}" type="presOf" srcId="{6CAF8371-AC0A-481F-91BB-380BDB0A9419}" destId="{BFF0B24B-2B25-40B4-8B7D-388F6B122258}" srcOrd="0" destOrd="0" presId="urn:microsoft.com/office/officeart/2005/8/layout/vList4"/>
    <dgm:cxn modelId="{ADB1AC2D-EF04-4C0C-9665-9A731C2526AD}" type="presOf" srcId="{482D152D-AF33-401F-9980-5E151053952B}" destId="{6D6D2102-25AA-49EF-87E7-1E1AB905268D}" srcOrd="1" destOrd="0" presId="urn:microsoft.com/office/officeart/2005/8/layout/vList4"/>
    <dgm:cxn modelId="{23A46C94-80C8-4952-A6FB-D2EBB3D37521}" srcId="{6CAF8371-AC0A-481F-91BB-380BDB0A9419}" destId="{9FCA8694-37CA-4306-AA3A-B5E1264AC73D}" srcOrd="1" destOrd="0" parTransId="{546062C6-4879-4DEA-8CA5-EFB3D64E178D}" sibTransId="{363EBC8F-081F-4AB7-B5D8-9486931EBCFB}"/>
    <dgm:cxn modelId="{6E6189C2-2D80-4741-AC37-44DDED82C5CA}" type="presOf" srcId="{9FCA8694-37CA-4306-AA3A-B5E1264AC73D}" destId="{5BDD5043-5173-409A-B865-A03DED12C4E1}" srcOrd="1" destOrd="0" presId="urn:microsoft.com/office/officeart/2005/8/layout/vList4"/>
    <dgm:cxn modelId="{B50062DB-CF6F-4E46-A35F-1773C47DF693}" srcId="{6CAF8371-AC0A-481F-91BB-380BDB0A9419}" destId="{482D152D-AF33-401F-9980-5E151053952B}" srcOrd="0" destOrd="0" parTransId="{5087F10F-1CC2-46BB-A2DE-8C182E985264}" sibTransId="{64B82F17-2DEB-478A-B9BF-D5C4D8AF3E68}"/>
    <dgm:cxn modelId="{CA9628DF-106A-43B0-8909-067A499F32C6}" type="presOf" srcId="{482D152D-AF33-401F-9980-5E151053952B}" destId="{65BE2AB2-E60C-4015-833A-8FBFD616ADC9}" srcOrd="0" destOrd="0" presId="urn:microsoft.com/office/officeart/2005/8/layout/vList4"/>
    <dgm:cxn modelId="{CD9E1CEA-C439-47F3-A95C-0BD45088CFAB}" type="presOf" srcId="{9FCA8694-37CA-4306-AA3A-B5E1264AC73D}" destId="{91D0F4B6-57E5-46E4-AAB8-A8CE59AB1CF7}" srcOrd="0" destOrd="0" presId="urn:microsoft.com/office/officeart/2005/8/layout/vList4"/>
    <dgm:cxn modelId="{7BD8E38F-2A02-49B3-AE2C-92B5AC4849DA}" type="presParOf" srcId="{BFF0B24B-2B25-40B4-8B7D-388F6B122258}" destId="{D9FEB55C-15FC-4179-8BB6-35EF87166A32}" srcOrd="0" destOrd="0" presId="urn:microsoft.com/office/officeart/2005/8/layout/vList4"/>
    <dgm:cxn modelId="{5BA20B12-0122-4D81-9EF3-0FB2B76D28D0}" type="presParOf" srcId="{D9FEB55C-15FC-4179-8BB6-35EF87166A32}" destId="{65BE2AB2-E60C-4015-833A-8FBFD616ADC9}" srcOrd="0" destOrd="0" presId="urn:microsoft.com/office/officeart/2005/8/layout/vList4"/>
    <dgm:cxn modelId="{0C878A05-FCBD-49A3-948D-779F2DB118A1}" type="presParOf" srcId="{D9FEB55C-15FC-4179-8BB6-35EF87166A32}" destId="{CD518478-9D58-45B2-91FE-F51D6EDBD422}" srcOrd="1" destOrd="0" presId="urn:microsoft.com/office/officeart/2005/8/layout/vList4"/>
    <dgm:cxn modelId="{B017119F-588D-4269-B98B-92920B160311}" type="presParOf" srcId="{D9FEB55C-15FC-4179-8BB6-35EF87166A32}" destId="{6D6D2102-25AA-49EF-87E7-1E1AB905268D}" srcOrd="2" destOrd="0" presId="urn:microsoft.com/office/officeart/2005/8/layout/vList4"/>
    <dgm:cxn modelId="{FB6415C8-27C0-46E3-89D8-4F369A4EF706}" type="presParOf" srcId="{BFF0B24B-2B25-40B4-8B7D-388F6B122258}" destId="{396A3577-1A3E-4A5A-A318-59C15D61D393}" srcOrd="1" destOrd="0" presId="urn:microsoft.com/office/officeart/2005/8/layout/vList4"/>
    <dgm:cxn modelId="{E0E04BB0-6F8C-4872-A0C4-8B5DD7CFBDBC}" type="presParOf" srcId="{BFF0B24B-2B25-40B4-8B7D-388F6B122258}" destId="{7C5A44EC-E10D-45CE-AD27-1491577227C3}" srcOrd="2" destOrd="0" presId="urn:microsoft.com/office/officeart/2005/8/layout/vList4"/>
    <dgm:cxn modelId="{B3F3AA89-061F-45E5-9AEE-6D78C513F3E6}" type="presParOf" srcId="{7C5A44EC-E10D-45CE-AD27-1491577227C3}" destId="{91D0F4B6-57E5-46E4-AAB8-A8CE59AB1CF7}" srcOrd="0" destOrd="0" presId="urn:microsoft.com/office/officeart/2005/8/layout/vList4"/>
    <dgm:cxn modelId="{8D086673-4024-4159-9BF7-1C14A9CF0FC1}" type="presParOf" srcId="{7C5A44EC-E10D-45CE-AD27-1491577227C3}" destId="{C387D18A-2A18-49E5-ABEA-7033A6CFC577}" srcOrd="1" destOrd="0" presId="urn:microsoft.com/office/officeart/2005/8/layout/vList4"/>
    <dgm:cxn modelId="{8881C7BF-F906-4052-A385-06FD670CF343}" type="presParOf" srcId="{7C5A44EC-E10D-45CE-AD27-1491577227C3}" destId="{5BDD5043-5173-409A-B865-A03DED12C4E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Y="-100000" custLinFactNeighborX="4404" custLinFactNeighborY="-155365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2F0D488A-9A61-4BC7-95C4-A7CDA142C2C9}" type="presOf" srcId="{74B52AC8-94F2-40C8-8445-623614EC9D87}" destId="{E55E8466-0DF4-4C5E-86D3-F309C67868DA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3EA3F1D0-D06F-43B7-9EEC-935425955493}" type="presOf" srcId="{29E03A95-A842-4946-93B3-31C76931813F}" destId="{A164CE7F-8275-4665-BF5F-150E47939B9E}" srcOrd="0" destOrd="0" presId="urn:microsoft.com/office/officeart/2005/8/layout/pyramid2"/>
    <dgm:cxn modelId="{CC463CE6-FE13-4012-BC5C-FD5B333D163D}" type="presParOf" srcId="{A164CE7F-8275-4665-BF5F-150E47939B9E}" destId="{B5040C66-B06F-4FFC-B025-6161E2BD64CB}" srcOrd="0" destOrd="0" presId="urn:microsoft.com/office/officeart/2005/8/layout/pyramid2"/>
    <dgm:cxn modelId="{DABB11E6-F189-4523-8893-90C2A74274C4}" type="presParOf" srcId="{A164CE7F-8275-4665-BF5F-150E47939B9E}" destId="{A661F078-C4FA-4156-B3C8-F7DB8467372F}" srcOrd="1" destOrd="0" presId="urn:microsoft.com/office/officeart/2005/8/layout/pyramid2"/>
    <dgm:cxn modelId="{5D780744-9AE8-412B-A292-F69481AD3724}" type="presParOf" srcId="{A661F078-C4FA-4156-B3C8-F7DB8467372F}" destId="{E55E8466-0DF4-4C5E-86D3-F309C67868DA}" srcOrd="0" destOrd="0" presId="urn:microsoft.com/office/officeart/2005/8/layout/pyramid2"/>
    <dgm:cxn modelId="{BC2A593A-C823-49B4-98ED-2143F0962E1E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CAF8371-AC0A-481F-91BB-380BDB0A9419}" type="doc">
      <dgm:prSet loTypeId="urn:microsoft.com/office/officeart/2005/8/layout/vProcess5" loCatId="process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482D152D-AF33-401F-9980-5E151053952B}">
      <dgm:prSet custT="1"/>
      <dgm:spPr/>
      <dgm:t>
        <a:bodyPr/>
        <a:lstStyle/>
        <a:p>
          <a:pPr algn="just" rtl="0"/>
          <a:r>
            <a:rPr lang="ru-RU" sz="2400" dirty="0">
              <a:latin typeface="Times New Roman" pitchFamily="18" charset="0"/>
              <a:cs typeface="Times New Roman" pitchFamily="18" charset="0"/>
            </a:rPr>
            <a:t>Формулирование ответа на Ключевой вопрос урока: </a:t>
          </a:r>
        </a:p>
        <a:p>
          <a:pPr algn="just" rtl="0"/>
          <a:r>
            <a:rPr lang="ru-RU" sz="2400" dirty="0">
              <a:latin typeface="Times New Roman" pitchFamily="18" charset="0"/>
              <a:cs typeface="Times New Roman" pitchFamily="18" charset="0"/>
            </a:rPr>
            <a:t>Какие отрасли определяют место региона в хозяйственном комплексе страны и как они размещены по его территории?</a:t>
          </a:r>
        </a:p>
      </dgm:t>
    </dgm:pt>
    <dgm:pt modelId="{5087F10F-1CC2-46BB-A2DE-8C182E985264}" type="parTrans" cxnId="{B50062DB-CF6F-4E46-A35F-1773C47DF693}">
      <dgm:prSet/>
      <dgm:spPr/>
      <dgm:t>
        <a:bodyPr/>
        <a:lstStyle/>
        <a:p>
          <a:pPr algn="just"/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4B82F17-2DEB-478A-B9BF-D5C4D8AF3E68}" type="sibTrans" cxnId="{B50062DB-CF6F-4E46-A35F-1773C47DF693}">
      <dgm:prSet custT="1"/>
      <dgm:spPr/>
      <dgm:t>
        <a:bodyPr/>
        <a:lstStyle/>
        <a:p>
          <a:pPr algn="just"/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AB5E069-6FF5-4430-AAEC-99AD0D66D824}">
      <dgm:prSet custT="1"/>
      <dgm:spPr/>
      <dgm:t>
        <a:bodyPr/>
        <a:lstStyle/>
        <a:p>
          <a:r>
            <a:rPr lang="ru-RU" sz="2400">
              <a:latin typeface="Times New Roman" pitchFamily="18" charset="0"/>
              <a:cs typeface="Times New Roman" pitchFamily="18" charset="0"/>
            </a:rPr>
            <a:t>Обсуждение выявленных особенностей хозяйства Урала.</a:t>
          </a:r>
        </a:p>
      </dgm:t>
    </dgm:pt>
    <dgm:pt modelId="{FF1D531D-094C-4643-968D-0B2FD7ECB36B}" type="parTrans" cxnId="{CDEE82A9-E2B3-47BB-ACB1-8E6DF4584A0A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BB387AD4-0817-4819-94AF-06395ABD9E65}" type="sibTrans" cxnId="{CDEE82A9-E2B3-47BB-ACB1-8E6DF4584A0A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7345AE8-600E-44BF-9304-B4C841881317}" type="pres">
      <dgm:prSet presAssocID="{6CAF8371-AC0A-481F-91BB-380BDB0A9419}" presName="outerComposite" presStyleCnt="0">
        <dgm:presLayoutVars>
          <dgm:chMax val="5"/>
          <dgm:dir/>
          <dgm:resizeHandles val="exact"/>
        </dgm:presLayoutVars>
      </dgm:prSet>
      <dgm:spPr/>
    </dgm:pt>
    <dgm:pt modelId="{73EF7E6F-EAA9-4376-B743-DD81CF59A94A}" type="pres">
      <dgm:prSet presAssocID="{6CAF8371-AC0A-481F-91BB-380BDB0A9419}" presName="dummyMaxCanvas" presStyleCnt="0">
        <dgm:presLayoutVars/>
      </dgm:prSet>
      <dgm:spPr/>
    </dgm:pt>
    <dgm:pt modelId="{D40A8376-9F98-4E6B-90FD-D91D2C56C345}" type="pres">
      <dgm:prSet presAssocID="{6CAF8371-AC0A-481F-91BB-380BDB0A9419}" presName="TwoNodes_1" presStyleLbl="node1" presStyleIdx="0" presStyleCnt="2">
        <dgm:presLayoutVars>
          <dgm:bulletEnabled val="1"/>
        </dgm:presLayoutVars>
      </dgm:prSet>
      <dgm:spPr/>
    </dgm:pt>
    <dgm:pt modelId="{F75EAD60-027F-446C-89EB-C1DD0059A8E8}" type="pres">
      <dgm:prSet presAssocID="{6CAF8371-AC0A-481F-91BB-380BDB0A9419}" presName="TwoNodes_2" presStyleLbl="node1" presStyleIdx="1" presStyleCnt="2">
        <dgm:presLayoutVars>
          <dgm:bulletEnabled val="1"/>
        </dgm:presLayoutVars>
      </dgm:prSet>
      <dgm:spPr/>
    </dgm:pt>
    <dgm:pt modelId="{2B5765E9-851A-4133-BA0C-E0364757C9C2}" type="pres">
      <dgm:prSet presAssocID="{6CAF8371-AC0A-481F-91BB-380BDB0A9419}" presName="TwoConn_1-2" presStyleLbl="fgAccFollowNode1" presStyleIdx="0" presStyleCnt="1">
        <dgm:presLayoutVars>
          <dgm:bulletEnabled val="1"/>
        </dgm:presLayoutVars>
      </dgm:prSet>
      <dgm:spPr/>
    </dgm:pt>
    <dgm:pt modelId="{3A19BE27-D849-4603-8471-48217492007D}" type="pres">
      <dgm:prSet presAssocID="{6CAF8371-AC0A-481F-91BB-380BDB0A9419}" presName="TwoNodes_1_text" presStyleLbl="node1" presStyleIdx="1" presStyleCnt="2">
        <dgm:presLayoutVars>
          <dgm:bulletEnabled val="1"/>
        </dgm:presLayoutVars>
      </dgm:prSet>
      <dgm:spPr/>
    </dgm:pt>
    <dgm:pt modelId="{3CF50C24-7642-407D-BE8F-464B630AA92A}" type="pres">
      <dgm:prSet presAssocID="{6CAF8371-AC0A-481F-91BB-380BDB0A9419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263C9D7A-DB31-46F3-9E5E-B2CB97FAF12C}" type="presOf" srcId="{6CAF8371-AC0A-481F-91BB-380BDB0A9419}" destId="{97345AE8-600E-44BF-9304-B4C841881317}" srcOrd="0" destOrd="0" presId="urn:microsoft.com/office/officeart/2005/8/layout/vProcess5"/>
    <dgm:cxn modelId="{83491B92-D199-4AD0-8449-AA50CEDA2DE2}" type="presOf" srcId="{0AB5E069-6FF5-4430-AAEC-99AD0D66D824}" destId="{F75EAD60-027F-446C-89EB-C1DD0059A8E8}" srcOrd="0" destOrd="0" presId="urn:microsoft.com/office/officeart/2005/8/layout/vProcess5"/>
    <dgm:cxn modelId="{CDEE82A9-E2B3-47BB-ACB1-8E6DF4584A0A}" srcId="{6CAF8371-AC0A-481F-91BB-380BDB0A9419}" destId="{0AB5E069-6FF5-4430-AAEC-99AD0D66D824}" srcOrd="1" destOrd="0" parTransId="{FF1D531D-094C-4643-968D-0B2FD7ECB36B}" sibTransId="{BB387AD4-0817-4819-94AF-06395ABD9E65}"/>
    <dgm:cxn modelId="{852708BE-A6E5-4C86-8C48-2A4CD1B58CA8}" type="presOf" srcId="{482D152D-AF33-401F-9980-5E151053952B}" destId="{D40A8376-9F98-4E6B-90FD-D91D2C56C345}" srcOrd="0" destOrd="0" presId="urn:microsoft.com/office/officeart/2005/8/layout/vProcess5"/>
    <dgm:cxn modelId="{1C3606C5-735A-4B8C-B30A-F8B2E3EA763A}" type="presOf" srcId="{482D152D-AF33-401F-9980-5E151053952B}" destId="{3A19BE27-D849-4603-8471-48217492007D}" srcOrd="1" destOrd="0" presId="urn:microsoft.com/office/officeart/2005/8/layout/vProcess5"/>
    <dgm:cxn modelId="{5FF8A7D6-8164-4778-9C0B-88F810FEDE5E}" type="presOf" srcId="{64B82F17-2DEB-478A-B9BF-D5C4D8AF3E68}" destId="{2B5765E9-851A-4133-BA0C-E0364757C9C2}" srcOrd="0" destOrd="0" presId="urn:microsoft.com/office/officeart/2005/8/layout/vProcess5"/>
    <dgm:cxn modelId="{B50062DB-CF6F-4E46-A35F-1773C47DF693}" srcId="{6CAF8371-AC0A-481F-91BB-380BDB0A9419}" destId="{482D152D-AF33-401F-9980-5E151053952B}" srcOrd="0" destOrd="0" parTransId="{5087F10F-1CC2-46BB-A2DE-8C182E985264}" sibTransId="{64B82F17-2DEB-478A-B9BF-D5C4D8AF3E68}"/>
    <dgm:cxn modelId="{08637EE4-E194-4423-AB39-FA4DF24466C6}" type="presOf" srcId="{0AB5E069-6FF5-4430-AAEC-99AD0D66D824}" destId="{3CF50C24-7642-407D-BE8F-464B630AA92A}" srcOrd="1" destOrd="0" presId="urn:microsoft.com/office/officeart/2005/8/layout/vProcess5"/>
    <dgm:cxn modelId="{01E78E46-6007-43F6-B9A0-7EE972B415A9}" type="presParOf" srcId="{97345AE8-600E-44BF-9304-B4C841881317}" destId="{73EF7E6F-EAA9-4376-B743-DD81CF59A94A}" srcOrd="0" destOrd="0" presId="urn:microsoft.com/office/officeart/2005/8/layout/vProcess5"/>
    <dgm:cxn modelId="{83CFDB6A-178C-4F26-B8B2-EDC6778100F7}" type="presParOf" srcId="{97345AE8-600E-44BF-9304-B4C841881317}" destId="{D40A8376-9F98-4E6B-90FD-D91D2C56C345}" srcOrd="1" destOrd="0" presId="urn:microsoft.com/office/officeart/2005/8/layout/vProcess5"/>
    <dgm:cxn modelId="{C4E9A78F-8683-4072-A480-BE50D114FAF4}" type="presParOf" srcId="{97345AE8-600E-44BF-9304-B4C841881317}" destId="{F75EAD60-027F-446C-89EB-C1DD0059A8E8}" srcOrd="2" destOrd="0" presId="urn:microsoft.com/office/officeart/2005/8/layout/vProcess5"/>
    <dgm:cxn modelId="{0A44DB94-A4C7-4641-A447-A0F8C5BF2A1B}" type="presParOf" srcId="{97345AE8-600E-44BF-9304-B4C841881317}" destId="{2B5765E9-851A-4133-BA0C-E0364757C9C2}" srcOrd="3" destOrd="0" presId="urn:microsoft.com/office/officeart/2005/8/layout/vProcess5"/>
    <dgm:cxn modelId="{2E3621D3-CF1B-4E89-87BA-2A0BD92FCB14}" type="presParOf" srcId="{97345AE8-600E-44BF-9304-B4C841881317}" destId="{3A19BE27-D849-4603-8471-48217492007D}" srcOrd="4" destOrd="0" presId="urn:microsoft.com/office/officeart/2005/8/layout/vProcess5"/>
    <dgm:cxn modelId="{C523F7F9-1BA9-43BD-983D-62CB34B7919C}" type="presParOf" srcId="{97345AE8-600E-44BF-9304-B4C841881317}" destId="{3CF50C24-7642-407D-BE8F-464B630AA92A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Y="-100000" custLinFactNeighborX="4404" custLinFactNeighborY="-155365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78687F42-8222-461C-8003-9240C1563315}" type="presOf" srcId="{29E03A95-A842-4946-93B3-31C76931813F}" destId="{A164CE7F-8275-4665-BF5F-150E47939B9E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DD6BD1E8-F4DE-407C-AB00-59D6EC289ACA}" type="presOf" srcId="{74B52AC8-94F2-40C8-8445-623614EC9D87}" destId="{E55E8466-0DF4-4C5E-86D3-F309C67868DA}" srcOrd="0" destOrd="0" presId="urn:microsoft.com/office/officeart/2005/8/layout/pyramid2"/>
    <dgm:cxn modelId="{1DA188ED-B969-49AC-87B7-476BB9FC49BF}" type="presParOf" srcId="{A164CE7F-8275-4665-BF5F-150E47939B9E}" destId="{B5040C66-B06F-4FFC-B025-6161E2BD64CB}" srcOrd="0" destOrd="0" presId="urn:microsoft.com/office/officeart/2005/8/layout/pyramid2"/>
    <dgm:cxn modelId="{D485C9BC-4E64-4985-936A-900A659BFC71}" type="presParOf" srcId="{A164CE7F-8275-4665-BF5F-150E47939B9E}" destId="{A661F078-C4FA-4156-B3C8-F7DB8467372F}" srcOrd="1" destOrd="0" presId="urn:microsoft.com/office/officeart/2005/8/layout/pyramid2"/>
    <dgm:cxn modelId="{09C2FE7F-B136-40AF-8400-846DD77A7C6D}" type="presParOf" srcId="{A661F078-C4FA-4156-B3C8-F7DB8467372F}" destId="{E55E8466-0DF4-4C5E-86D3-F309C67868DA}" srcOrd="0" destOrd="0" presId="urn:microsoft.com/office/officeart/2005/8/layout/pyramid2"/>
    <dgm:cxn modelId="{2743BF6E-BD7E-41FE-B76E-4AB5A578DCA7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8A25E72-21C9-4C25-BC5D-71963195AB03}" type="doc">
      <dgm:prSet loTypeId="urn:microsoft.com/office/officeart/2005/8/layout/venn1" loCatId="relationship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896C5CC7-0CD7-4166-ADE6-2879D3F91C3B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1800" b="1" dirty="0">
              <a:latin typeface="Times New Roman" pitchFamily="18" charset="0"/>
              <a:cs typeface="Times New Roman" pitchFamily="18" charset="0"/>
            </a:rPr>
            <a:t>Формулирование ответов на следующие предложения </a:t>
          </a:r>
        </a:p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(прием «Неоконченные предложения»):</a:t>
          </a:r>
        </a:p>
      </dgm:t>
    </dgm:pt>
    <dgm:pt modelId="{99F1BB77-7161-48AC-AD2A-A47D1B3C9A26}" type="parTrans" cxnId="{A5E1C4A5-32D2-4581-865E-4306FEEF66A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F7CCD32-FD91-4E17-B25E-DDCDD126095C}" type="sibTrans" cxnId="{A5E1C4A5-32D2-4581-865E-4306FEEF66A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6C3410B-1137-437E-B6FB-1FE8A758F975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В ходе изучения нового материала мы применяли знания о … и умения …</a:t>
          </a:r>
        </a:p>
      </dgm:t>
    </dgm:pt>
    <dgm:pt modelId="{75009294-B4D1-4DB1-A757-CBFAF057512D}" type="parTrans" cxnId="{78A428DF-215D-436D-8AB5-B6C6CEE8264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265925D-8FAC-4922-86CD-41776F94883D}" type="sibTrans" cxnId="{78A428DF-215D-436D-8AB5-B6C6CEE8264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4D39E1D-70D5-44ED-9D09-BD6821130426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При работе с … мы установили, что …</a:t>
          </a:r>
        </a:p>
      </dgm:t>
    </dgm:pt>
    <dgm:pt modelId="{1422F7B3-8DAC-4941-B6FF-7C11C18FE69A}" type="parTrans" cxnId="{8395E065-E098-4EDC-8AD7-DD38E91768C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B59702F-560B-46A5-8C3B-3FFB25A78E9D}" type="sibTrans" cxnId="{8395E065-E098-4EDC-8AD7-DD38E91768C0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301E061-6688-46E9-B6B8-12BDA56F4624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Результаты контрольного блока показали, что нам необходимо обратить внимание на …</a:t>
          </a:r>
        </a:p>
      </dgm:t>
    </dgm:pt>
    <dgm:pt modelId="{AD7FA134-9E00-456A-83B4-13D84B61C1C4}" type="parTrans" cxnId="{3DBCD116-48DB-4272-8043-453B5F41A2F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51DCAE0-56D3-4126-876A-A2EC6262168B}" type="sibTrans" cxnId="{3DBCD116-48DB-4272-8043-453B5F41A2F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7D046B4-EDDD-4F4A-9F5E-899669E54450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Наибольшие затруднения возникли …</a:t>
          </a:r>
        </a:p>
      </dgm:t>
    </dgm:pt>
    <dgm:pt modelId="{EDC82790-8CD4-43FD-9EF3-4D654086EA61}" type="parTrans" cxnId="{8685F948-E148-4003-82F1-5E66F060EB4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781C23C-31C4-4CA4-A209-8030CC5AB9F1}" type="sibTrans" cxnId="{8685F948-E148-4003-82F1-5E66F060EB4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7BC347D-A0D2-477E-A490-1CCD9DDF1685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Самым интересным в процессе урока было …</a:t>
          </a:r>
        </a:p>
      </dgm:t>
    </dgm:pt>
    <dgm:pt modelId="{7CF8EBC1-D3C3-4DD3-91E4-3117D3429F63}" type="parTrans" cxnId="{B59ED05B-65D2-44AC-8E67-E5882736B55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994F39A-04EC-43EA-94E9-6479ABBF2853}" type="sibTrans" cxnId="{B59ED05B-65D2-44AC-8E67-E5882736B55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E2E1868-6BEE-497E-98CB-57AFB2896C58}" type="pres">
      <dgm:prSet presAssocID="{78A25E72-21C9-4C25-BC5D-71963195AB03}" presName="compositeShape" presStyleCnt="0">
        <dgm:presLayoutVars>
          <dgm:chMax val="7"/>
          <dgm:dir/>
          <dgm:resizeHandles val="exact"/>
        </dgm:presLayoutVars>
      </dgm:prSet>
      <dgm:spPr/>
    </dgm:pt>
    <dgm:pt modelId="{576814FB-1739-41B9-93FC-559218943158}" type="pres">
      <dgm:prSet presAssocID="{896C5CC7-0CD7-4166-ADE6-2879D3F91C3B}" presName="circ1" presStyleLbl="vennNode1" presStyleIdx="0" presStyleCnt="6"/>
      <dgm:spPr/>
    </dgm:pt>
    <dgm:pt modelId="{F60662AB-A116-47C7-A606-D07B4B5660BF}" type="pres">
      <dgm:prSet presAssocID="{896C5CC7-0CD7-4166-ADE6-2879D3F91C3B}" presName="circ1Tx" presStyleLbl="revTx" presStyleIdx="0" presStyleCnt="0" custScaleX="318579">
        <dgm:presLayoutVars>
          <dgm:chMax val="0"/>
          <dgm:chPref val="0"/>
          <dgm:bulletEnabled val="1"/>
        </dgm:presLayoutVars>
      </dgm:prSet>
      <dgm:spPr/>
    </dgm:pt>
    <dgm:pt modelId="{89E723CC-A5AA-448D-878B-0C4BB721C94D}" type="pres">
      <dgm:prSet presAssocID="{46C3410B-1137-437E-B6FB-1FE8A758F975}" presName="circ2" presStyleLbl="vennNode1" presStyleIdx="1" presStyleCnt="6"/>
      <dgm:spPr/>
    </dgm:pt>
    <dgm:pt modelId="{1E3B4F48-98CF-4C0C-9CD3-B3F04671052C}" type="pres">
      <dgm:prSet presAssocID="{46C3410B-1137-437E-B6FB-1FE8A758F97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341DB7C-F93E-4C3B-904B-F7BF006C295E}" type="pres">
      <dgm:prSet presAssocID="{E4D39E1D-70D5-44ED-9D09-BD6821130426}" presName="circ3" presStyleLbl="vennNode1" presStyleIdx="2" presStyleCnt="6"/>
      <dgm:spPr/>
    </dgm:pt>
    <dgm:pt modelId="{11CA6562-C6EE-4937-B90C-9504ED2C9F4C}" type="pres">
      <dgm:prSet presAssocID="{E4D39E1D-70D5-44ED-9D09-BD682113042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6E4778E-BC12-4727-ABC8-EA717D6CFC56}" type="pres">
      <dgm:prSet presAssocID="{5301E061-6688-46E9-B6B8-12BDA56F4624}" presName="circ4" presStyleLbl="vennNode1" presStyleIdx="3" presStyleCnt="6"/>
      <dgm:spPr/>
    </dgm:pt>
    <dgm:pt modelId="{98780196-16A7-4D18-9A1E-885DC425EF46}" type="pres">
      <dgm:prSet presAssocID="{5301E061-6688-46E9-B6B8-12BDA56F4624}" presName="circ4Tx" presStyleLbl="revTx" presStyleIdx="0" presStyleCnt="0" custScaleX="265482">
        <dgm:presLayoutVars>
          <dgm:chMax val="0"/>
          <dgm:chPref val="0"/>
          <dgm:bulletEnabled val="1"/>
        </dgm:presLayoutVars>
      </dgm:prSet>
      <dgm:spPr/>
    </dgm:pt>
    <dgm:pt modelId="{DFCB1970-D2AA-4820-BF1C-BA572658F100}" type="pres">
      <dgm:prSet presAssocID="{67D046B4-EDDD-4F4A-9F5E-899669E54450}" presName="circ5" presStyleLbl="vennNode1" presStyleIdx="4" presStyleCnt="6"/>
      <dgm:spPr/>
    </dgm:pt>
    <dgm:pt modelId="{4459420C-C995-4D93-85C1-646849063FF8}" type="pres">
      <dgm:prSet presAssocID="{67D046B4-EDDD-4F4A-9F5E-899669E54450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7B629481-9C47-4098-8A75-94F6D5DA8A50}" type="pres">
      <dgm:prSet presAssocID="{27BC347D-A0D2-477E-A490-1CCD9DDF1685}" presName="circ6" presStyleLbl="vennNode1" presStyleIdx="5" presStyleCnt="6"/>
      <dgm:spPr/>
    </dgm:pt>
    <dgm:pt modelId="{1FF8CB9B-9AEA-48DD-9C5C-44E5D34DA2D7}" type="pres">
      <dgm:prSet presAssocID="{27BC347D-A0D2-477E-A490-1CCD9DDF1685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623E9B00-CB8C-4A40-848C-BF0FF9629112}" type="presOf" srcId="{896C5CC7-0CD7-4166-ADE6-2879D3F91C3B}" destId="{F60662AB-A116-47C7-A606-D07B4B5660BF}" srcOrd="0" destOrd="0" presId="urn:microsoft.com/office/officeart/2005/8/layout/venn1"/>
    <dgm:cxn modelId="{4E146512-4436-4D6C-8F3E-2B807E039D78}" type="presOf" srcId="{78A25E72-21C9-4C25-BC5D-71963195AB03}" destId="{2E2E1868-6BEE-497E-98CB-57AFB2896C58}" srcOrd="0" destOrd="0" presId="urn:microsoft.com/office/officeart/2005/8/layout/venn1"/>
    <dgm:cxn modelId="{3DBCD116-48DB-4272-8043-453B5F41A2F5}" srcId="{78A25E72-21C9-4C25-BC5D-71963195AB03}" destId="{5301E061-6688-46E9-B6B8-12BDA56F4624}" srcOrd="3" destOrd="0" parTransId="{AD7FA134-9E00-456A-83B4-13D84B61C1C4}" sibTransId="{251DCAE0-56D3-4126-876A-A2EC6262168B}"/>
    <dgm:cxn modelId="{DFA05F20-56BC-4BCE-93B1-519A616572E9}" type="presOf" srcId="{5301E061-6688-46E9-B6B8-12BDA56F4624}" destId="{98780196-16A7-4D18-9A1E-885DC425EF46}" srcOrd="0" destOrd="0" presId="urn:microsoft.com/office/officeart/2005/8/layout/venn1"/>
    <dgm:cxn modelId="{BDE3A139-C4EB-4029-9E54-EF1FFBC47BF0}" type="presOf" srcId="{46C3410B-1137-437E-B6FB-1FE8A758F975}" destId="{1E3B4F48-98CF-4C0C-9CD3-B3F04671052C}" srcOrd="0" destOrd="0" presId="urn:microsoft.com/office/officeart/2005/8/layout/venn1"/>
    <dgm:cxn modelId="{B59ED05B-65D2-44AC-8E67-E5882736B555}" srcId="{78A25E72-21C9-4C25-BC5D-71963195AB03}" destId="{27BC347D-A0D2-477E-A490-1CCD9DDF1685}" srcOrd="5" destOrd="0" parTransId="{7CF8EBC1-D3C3-4DD3-91E4-3117D3429F63}" sibTransId="{4994F39A-04EC-43EA-94E9-6479ABBF2853}"/>
    <dgm:cxn modelId="{8395E065-E098-4EDC-8AD7-DD38E91768C0}" srcId="{78A25E72-21C9-4C25-BC5D-71963195AB03}" destId="{E4D39E1D-70D5-44ED-9D09-BD6821130426}" srcOrd="2" destOrd="0" parTransId="{1422F7B3-8DAC-4941-B6FF-7C11C18FE69A}" sibTransId="{FB59702F-560B-46A5-8C3B-3FFB25A78E9D}"/>
    <dgm:cxn modelId="{8685F948-E148-4003-82F1-5E66F060EB45}" srcId="{78A25E72-21C9-4C25-BC5D-71963195AB03}" destId="{67D046B4-EDDD-4F4A-9F5E-899669E54450}" srcOrd="4" destOrd="0" parTransId="{EDC82790-8CD4-43FD-9EF3-4D654086EA61}" sibTransId="{E781C23C-31C4-4CA4-A209-8030CC5AB9F1}"/>
    <dgm:cxn modelId="{A5E1C4A5-32D2-4581-865E-4306FEEF66A0}" srcId="{78A25E72-21C9-4C25-BC5D-71963195AB03}" destId="{896C5CC7-0CD7-4166-ADE6-2879D3F91C3B}" srcOrd="0" destOrd="0" parTransId="{99F1BB77-7161-48AC-AD2A-A47D1B3C9A26}" sibTransId="{AF7CCD32-FD91-4E17-B25E-DDCDD126095C}"/>
    <dgm:cxn modelId="{604C03A6-0364-4E8A-BF2A-12722768EB13}" type="presOf" srcId="{E4D39E1D-70D5-44ED-9D09-BD6821130426}" destId="{11CA6562-C6EE-4937-B90C-9504ED2C9F4C}" srcOrd="0" destOrd="0" presId="urn:microsoft.com/office/officeart/2005/8/layout/venn1"/>
    <dgm:cxn modelId="{3F2DCFBF-8674-4531-BAE2-A7EF8394094F}" type="presOf" srcId="{67D046B4-EDDD-4F4A-9F5E-899669E54450}" destId="{4459420C-C995-4D93-85C1-646849063FF8}" srcOrd="0" destOrd="0" presId="urn:microsoft.com/office/officeart/2005/8/layout/venn1"/>
    <dgm:cxn modelId="{78A428DF-215D-436D-8AB5-B6C6CEE8264F}" srcId="{78A25E72-21C9-4C25-BC5D-71963195AB03}" destId="{46C3410B-1137-437E-B6FB-1FE8A758F975}" srcOrd="1" destOrd="0" parTransId="{75009294-B4D1-4DB1-A757-CBFAF057512D}" sibTransId="{7265925D-8FAC-4922-86CD-41776F94883D}"/>
    <dgm:cxn modelId="{662C49F6-AF81-4F49-89F0-6092CB244B1F}" type="presOf" srcId="{27BC347D-A0D2-477E-A490-1CCD9DDF1685}" destId="{1FF8CB9B-9AEA-48DD-9C5C-44E5D34DA2D7}" srcOrd="0" destOrd="0" presId="urn:microsoft.com/office/officeart/2005/8/layout/venn1"/>
    <dgm:cxn modelId="{7515CED6-D869-4340-934E-9D0D4BDB3B47}" type="presParOf" srcId="{2E2E1868-6BEE-497E-98CB-57AFB2896C58}" destId="{576814FB-1739-41B9-93FC-559218943158}" srcOrd="0" destOrd="0" presId="urn:microsoft.com/office/officeart/2005/8/layout/venn1"/>
    <dgm:cxn modelId="{0AFCB49E-9648-4E51-AB3B-EA11C5676606}" type="presParOf" srcId="{2E2E1868-6BEE-497E-98CB-57AFB2896C58}" destId="{F60662AB-A116-47C7-A606-D07B4B5660BF}" srcOrd="1" destOrd="0" presId="urn:microsoft.com/office/officeart/2005/8/layout/venn1"/>
    <dgm:cxn modelId="{125F5A51-2FCB-4618-9154-9B41C59B0C7D}" type="presParOf" srcId="{2E2E1868-6BEE-497E-98CB-57AFB2896C58}" destId="{89E723CC-A5AA-448D-878B-0C4BB721C94D}" srcOrd="2" destOrd="0" presId="urn:microsoft.com/office/officeart/2005/8/layout/venn1"/>
    <dgm:cxn modelId="{87E21FE2-E817-499B-96C0-F0C4857BD0EB}" type="presParOf" srcId="{2E2E1868-6BEE-497E-98CB-57AFB2896C58}" destId="{1E3B4F48-98CF-4C0C-9CD3-B3F04671052C}" srcOrd="3" destOrd="0" presId="urn:microsoft.com/office/officeart/2005/8/layout/venn1"/>
    <dgm:cxn modelId="{4227A5D5-FE94-44A9-8006-F7A608004067}" type="presParOf" srcId="{2E2E1868-6BEE-497E-98CB-57AFB2896C58}" destId="{4341DB7C-F93E-4C3B-904B-F7BF006C295E}" srcOrd="4" destOrd="0" presId="urn:microsoft.com/office/officeart/2005/8/layout/venn1"/>
    <dgm:cxn modelId="{B4DC379D-94C1-455A-8C1A-0411947DFDCF}" type="presParOf" srcId="{2E2E1868-6BEE-497E-98CB-57AFB2896C58}" destId="{11CA6562-C6EE-4937-B90C-9504ED2C9F4C}" srcOrd="5" destOrd="0" presId="urn:microsoft.com/office/officeart/2005/8/layout/venn1"/>
    <dgm:cxn modelId="{F8218542-AAC3-416E-B480-855DFCAF8FC3}" type="presParOf" srcId="{2E2E1868-6BEE-497E-98CB-57AFB2896C58}" destId="{B6E4778E-BC12-4727-ABC8-EA717D6CFC56}" srcOrd="6" destOrd="0" presId="urn:microsoft.com/office/officeart/2005/8/layout/venn1"/>
    <dgm:cxn modelId="{023B61FA-3E7A-485E-9267-352E157ED7A5}" type="presParOf" srcId="{2E2E1868-6BEE-497E-98CB-57AFB2896C58}" destId="{98780196-16A7-4D18-9A1E-885DC425EF46}" srcOrd="7" destOrd="0" presId="urn:microsoft.com/office/officeart/2005/8/layout/venn1"/>
    <dgm:cxn modelId="{C3B42FD3-8027-436E-9524-C208B454A617}" type="presParOf" srcId="{2E2E1868-6BEE-497E-98CB-57AFB2896C58}" destId="{DFCB1970-D2AA-4820-BF1C-BA572658F100}" srcOrd="8" destOrd="0" presId="urn:microsoft.com/office/officeart/2005/8/layout/venn1"/>
    <dgm:cxn modelId="{F9BC9643-163B-430D-AC8C-5D5C043D0E0E}" type="presParOf" srcId="{2E2E1868-6BEE-497E-98CB-57AFB2896C58}" destId="{4459420C-C995-4D93-85C1-646849063FF8}" srcOrd="9" destOrd="0" presId="urn:microsoft.com/office/officeart/2005/8/layout/venn1"/>
    <dgm:cxn modelId="{1C5490FC-3962-45F9-BC24-71A11CCCDC20}" type="presParOf" srcId="{2E2E1868-6BEE-497E-98CB-57AFB2896C58}" destId="{7B629481-9C47-4098-8A75-94F6D5DA8A50}" srcOrd="10" destOrd="0" presId="urn:microsoft.com/office/officeart/2005/8/layout/venn1"/>
    <dgm:cxn modelId="{AC3F7D00-7694-4B25-8DF4-07D55CA34B88}" type="presParOf" srcId="{2E2E1868-6BEE-497E-98CB-57AFB2896C58}" destId="{1FF8CB9B-9AEA-48DD-9C5C-44E5D34DA2D7}" srcOrd="11" destOrd="0" presId="urn:microsoft.com/office/officeart/2005/8/layout/venn1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9E03A95-A842-4946-93B3-31C76931813F}" type="doc">
      <dgm:prSet loTypeId="urn:microsoft.com/office/officeart/2005/8/layout/pyramid2" loCatId="pyramid" qsTypeId="urn:microsoft.com/office/officeart/2005/8/quickstyle/simple1" qsCatId="simple" csTypeId="urn:microsoft.com/office/officeart/2005/8/colors/accent6_4" csCatId="accent6" phldr="1"/>
      <dgm:spPr/>
    </dgm:pt>
    <dgm:pt modelId="{74B52AC8-94F2-40C8-8445-623614EC9D87}">
      <dgm:prSet phldrT="[Текст]" custT="1"/>
      <dgm:spPr/>
      <dgm:t>
        <a:bodyPr/>
        <a:lstStyle/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Развитие  речи </a:t>
          </a:r>
        </a:p>
        <a:p>
          <a:r>
            <a:rPr lang="ru-RU" sz="10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gm:t>
    </dgm:pt>
    <dgm:pt modelId="{190D38B0-EF45-4BC8-B83F-903FFF98651C}" type="parTrans" cxnId="{57AA7DA6-16EA-4B60-8739-B826EF6EC31B}">
      <dgm:prSet/>
      <dgm:spPr/>
      <dgm:t>
        <a:bodyPr/>
        <a:lstStyle/>
        <a:p>
          <a:endParaRPr lang="ru-RU"/>
        </a:p>
      </dgm:t>
    </dgm:pt>
    <dgm:pt modelId="{D9A98C39-807B-44E7-8BA2-EE860DAE31EB}" type="sibTrans" cxnId="{57AA7DA6-16EA-4B60-8739-B826EF6EC31B}">
      <dgm:prSet/>
      <dgm:spPr/>
      <dgm:t>
        <a:bodyPr/>
        <a:lstStyle/>
        <a:p>
          <a:endParaRPr lang="ru-RU"/>
        </a:p>
      </dgm:t>
    </dgm:pt>
    <dgm:pt modelId="{A164CE7F-8275-4665-BF5F-150E47939B9E}" type="pres">
      <dgm:prSet presAssocID="{29E03A95-A842-4946-93B3-31C76931813F}" presName="compositeShape" presStyleCnt="0">
        <dgm:presLayoutVars>
          <dgm:dir/>
          <dgm:resizeHandles/>
        </dgm:presLayoutVars>
      </dgm:prSet>
      <dgm:spPr/>
    </dgm:pt>
    <dgm:pt modelId="{B5040C66-B06F-4FFC-B025-6161E2BD64CB}" type="pres">
      <dgm:prSet presAssocID="{29E03A95-A842-4946-93B3-31C76931813F}" presName="pyramid" presStyleLbl="node1" presStyleIdx="0" presStyleCnt="1" custScaleX="90572" custLinFactY="-100000" custLinFactNeighborX="4404" custLinFactNeighborY="-155365"/>
      <dgm:spPr/>
    </dgm:pt>
    <dgm:pt modelId="{A661F078-C4FA-4156-B3C8-F7DB8467372F}" type="pres">
      <dgm:prSet presAssocID="{29E03A95-A842-4946-93B3-31C76931813F}" presName="theList" presStyleCnt="0"/>
      <dgm:spPr/>
    </dgm:pt>
    <dgm:pt modelId="{E55E8466-0DF4-4C5E-86D3-F309C67868DA}" type="pres">
      <dgm:prSet presAssocID="{74B52AC8-94F2-40C8-8445-623614EC9D87}" presName="aNode" presStyleLbl="fgAcc1" presStyleIdx="0" presStyleCnt="1" custScaleX="135836" custScaleY="56023">
        <dgm:presLayoutVars>
          <dgm:bulletEnabled val="1"/>
        </dgm:presLayoutVars>
      </dgm:prSet>
      <dgm:spPr/>
    </dgm:pt>
    <dgm:pt modelId="{19527BF1-4F43-4DAB-946C-22732E3C5E94}" type="pres">
      <dgm:prSet presAssocID="{74B52AC8-94F2-40C8-8445-623614EC9D87}" presName="aSpace" presStyleCnt="0"/>
      <dgm:spPr/>
    </dgm:pt>
  </dgm:ptLst>
  <dgm:cxnLst>
    <dgm:cxn modelId="{257D5590-70E1-4413-8F16-C9A5874922BE}" type="presOf" srcId="{29E03A95-A842-4946-93B3-31C76931813F}" destId="{A164CE7F-8275-4665-BF5F-150E47939B9E}" srcOrd="0" destOrd="0" presId="urn:microsoft.com/office/officeart/2005/8/layout/pyramid2"/>
    <dgm:cxn modelId="{57AA7DA6-16EA-4B60-8739-B826EF6EC31B}" srcId="{29E03A95-A842-4946-93B3-31C76931813F}" destId="{74B52AC8-94F2-40C8-8445-623614EC9D87}" srcOrd="0" destOrd="0" parTransId="{190D38B0-EF45-4BC8-B83F-903FFF98651C}" sibTransId="{D9A98C39-807B-44E7-8BA2-EE860DAE31EB}"/>
    <dgm:cxn modelId="{C76C88E0-6683-46A1-8BAC-41413E899D9A}" type="presOf" srcId="{74B52AC8-94F2-40C8-8445-623614EC9D87}" destId="{E55E8466-0DF4-4C5E-86D3-F309C67868DA}" srcOrd="0" destOrd="0" presId="urn:microsoft.com/office/officeart/2005/8/layout/pyramid2"/>
    <dgm:cxn modelId="{DF9B81E0-1E1F-47AC-B681-F496FFB6E373}" type="presParOf" srcId="{A164CE7F-8275-4665-BF5F-150E47939B9E}" destId="{B5040C66-B06F-4FFC-B025-6161E2BD64CB}" srcOrd="0" destOrd="0" presId="urn:microsoft.com/office/officeart/2005/8/layout/pyramid2"/>
    <dgm:cxn modelId="{2A3A453A-D3D2-45DE-87B4-BCE7365DB620}" type="presParOf" srcId="{A164CE7F-8275-4665-BF5F-150E47939B9E}" destId="{A661F078-C4FA-4156-B3C8-F7DB8467372F}" srcOrd="1" destOrd="0" presId="urn:microsoft.com/office/officeart/2005/8/layout/pyramid2"/>
    <dgm:cxn modelId="{8789AF36-0ED6-4E0D-8DA8-8A7664816DAC}" type="presParOf" srcId="{A661F078-C4FA-4156-B3C8-F7DB8467372F}" destId="{E55E8466-0DF4-4C5E-86D3-F309C67868DA}" srcOrd="0" destOrd="0" presId="urn:microsoft.com/office/officeart/2005/8/layout/pyramid2"/>
    <dgm:cxn modelId="{F93776B9-1859-44E0-B0D4-F5E47277A5C5}" type="presParOf" srcId="{A661F078-C4FA-4156-B3C8-F7DB8467372F}" destId="{19527BF1-4F43-4DAB-946C-22732E3C5E94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85693C-02F2-45BD-BB4D-6C0FB65E9628}">
      <dsp:nvSpPr>
        <dsp:cNvPr id="0" name=""/>
        <dsp:cNvSpPr/>
      </dsp:nvSpPr>
      <dsp:spPr>
        <a:xfrm rot="10800000">
          <a:off x="1946466" y="434"/>
          <a:ext cx="6991256" cy="742043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220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Определять по картам особенности хозяйственной специализации регионов РФ.</a:t>
          </a:r>
        </a:p>
      </dsp:txBody>
      <dsp:txXfrm rot="10800000">
        <a:off x="2131977" y="434"/>
        <a:ext cx="6805745" cy="742043"/>
      </dsp:txXfrm>
    </dsp:sp>
    <dsp:sp modelId="{1F2A088C-168E-4098-8682-322611CFB9A6}">
      <dsp:nvSpPr>
        <dsp:cNvPr id="0" name=""/>
        <dsp:cNvSpPr/>
      </dsp:nvSpPr>
      <dsp:spPr>
        <a:xfrm>
          <a:off x="1575444" y="434"/>
          <a:ext cx="742043" cy="74204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16C1D9-452D-476A-94B1-AA11FF13BA5F}">
      <dsp:nvSpPr>
        <dsp:cNvPr id="0" name=""/>
        <dsp:cNvSpPr/>
      </dsp:nvSpPr>
      <dsp:spPr>
        <a:xfrm rot="10800000">
          <a:off x="1946466" y="963982"/>
          <a:ext cx="6991256" cy="1113487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220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Устанавливать взаимосвязи между географическим положением, особенностями заселения и хозяйственного освоения, природными условиями и ресурсами, особенностями населения и хозяйства отдельных территорий.</a:t>
          </a:r>
        </a:p>
      </dsp:txBody>
      <dsp:txXfrm rot="10800000">
        <a:off x="2224838" y="963982"/>
        <a:ext cx="6712884" cy="1113487"/>
      </dsp:txXfrm>
    </dsp:sp>
    <dsp:sp modelId="{00369328-4338-4D52-BB7C-7A5EAF31C44F}">
      <dsp:nvSpPr>
        <dsp:cNvPr id="0" name=""/>
        <dsp:cNvSpPr/>
      </dsp:nvSpPr>
      <dsp:spPr>
        <a:xfrm>
          <a:off x="1575444" y="1149705"/>
          <a:ext cx="742043" cy="74204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A1204C-CE1D-4B05-B7A8-1973DC4A9A53}">
      <dsp:nvSpPr>
        <dsp:cNvPr id="0" name=""/>
        <dsp:cNvSpPr/>
      </dsp:nvSpPr>
      <dsp:spPr>
        <a:xfrm rot="10800000">
          <a:off x="1946466" y="2298976"/>
          <a:ext cx="6991256" cy="1031291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220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Использовать приобретённые знания и умения в практической деятельности и повседневной жизни: для анализа и оценки хозяйственной специализации регионов на основе географических карт.</a:t>
          </a:r>
        </a:p>
      </dsp:txBody>
      <dsp:txXfrm rot="10800000">
        <a:off x="2204289" y="2298976"/>
        <a:ext cx="6733433" cy="1031291"/>
      </dsp:txXfrm>
    </dsp:sp>
    <dsp:sp modelId="{F93D7BB5-C43D-4EB3-8A3D-14F78ABED3A1}">
      <dsp:nvSpPr>
        <dsp:cNvPr id="0" name=""/>
        <dsp:cNvSpPr/>
      </dsp:nvSpPr>
      <dsp:spPr>
        <a:xfrm>
          <a:off x="1575444" y="2443600"/>
          <a:ext cx="742043" cy="74204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BC1299-3F85-472A-A565-66BA0F2E9464}">
      <dsp:nvSpPr>
        <dsp:cNvPr id="0" name=""/>
        <dsp:cNvSpPr/>
      </dsp:nvSpPr>
      <dsp:spPr>
        <a:xfrm rot="10800000">
          <a:off x="1946466" y="3551773"/>
          <a:ext cx="6991256" cy="742043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220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Понимать причины возникновения </a:t>
          </a:r>
          <a:r>
            <a:rPr lang="ru-RU" sz="1800" kern="1200" dirty="0" err="1">
              <a:latin typeface="Times New Roman" pitchFamily="18" charset="0"/>
              <a:cs typeface="Times New Roman" pitchFamily="18" charset="0"/>
            </a:rPr>
            <a:t>геоэкологических</a:t>
          </a: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, экономических, социальных проблем </a:t>
          </a:r>
          <a:r>
            <a:rPr lang="ru-RU" sz="1800" kern="1200" dirty="0" err="1">
              <a:latin typeface="Times New Roman" pitchFamily="18" charset="0"/>
              <a:cs typeface="Times New Roman" pitchFamily="18" charset="0"/>
            </a:rPr>
            <a:t>природно­хозяйственных</a:t>
          </a: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 регионов страны. </a:t>
          </a:r>
        </a:p>
      </dsp:txBody>
      <dsp:txXfrm rot="10800000">
        <a:off x="2131977" y="3551773"/>
        <a:ext cx="6805745" cy="742043"/>
      </dsp:txXfrm>
    </dsp:sp>
    <dsp:sp modelId="{A2F275E4-68BF-4E2D-BA6E-46E58613ED68}">
      <dsp:nvSpPr>
        <dsp:cNvPr id="0" name=""/>
        <dsp:cNvSpPr/>
      </dsp:nvSpPr>
      <dsp:spPr>
        <a:xfrm>
          <a:off x="1575444" y="3551773"/>
          <a:ext cx="742043" cy="74204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73A45E-2276-49E9-AC3C-B50C9997F5B3}">
      <dsp:nvSpPr>
        <dsp:cNvPr id="0" name=""/>
        <dsp:cNvSpPr/>
      </dsp:nvSpPr>
      <dsp:spPr>
        <a:xfrm rot="10800000">
          <a:off x="1946466" y="4515322"/>
          <a:ext cx="6991256" cy="742043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220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Оценивать хозяйственную ценность природных условий и ресурсов для развития района (региона).</a:t>
          </a:r>
        </a:p>
      </dsp:txBody>
      <dsp:txXfrm rot="10800000">
        <a:off x="2131977" y="4515322"/>
        <a:ext cx="6805745" cy="742043"/>
      </dsp:txXfrm>
    </dsp:sp>
    <dsp:sp modelId="{6D211955-4E2C-4D4B-A926-12D5F748D4C1}">
      <dsp:nvSpPr>
        <dsp:cNvPr id="0" name=""/>
        <dsp:cNvSpPr/>
      </dsp:nvSpPr>
      <dsp:spPr>
        <a:xfrm>
          <a:off x="1575444" y="4515322"/>
          <a:ext cx="742043" cy="74204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85693C-02F2-45BD-BB4D-6C0FB65E9628}">
      <dsp:nvSpPr>
        <dsp:cNvPr id="0" name=""/>
        <dsp:cNvSpPr/>
      </dsp:nvSpPr>
      <dsp:spPr>
        <a:xfrm rot="10800000">
          <a:off x="2007730" y="404"/>
          <a:ext cx="6991256" cy="98709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5283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>
              <a:latin typeface="Times New Roman" pitchFamily="18" charset="0"/>
              <a:cs typeface="Times New Roman" pitchFamily="18" charset="0"/>
            </a:rPr>
            <a:t>Способность усваивать новый учебный материал, адекватно включаться в классные занятия и соответствовать общему темпу занятий.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2254504" y="404"/>
        <a:ext cx="6744482" cy="987098"/>
      </dsp:txXfrm>
    </dsp:sp>
    <dsp:sp modelId="{1F2A088C-168E-4098-8682-322611CFB9A6}">
      <dsp:nvSpPr>
        <dsp:cNvPr id="0" name=""/>
        <dsp:cNvSpPr/>
      </dsp:nvSpPr>
      <dsp:spPr>
        <a:xfrm>
          <a:off x="1514181" y="404"/>
          <a:ext cx="987098" cy="9870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3C5231-B6E9-4EFC-99F0-A7747F4FBDBD}">
      <dsp:nvSpPr>
        <dsp:cNvPr id="0" name=""/>
        <dsp:cNvSpPr/>
      </dsp:nvSpPr>
      <dsp:spPr>
        <a:xfrm rot="10800000">
          <a:off x="2007730" y="1282158"/>
          <a:ext cx="6991256" cy="98709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5283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>
              <a:latin typeface="Times New Roman" pitchFamily="18" charset="0"/>
              <a:cs typeface="Times New Roman" pitchFamily="18" charset="0"/>
            </a:rPr>
            <a:t>Умение устанавливать причинно-следственные связи: объяснять процессы, выявляемые в ходе познавательной и исследовательской деятельности.</a:t>
          </a:r>
        </a:p>
      </dsp:txBody>
      <dsp:txXfrm rot="10800000">
        <a:off x="2254504" y="1282158"/>
        <a:ext cx="6744482" cy="987098"/>
      </dsp:txXfrm>
    </dsp:sp>
    <dsp:sp modelId="{7168D683-3D5D-4E45-A979-6B77E0C776D2}">
      <dsp:nvSpPr>
        <dsp:cNvPr id="0" name=""/>
        <dsp:cNvSpPr/>
      </dsp:nvSpPr>
      <dsp:spPr>
        <a:xfrm>
          <a:off x="1514181" y="1282158"/>
          <a:ext cx="987098" cy="9870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397349-C184-453F-B302-8A0322B9E103}">
      <dsp:nvSpPr>
        <dsp:cNvPr id="0" name=""/>
        <dsp:cNvSpPr/>
      </dsp:nvSpPr>
      <dsp:spPr>
        <a:xfrm rot="10800000">
          <a:off x="2007730" y="2563913"/>
          <a:ext cx="6991256" cy="141172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5283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Умение создавать, применять и преобразовывать знаки и символы, модели и схемы для решения учебных и познавательных задач: создавать вербальные информационные модели с выделением существенных характеристик объекта для определения способа решения задачи в соответствии с ситуацией.</a:t>
          </a:r>
        </a:p>
      </dsp:txBody>
      <dsp:txXfrm rot="10800000">
        <a:off x="2360662" y="2563913"/>
        <a:ext cx="6638324" cy="1411728"/>
      </dsp:txXfrm>
    </dsp:sp>
    <dsp:sp modelId="{2AF5033F-2C48-45AE-AA2B-6B1F8E9F4483}">
      <dsp:nvSpPr>
        <dsp:cNvPr id="0" name=""/>
        <dsp:cNvSpPr/>
      </dsp:nvSpPr>
      <dsp:spPr>
        <a:xfrm>
          <a:off x="1514181" y="2776228"/>
          <a:ext cx="987098" cy="9870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47FA28-AB92-4DE3-AEF0-25155A2A0C80}">
      <dsp:nvSpPr>
        <dsp:cNvPr id="0" name=""/>
        <dsp:cNvSpPr/>
      </dsp:nvSpPr>
      <dsp:spPr>
        <a:xfrm rot="10800000">
          <a:off x="2007730" y="4270297"/>
          <a:ext cx="6991256" cy="98709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5283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>
              <a:latin typeface="Times New Roman" pitchFamily="18" charset="0"/>
              <a:cs typeface="Times New Roman" pitchFamily="18" charset="0"/>
            </a:rPr>
            <a:t>Формирование и развитие экологического мышления, умение применять его в познавательной, коммуникативной, социальной практике и профессиональной ориентации.</a:t>
          </a:r>
        </a:p>
      </dsp:txBody>
      <dsp:txXfrm rot="10800000">
        <a:off x="2254504" y="4270297"/>
        <a:ext cx="6744482" cy="987098"/>
      </dsp:txXfrm>
    </dsp:sp>
    <dsp:sp modelId="{28A2B2FE-1C26-48CE-A300-8A84D0827E41}">
      <dsp:nvSpPr>
        <dsp:cNvPr id="0" name=""/>
        <dsp:cNvSpPr/>
      </dsp:nvSpPr>
      <dsp:spPr>
        <a:xfrm>
          <a:off x="1514181" y="4270297"/>
          <a:ext cx="987098" cy="9870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85693C-02F2-45BD-BB4D-6C0FB65E9628}">
      <dsp:nvSpPr>
        <dsp:cNvPr id="0" name=""/>
        <dsp:cNvSpPr/>
      </dsp:nvSpPr>
      <dsp:spPr>
        <a:xfrm rot="10800000">
          <a:off x="2102524" y="2252"/>
          <a:ext cx="7470109" cy="88382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9741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Овладение навыками коммуникации и принятыми ритуалами социального взаимодействия.</a:t>
          </a:r>
        </a:p>
      </dsp:txBody>
      <dsp:txXfrm rot="10800000">
        <a:off x="2323479" y="2252"/>
        <a:ext cx="7249154" cy="883822"/>
      </dsp:txXfrm>
    </dsp:sp>
    <dsp:sp modelId="{1F2A088C-168E-4098-8682-322611CFB9A6}">
      <dsp:nvSpPr>
        <dsp:cNvPr id="0" name=""/>
        <dsp:cNvSpPr/>
      </dsp:nvSpPr>
      <dsp:spPr>
        <a:xfrm>
          <a:off x="1660613" y="2252"/>
          <a:ext cx="883822" cy="8838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3845F2-25E3-4A11-B74C-4C6F78700944}">
      <dsp:nvSpPr>
        <dsp:cNvPr id="0" name=""/>
        <dsp:cNvSpPr/>
      </dsp:nvSpPr>
      <dsp:spPr>
        <a:xfrm rot="10800000">
          <a:off x="2102524" y="1149902"/>
          <a:ext cx="7470109" cy="1810343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974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Умение организовывать учебное сотрудничество и совместную деятельность с учителем и сверстниками; работать индивидуально и в группе: определять свои действия и действия партнера, которые способствовали продуктивной коммуникации; строить позитивные отношения в процессе учебной и познавательной деятельности; организовывать учебное взаимодействие в группе.</a:t>
          </a:r>
        </a:p>
      </dsp:txBody>
      <dsp:txXfrm rot="10800000">
        <a:off x="2555110" y="1149902"/>
        <a:ext cx="7017523" cy="1810343"/>
      </dsp:txXfrm>
    </dsp:sp>
    <dsp:sp modelId="{390398E5-3BC9-4CF7-91FD-E3E4E1D7E28F}">
      <dsp:nvSpPr>
        <dsp:cNvPr id="0" name=""/>
        <dsp:cNvSpPr/>
      </dsp:nvSpPr>
      <dsp:spPr>
        <a:xfrm>
          <a:off x="1660613" y="1613163"/>
          <a:ext cx="883822" cy="8838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A5B577-DF95-4AF9-A6B1-D603D4AFDEDD}">
      <dsp:nvSpPr>
        <dsp:cNvPr id="0" name=""/>
        <dsp:cNvSpPr/>
      </dsp:nvSpPr>
      <dsp:spPr>
        <a:xfrm rot="10800000">
          <a:off x="2102524" y="3224074"/>
          <a:ext cx="7470109" cy="88382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974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>
              <a:latin typeface="Times New Roman" pitchFamily="18" charset="0"/>
              <a:cs typeface="Times New Roman" pitchFamily="18" charset="0"/>
            </a:rPr>
            <a:t>Способность использовать речевые возможности на уроках при ответах и в других ситуациях общения, умение передавать свои впечатления, умозаключения так, чтобы быть понятым другим человеком, умение задавать вопросы.</a:t>
          </a:r>
        </a:p>
      </dsp:txBody>
      <dsp:txXfrm rot="10800000">
        <a:off x="2323479" y="3224074"/>
        <a:ext cx="7249154" cy="883822"/>
      </dsp:txXfrm>
    </dsp:sp>
    <dsp:sp modelId="{26D2E2FA-2DCF-4798-93C8-CBFD46B1CC3F}">
      <dsp:nvSpPr>
        <dsp:cNvPr id="0" name=""/>
        <dsp:cNvSpPr/>
      </dsp:nvSpPr>
      <dsp:spPr>
        <a:xfrm>
          <a:off x="1660613" y="3224074"/>
          <a:ext cx="883822" cy="8838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00E54-F04F-4740-8840-C9F0C7DD2854}">
      <dsp:nvSpPr>
        <dsp:cNvPr id="0" name=""/>
        <dsp:cNvSpPr/>
      </dsp:nvSpPr>
      <dsp:spPr>
        <a:xfrm rot="10800000">
          <a:off x="2102524" y="4371724"/>
          <a:ext cx="7470109" cy="88382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9741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>
              <a:latin typeface="Times New Roman" pitchFamily="18" charset="0"/>
              <a:cs typeface="Times New Roman" pitchFamily="18" charset="0"/>
            </a:rPr>
            <a:t>Владение устной и письменной речью, монологической контекстной речью: отбирать и использовать речевые средства в процессе коммуникации с другими людьми (диалог в малой группе и т. д.).</a:t>
          </a:r>
        </a:p>
      </dsp:txBody>
      <dsp:txXfrm rot="10800000">
        <a:off x="2323479" y="4371724"/>
        <a:ext cx="7249154" cy="883822"/>
      </dsp:txXfrm>
    </dsp:sp>
    <dsp:sp modelId="{41140E01-B3F2-4B8C-AE44-5BAB0FD3DBC0}">
      <dsp:nvSpPr>
        <dsp:cNvPr id="0" name=""/>
        <dsp:cNvSpPr/>
      </dsp:nvSpPr>
      <dsp:spPr>
        <a:xfrm>
          <a:off x="1660613" y="4371724"/>
          <a:ext cx="883822" cy="88382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85693C-02F2-45BD-BB4D-6C0FB65E9628}">
      <dsp:nvSpPr>
        <dsp:cNvPr id="0" name=""/>
        <dsp:cNvSpPr/>
      </dsp:nvSpPr>
      <dsp:spPr>
        <a:xfrm rot="10800000">
          <a:off x="2207844" y="421"/>
          <a:ext cx="8284160" cy="48492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840" tIns="60960" rIns="113792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Готовность и способность обучающихся с ЗПР к саморазвитию и самообразованию на основе мотивации к обучению и познанию.</a:t>
          </a:r>
        </a:p>
      </dsp:txBody>
      <dsp:txXfrm rot="10800000">
        <a:off x="2329076" y="421"/>
        <a:ext cx="8162928" cy="484928"/>
      </dsp:txXfrm>
    </dsp:sp>
    <dsp:sp modelId="{1F2A088C-168E-4098-8682-322611CFB9A6}">
      <dsp:nvSpPr>
        <dsp:cNvPr id="0" name=""/>
        <dsp:cNvSpPr/>
      </dsp:nvSpPr>
      <dsp:spPr>
        <a:xfrm>
          <a:off x="1965379" y="421"/>
          <a:ext cx="484928" cy="48492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C4FD8-0B14-4C87-BAD0-ECCF6F54D227}">
      <dsp:nvSpPr>
        <dsp:cNvPr id="0" name=""/>
        <dsp:cNvSpPr/>
      </dsp:nvSpPr>
      <dsp:spPr>
        <a:xfrm rot="10800000">
          <a:off x="2207844" y="606583"/>
          <a:ext cx="8284160" cy="48492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840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latin typeface="Times New Roman" pitchFamily="18" charset="0"/>
              <a:cs typeface="Times New Roman" pitchFamily="18" charset="0"/>
            </a:rPr>
            <a:t>Овладение навыками адаптации в динамично изменяющемся и развивающемся мире.</a:t>
          </a:r>
        </a:p>
      </dsp:txBody>
      <dsp:txXfrm rot="10800000">
        <a:off x="2329076" y="606583"/>
        <a:ext cx="8162928" cy="484928"/>
      </dsp:txXfrm>
    </dsp:sp>
    <dsp:sp modelId="{7D83F83A-8C08-46F6-A6A8-1E7283904494}">
      <dsp:nvSpPr>
        <dsp:cNvPr id="0" name=""/>
        <dsp:cNvSpPr/>
      </dsp:nvSpPr>
      <dsp:spPr>
        <a:xfrm>
          <a:off x="1965379" y="606583"/>
          <a:ext cx="484928" cy="48492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CE2DF6-6FD6-4D48-BF49-F3315FBC6CCC}">
      <dsp:nvSpPr>
        <dsp:cNvPr id="0" name=""/>
        <dsp:cNvSpPr/>
      </dsp:nvSpPr>
      <dsp:spPr>
        <a:xfrm rot="10800000">
          <a:off x="2207844" y="1212744"/>
          <a:ext cx="8284160" cy="48492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840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latin typeface="Times New Roman" pitchFamily="18" charset="0"/>
              <a:cs typeface="Times New Roman" pitchFamily="18" charset="0"/>
            </a:rPr>
            <a:t>Формирование личностных представлений о целостности природы, населения и хозяйства экономических районов России.</a:t>
          </a:r>
        </a:p>
      </dsp:txBody>
      <dsp:txXfrm rot="10800000">
        <a:off x="2329076" y="1212744"/>
        <a:ext cx="8162928" cy="484928"/>
      </dsp:txXfrm>
    </dsp:sp>
    <dsp:sp modelId="{887F5063-1A1B-40EF-895C-541533CBA6D9}">
      <dsp:nvSpPr>
        <dsp:cNvPr id="0" name=""/>
        <dsp:cNvSpPr/>
      </dsp:nvSpPr>
      <dsp:spPr>
        <a:xfrm>
          <a:off x="1965379" y="1212744"/>
          <a:ext cx="484928" cy="48492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15448B-02D8-400B-B9B0-FA8371580091}">
      <dsp:nvSpPr>
        <dsp:cNvPr id="0" name=""/>
        <dsp:cNvSpPr/>
      </dsp:nvSpPr>
      <dsp:spPr>
        <a:xfrm rot="10800000">
          <a:off x="2207844" y="1818905"/>
          <a:ext cx="8284160" cy="484928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840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Формирование экологического сознания на основе бережного отношения к окружающей среде и рационального природопользования.</a:t>
          </a:r>
        </a:p>
      </dsp:txBody>
      <dsp:txXfrm rot="10800000">
        <a:off x="2329076" y="1818905"/>
        <a:ext cx="8162928" cy="484928"/>
      </dsp:txXfrm>
    </dsp:sp>
    <dsp:sp modelId="{53E3AF43-7CEA-4279-BEC2-EAB0610BC74B}">
      <dsp:nvSpPr>
        <dsp:cNvPr id="0" name=""/>
        <dsp:cNvSpPr/>
      </dsp:nvSpPr>
      <dsp:spPr>
        <a:xfrm>
          <a:off x="1965379" y="1818905"/>
          <a:ext cx="484928" cy="48492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FE1E35-390E-418B-9D2D-7E382AD0BC10}">
      <dsp:nvSpPr>
        <dsp:cNvPr id="0" name=""/>
        <dsp:cNvSpPr/>
      </dsp:nvSpPr>
      <dsp:spPr>
        <a:xfrm>
          <a:off x="0" y="0"/>
          <a:ext cx="8568952" cy="89131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География. Атлас. 9 класс. Издательство «Просвещение»». 2025 г.</a:t>
          </a:r>
        </a:p>
      </dsp:txBody>
      <dsp:txXfrm>
        <a:off x="1802921" y="0"/>
        <a:ext cx="6766030" cy="891310"/>
      </dsp:txXfrm>
    </dsp:sp>
    <dsp:sp modelId="{EE9CD94E-0027-491E-BA07-9034D06587A2}">
      <dsp:nvSpPr>
        <dsp:cNvPr id="0" name=""/>
        <dsp:cNvSpPr/>
      </dsp:nvSpPr>
      <dsp:spPr>
        <a:xfrm>
          <a:off x="589926" y="116554"/>
          <a:ext cx="736844" cy="71304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t="-16000" b="-16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2D523B-3BED-440C-AAA6-F66640A2BF32}">
      <dsp:nvSpPr>
        <dsp:cNvPr id="0" name=""/>
        <dsp:cNvSpPr/>
      </dsp:nvSpPr>
      <dsp:spPr>
        <a:xfrm>
          <a:off x="0" y="980441"/>
          <a:ext cx="8568952" cy="89131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Политико-административная карта Российской Федерации (настенная)</a:t>
          </a:r>
        </a:p>
      </dsp:txBody>
      <dsp:txXfrm>
        <a:off x="1802921" y="980441"/>
        <a:ext cx="6766030" cy="891310"/>
      </dsp:txXfrm>
    </dsp:sp>
    <dsp:sp modelId="{9ABE3A91-CEED-472A-B816-BDD5370A9A78}">
      <dsp:nvSpPr>
        <dsp:cNvPr id="0" name=""/>
        <dsp:cNvSpPr/>
      </dsp:nvSpPr>
      <dsp:spPr>
        <a:xfrm>
          <a:off x="493277" y="1069572"/>
          <a:ext cx="905498" cy="71304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977F9D-CA49-49F3-B2EE-C724602F5C3B}">
      <dsp:nvSpPr>
        <dsp:cNvPr id="0" name=""/>
        <dsp:cNvSpPr/>
      </dsp:nvSpPr>
      <dsp:spPr>
        <a:xfrm>
          <a:off x="4015" y="1089"/>
          <a:ext cx="8221569" cy="719376"/>
        </a:xfrm>
        <a:prstGeom prst="roundRect">
          <a:avLst/>
        </a:pr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Выполнение мотивационного задания к занятию.</a:t>
          </a:r>
        </a:p>
      </dsp:txBody>
      <dsp:txXfrm>
        <a:off x="39132" y="36206"/>
        <a:ext cx="8151335" cy="649142"/>
      </dsp:txXfrm>
    </dsp:sp>
    <dsp:sp modelId="{398092C2-EEC3-4D1C-8B1A-FF4DDC119110}">
      <dsp:nvSpPr>
        <dsp:cNvPr id="0" name=""/>
        <dsp:cNvSpPr/>
      </dsp:nvSpPr>
      <dsp:spPr>
        <a:xfrm>
          <a:off x="4015" y="756435"/>
          <a:ext cx="8221569" cy="719376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Определение отраслей специализации Уральского экономического района по карте.</a:t>
          </a:r>
        </a:p>
      </dsp:txBody>
      <dsp:txXfrm>
        <a:off x="39132" y="791552"/>
        <a:ext cx="8151335" cy="649142"/>
      </dsp:txXfrm>
    </dsp:sp>
    <dsp:sp modelId="{60434B48-F9D6-47D8-96F4-F6290DBD32B0}">
      <dsp:nvSpPr>
        <dsp:cNvPr id="0" name=""/>
        <dsp:cNvSpPr/>
      </dsp:nvSpPr>
      <dsp:spPr>
        <a:xfrm>
          <a:off x="4015" y="1511781"/>
          <a:ext cx="8221569" cy="719376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Заполнение таблицы «Отрасли специализации Урала».</a:t>
          </a:r>
        </a:p>
      </dsp:txBody>
      <dsp:txXfrm>
        <a:off x="39132" y="1546898"/>
        <a:ext cx="8151335" cy="6491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132190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словесно-логического мышления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977F9D-CA49-49F3-B2EE-C724602F5C3B}">
      <dsp:nvSpPr>
        <dsp:cNvPr id="0" name=""/>
        <dsp:cNvSpPr/>
      </dsp:nvSpPr>
      <dsp:spPr>
        <a:xfrm>
          <a:off x="4015" y="356"/>
          <a:ext cx="8221569" cy="685446"/>
        </a:xfrm>
        <a:prstGeom prst="roundRect">
          <a:avLst/>
        </a:prstGeom>
        <a:solidFill>
          <a:schemeClr val="bg2">
            <a:lumMod val="20000"/>
            <a:lumOff val="8000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Выявление факторов, определяющих специализацию Уральского региона. </a:t>
          </a:r>
        </a:p>
      </dsp:txBody>
      <dsp:txXfrm>
        <a:off x="37476" y="33817"/>
        <a:ext cx="8154647" cy="618524"/>
      </dsp:txXfrm>
    </dsp:sp>
    <dsp:sp modelId="{950AD904-2E2C-4588-BFA4-6BC793834F5C}">
      <dsp:nvSpPr>
        <dsp:cNvPr id="0" name=""/>
        <dsp:cNvSpPr/>
      </dsp:nvSpPr>
      <dsp:spPr>
        <a:xfrm>
          <a:off x="4015" y="720075"/>
          <a:ext cx="8221569" cy="10801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Какими ресурсами обладает Уральский регион? Какое влияние природно-ресурсный фактор оказал на отраслевой состав хозяйства региона?</a:t>
          </a:r>
        </a:p>
      </dsp:txBody>
      <dsp:txXfrm>
        <a:off x="56742" y="772802"/>
        <a:ext cx="8116115" cy="974673"/>
      </dsp:txXfrm>
    </dsp:sp>
    <dsp:sp modelId="{82838D2E-8718-4BE3-8D33-CC6F90C987A5}">
      <dsp:nvSpPr>
        <dsp:cNvPr id="0" name=""/>
        <dsp:cNvSpPr/>
      </dsp:nvSpPr>
      <dsp:spPr>
        <a:xfrm>
          <a:off x="4015" y="1834475"/>
          <a:ext cx="8221569" cy="685446"/>
        </a:xfrm>
        <a:prstGeom prst="roundRect">
          <a:avLst/>
        </a:prstGeom>
        <a:solidFill>
          <a:schemeClr val="bg2">
            <a:lumMod val="20000"/>
            <a:lumOff val="8000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Заполнение таблицы «География промышленности Урала»</a:t>
          </a:r>
        </a:p>
      </dsp:txBody>
      <dsp:txXfrm>
        <a:off x="37476" y="1867936"/>
        <a:ext cx="8154647" cy="6185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132190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словесно-логического мышления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7FA9A0-EC5E-4763-916F-0249A6A4C057}">
      <dsp:nvSpPr>
        <dsp:cNvPr id="0" name=""/>
        <dsp:cNvSpPr/>
      </dsp:nvSpPr>
      <dsp:spPr>
        <a:xfrm>
          <a:off x="0" y="0"/>
          <a:ext cx="6995160" cy="203668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Формулировка проблемного вопроса</a:t>
          </a:r>
        </a:p>
      </dsp:txBody>
      <dsp:txXfrm>
        <a:off x="59652" y="59652"/>
        <a:ext cx="4890089" cy="1917379"/>
      </dsp:txXfrm>
    </dsp:sp>
    <dsp:sp modelId="{F48279E6-28CA-44E1-BC58-15AEE1E6072E}">
      <dsp:nvSpPr>
        <dsp:cNvPr id="0" name=""/>
        <dsp:cNvSpPr/>
      </dsp:nvSpPr>
      <dsp:spPr>
        <a:xfrm>
          <a:off x="1234439" y="2489279"/>
          <a:ext cx="6995160" cy="203668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«Какие отрасли определяют место региона в хозяйственном комплексе страны и как они размещены по его территории?»</a:t>
          </a:r>
        </a:p>
      </dsp:txBody>
      <dsp:txXfrm>
        <a:off x="1294091" y="2548931"/>
        <a:ext cx="4317571" cy="1917379"/>
      </dsp:txXfrm>
    </dsp:sp>
    <dsp:sp modelId="{4DA15521-143D-49AD-B2A1-B9E382D65F3F}">
      <dsp:nvSpPr>
        <dsp:cNvPr id="0" name=""/>
        <dsp:cNvSpPr/>
      </dsp:nvSpPr>
      <dsp:spPr>
        <a:xfrm>
          <a:off x="5671315" y="1601059"/>
          <a:ext cx="1323844" cy="1323844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latin typeface="Times New Roman" pitchFamily="18" charset="0"/>
            <a:cs typeface="Times New Roman" pitchFamily="18" charset="0"/>
          </a:endParaRPr>
        </a:p>
      </dsp:txBody>
      <dsp:txXfrm>
        <a:off x="5969180" y="1601059"/>
        <a:ext cx="728114" cy="99619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28789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A15299-C689-4263-90E1-C6E6965E9618}">
      <dsp:nvSpPr>
        <dsp:cNvPr id="0" name=""/>
        <dsp:cNvSpPr/>
      </dsp:nvSpPr>
      <dsp:spPr>
        <a:xfrm rot="16200000">
          <a:off x="2207" y="593369"/>
          <a:ext cx="5111688" cy="3925828"/>
        </a:xfrm>
        <a:prstGeom prst="downArrow">
          <a:avLst>
            <a:gd name="adj1" fmla="val 50000"/>
            <a:gd name="adj2" fmla="val 3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При указании на экономический район Западного </a:t>
          </a:r>
          <a:r>
            <a:rPr lang="ru-RU" sz="2200" kern="1200" dirty="0" err="1">
              <a:latin typeface="Times New Roman" pitchFamily="18" charset="0"/>
              <a:cs typeface="Times New Roman" pitchFamily="18" charset="0"/>
            </a:rPr>
            <a:t>макрорегиона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 обучающиеся поднимают вверх левую руку</a:t>
          </a:r>
        </a:p>
      </dsp:txBody>
      <dsp:txXfrm rot="5400000">
        <a:off x="595137" y="1278361"/>
        <a:ext cx="3238808" cy="2555844"/>
      </dsp:txXfrm>
    </dsp:sp>
    <dsp:sp modelId="{77532A57-5764-4EDB-9281-84C1211780D1}">
      <dsp:nvSpPr>
        <dsp:cNvPr id="0" name=""/>
        <dsp:cNvSpPr/>
      </dsp:nvSpPr>
      <dsp:spPr>
        <a:xfrm rot="5400000">
          <a:off x="5471279" y="1015109"/>
          <a:ext cx="5111688" cy="3082348"/>
        </a:xfrm>
        <a:prstGeom prst="downArrow">
          <a:avLst>
            <a:gd name="adj1" fmla="val 50000"/>
            <a:gd name="adj2" fmla="val 3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При  указании на экономический район Восточного </a:t>
          </a:r>
          <a:r>
            <a:rPr lang="ru-RU" sz="2200" kern="1200" dirty="0" err="1">
              <a:latin typeface="Times New Roman" pitchFamily="18" charset="0"/>
              <a:cs typeface="Times New Roman" pitchFamily="18" charset="0"/>
            </a:rPr>
            <a:t>макрорегиона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 обучающиеся поднимают правую руку</a:t>
          </a:r>
        </a:p>
      </dsp:txBody>
      <dsp:txXfrm rot="-5400000">
        <a:off x="7025360" y="1278362"/>
        <a:ext cx="2542937" cy="25558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132190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пространственных представлений ориентации 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28789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BE2AB2-E60C-4015-833A-8FBFD616ADC9}">
      <dsp:nvSpPr>
        <dsp:cNvPr id="0" name=""/>
        <dsp:cNvSpPr/>
      </dsp:nvSpPr>
      <dsp:spPr>
        <a:xfrm>
          <a:off x="0" y="0"/>
          <a:ext cx="8229600" cy="227617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Определение экологических проблем и поиск путей их решения.</a:t>
          </a:r>
        </a:p>
      </dsp:txBody>
      <dsp:txXfrm>
        <a:off x="1873537" y="0"/>
        <a:ext cx="6356062" cy="2276171"/>
      </dsp:txXfrm>
    </dsp:sp>
    <dsp:sp modelId="{CD518478-9D58-45B2-91FE-F51D6EDBD422}">
      <dsp:nvSpPr>
        <dsp:cNvPr id="0" name=""/>
        <dsp:cNvSpPr/>
      </dsp:nvSpPr>
      <dsp:spPr>
        <a:xfrm>
          <a:off x="227617" y="227617"/>
          <a:ext cx="1645920" cy="182093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D0F4B6-57E5-46E4-AAB8-A8CE59AB1CF7}">
      <dsp:nvSpPr>
        <dsp:cNvPr id="0" name=""/>
        <dsp:cNvSpPr/>
      </dsp:nvSpPr>
      <dsp:spPr>
        <a:xfrm>
          <a:off x="0" y="2503788"/>
          <a:ext cx="8229600" cy="227617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Выполнение задания: «Экологическая проблема — одна из самых серьёзных на Урале. По загрязнению окружающей среды Урал намного опережает другие регионы России. Какие меры уже принимаются для решения этих проблем? Предложите пути решения одной из них».</a:t>
          </a:r>
        </a:p>
      </dsp:txBody>
      <dsp:txXfrm>
        <a:off x="1873537" y="2503788"/>
        <a:ext cx="6356062" cy="2276171"/>
      </dsp:txXfrm>
    </dsp:sp>
    <dsp:sp modelId="{C387D18A-2A18-49E5-ABEA-7033A6CFC577}">
      <dsp:nvSpPr>
        <dsp:cNvPr id="0" name=""/>
        <dsp:cNvSpPr/>
      </dsp:nvSpPr>
      <dsp:spPr>
        <a:xfrm>
          <a:off x="227617" y="2731405"/>
          <a:ext cx="1645920" cy="182093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28789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A8376-9F98-4E6B-90FD-D91D2C56C345}">
      <dsp:nvSpPr>
        <dsp:cNvPr id="0" name=""/>
        <dsp:cNvSpPr/>
      </dsp:nvSpPr>
      <dsp:spPr>
        <a:xfrm>
          <a:off x="0" y="0"/>
          <a:ext cx="6995160" cy="21515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Формулирование ответа на Ключевой вопрос урока: </a:t>
          </a:r>
        </a:p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Какие отрасли определяют место региона в хозяйственном комплексе страны и как они размещены по его территории?</a:t>
          </a:r>
        </a:p>
      </dsp:txBody>
      <dsp:txXfrm>
        <a:off x="63015" y="63015"/>
        <a:ext cx="4771410" cy="2025477"/>
      </dsp:txXfrm>
    </dsp:sp>
    <dsp:sp modelId="{F75EAD60-027F-446C-89EB-C1DD0059A8E8}">
      <dsp:nvSpPr>
        <dsp:cNvPr id="0" name=""/>
        <dsp:cNvSpPr/>
      </dsp:nvSpPr>
      <dsp:spPr>
        <a:xfrm>
          <a:off x="1234439" y="2629619"/>
          <a:ext cx="6995160" cy="21515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>
              <a:latin typeface="Times New Roman" pitchFamily="18" charset="0"/>
              <a:cs typeface="Times New Roman" pitchFamily="18" charset="0"/>
            </a:rPr>
            <a:t>Обсуждение выявленных особенностей хозяйства Урала.</a:t>
          </a:r>
        </a:p>
      </dsp:txBody>
      <dsp:txXfrm>
        <a:off x="1297454" y="2692634"/>
        <a:ext cx="4236210" cy="2025477"/>
      </dsp:txXfrm>
    </dsp:sp>
    <dsp:sp modelId="{2B5765E9-851A-4133-BA0C-E0364757C9C2}">
      <dsp:nvSpPr>
        <dsp:cNvPr id="0" name=""/>
        <dsp:cNvSpPr/>
      </dsp:nvSpPr>
      <dsp:spPr>
        <a:xfrm>
          <a:off x="5596680" y="1691323"/>
          <a:ext cx="1398479" cy="1398479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latin typeface="Times New Roman" pitchFamily="18" charset="0"/>
            <a:cs typeface="Times New Roman" pitchFamily="18" charset="0"/>
          </a:endParaRPr>
        </a:p>
      </dsp:txBody>
      <dsp:txXfrm>
        <a:off x="5911338" y="1691323"/>
        <a:ext cx="769163" cy="105235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28789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мыслительных операций  и речи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6814FB-1739-41B9-93FC-559218943158}">
      <dsp:nvSpPr>
        <dsp:cNvPr id="0" name=""/>
        <dsp:cNvSpPr/>
      </dsp:nvSpPr>
      <dsp:spPr>
        <a:xfrm>
          <a:off x="3355342" y="1133768"/>
          <a:ext cx="1518914" cy="1518914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60662AB-A116-47C7-A606-D07B4B5660BF}">
      <dsp:nvSpPr>
        <dsp:cNvPr id="0" name=""/>
        <dsp:cNvSpPr/>
      </dsp:nvSpPr>
      <dsp:spPr>
        <a:xfrm>
          <a:off x="1090461" y="0"/>
          <a:ext cx="6048677" cy="103428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Формулирование ответов на следующие предложения </a:t>
          </a:r>
        </a:p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(прием «Неоконченные предложения»):</a:t>
          </a:r>
        </a:p>
      </dsp:txBody>
      <dsp:txXfrm>
        <a:off x="1090461" y="0"/>
        <a:ext cx="6048677" cy="1034280"/>
      </dsp:txXfrm>
    </dsp:sp>
    <dsp:sp modelId="{89E723CC-A5AA-448D-878B-0C4BB721C94D}">
      <dsp:nvSpPr>
        <dsp:cNvPr id="0" name=""/>
        <dsp:cNvSpPr/>
      </dsp:nvSpPr>
      <dsp:spPr>
        <a:xfrm>
          <a:off x="3848357" y="1418441"/>
          <a:ext cx="1518914" cy="1518914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-136"/>
            <a:lumOff val="808"/>
            <a:alphaOff val="-6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E3B4F48-98CF-4C0C-9CD3-B3F04671052C}">
      <dsp:nvSpPr>
        <dsp:cNvPr id="0" name=""/>
        <dsp:cNvSpPr/>
      </dsp:nvSpPr>
      <dsp:spPr>
        <a:xfrm>
          <a:off x="5479924" y="985028"/>
          <a:ext cx="1799280" cy="113278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В ходе изучения нового материала мы применяли знания о … и умения …</a:t>
          </a:r>
        </a:p>
      </dsp:txBody>
      <dsp:txXfrm>
        <a:off x="5479924" y="985028"/>
        <a:ext cx="1799280" cy="1132783"/>
      </dsp:txXfrm>
    </dsp:sp>
    <dsp:sp modelId="{4341DB7C-F93E-4C3B-904B-F7BF006C295E}">
      <dsp:nvSpPr>
        <dsp:cNvPr id="0" name=""/>
        <dsp:cNvSpPr/>
      </dsp:nvSpPr>
      <dsp:spPr>
        <a:xfrm>
          <a:off x="3848357" y="1987788"/>
          <a:ext cx="1518914" cy="1518914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-272"/>
            <a:lumOff val="1616"/>
            <a:alphaOff val="-12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1CA6562-C6EE-4937-B90C-9504ED2C9F4C}">
      <dsp:nvSpPr>
        <dsp:cNvPr id="0" name=""/>
        <dsp:cNvSpPr/>
      </dsp:nvSpPr>
      <dsp:spPr>
        <a:xfrm>
          <a:off x="5479924" y="2674353"/>
          <a:ext cx="1799280" cy="126576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При работе с … мы установили, что …</a:t>
          </a:r>
        </a:p>
      </dsp:txBody>
      <dsp:txXfrm>
        <a:off x="5479924" y="2674353"/>
        <a:ext cx="1799280" cy="1265762"/>
      </dsp:txXfrm>
    </dsp:sp>
    <dsp:sp modelId="{B6E4778E-BC12-4727-ABC8-EA717D6CFC56}">
      <dsp:nvSpPr>
        <dsp:cNvPr id="0" name=""/>
        <dsp:cNvSpPr/>
      </dsp:nvSpPr>
      <dsp:spPr>
        <a:xfrm>
          <a:off x="3355342" y="2272953"/>
          <a:ext cx="1518914" cy="1518914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-407"/>
            <a:lumOff val="2423"/>
            <a:alphaOff val="-18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8780196-16A7-4D18-9A1E-885DC425EF46}">
      <dsp:nvSpPr>
        <dsp:cNvPr id="0" name=""/>
        <dsp:cNvSpPr/>
      </dsp:nvSpPr>
      <dsp:spPr>
        <a:xfrm>
          <a:off x="1594522" y="3890863"/>
          <a:ext cx="5040555" cy="103428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Результаты контрольного блока показали, что нам необходимо обратить внимание на …</a:t>
          </a:r>
        </a:p>
      </dsp:txBody>
      <dsp:txXfrm>
        <a:off x="1594522" y="3890863"/>
        <a:ext cx="5040555" cy="1034280"/>
      </dsp:txXfrm>
    </dsp:sp>
    <dsp:sp modelId="{DFCB1970-D2AA-4820-BF1C-BA572658F100}">
      <dsp:nvSpPr>
        <dsp:cNvPr id="0" name=""/>
        <dsp:cNvSpPr/>
      </dsp:nvSpPr>
      <dsp:spPr>
        <a:xfrm>
          <a:off x="2862328" y="1987788"/>
          <a:ext cx="1518914" cy="1518914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-543"/>
            <a:lumOff val="3231"/>
            <a:alphaOff val="-24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459420C-C995-4D93-85C1-646849063FF8}">
      <dsp:nvSpPr>
        <dsp:cNvPr id="0" name=""/>
        <dsp:cNvSpPr/>
      </dsp:nvSpPr>
      <dsp:spPr>
        <a:xfrm>
          <a:off x="950394" y="2674353"/>
          <a:ext cx="1799280" cy="126576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Наибольшие затруднения возникли …</a:t>
          </a:r>
        </a:p>
      </dsp:txBody>
      <dsp:txXfrm>
        <a:off x="950394" y="2674353"/>
        <a:ext cx="1799280" cy="1265762"/>
      </dsp:txXfrm>
    </dsp:sp>
    <dsp:sp modelId="{7B629481-9C47-4098-8A75-94F6D5DA8A50}">
      <dsp:nvSpPr>
        <dsp:cNvPr id="0" name=""/>
        <dsp:cNvSpPr/>
      </dsp:nvSpPr>
      <dsp:spPr>
        <a:xfrm>
          <a:off x="2862328" y="1418441"/>
          <a:ext cx="1518914" cy="1518914"/>
        </a:xfrm>
        <a:prstGeom prst="ellipse">
          <a:avLst/>
        </a:prstGeom>
        <a:solidFill>
          <a:schemeClr val="accent2">
            <a:shade val="80000"/>
            <a:alpha val="50000"/>
            <a:hueOff val="0"/>
            <a:satOff val="-679"/>
            <a:lumOff val="4039"/>
            <a:alphaOff val="-3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FF8CB9B-9AEA-48DD-9C5C-44E5D34DA2D7}">
      <dsp:nvSpPr>
        <dsp:cNvPr id="0" name=""/>
        <dsp:cNvSpPr/>
      </dsp:nvSpPr>
      <dsp:spPr>
        <a:xfrm>
          <a:off x="950394" y="985028"/>
          <a:ext cx="1799280" cy="126576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Самым интересным в процессе урока было …</a:t>
          </a:r>
        </a:p>
      </dsp:txBody>
      <dsp:txXfrm>
        <a:off x="950394" y="985028"/>
        <a:ext cx="1799280" cy="126576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40C66-B06F-4FFC-B025-6161E2BD64CB}">
      <dsp:nvSpPr>
        <dsp:cNvPr id="0" name=""/>
        <dsp:cNvSpPr/>
      </dsp:nvSpPr>
      <dsp:spPr>
        <a:xfrm>
          <a:off x="28789" y="0"/>
          <a:ext cx="1644765" cy="1815976"/>
        </a:xfrm>
        <a:prstGeom prst="triangl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E8466-0DF4-4C5E-86D3-F309C67868DA}">
      <dsp:nvSpPr>
        <dsp:cNvPr id="0" name=""/>
        <dsp:cNvSpPr/>
      </dsp:nvSpPr>
      <dsp:spPr>
        <a:xfrm>
          <a:off x="559695" y="410243"/>
          <a:ext cx="1603386" cy="81389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Развитие  речи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>
              <a:latin typeface="Times New Roman" pitchFamily="18" charset="0"/>
              <a:cs typeface="Times New Roman" pitchFamily="18" charset="0"/>
            </a:rPr>
            <a:t>у детей с ЗПР</a:t>
          </a:r>
        </a:p>
      </dsp:txBody>
      <dsp:txXfrm>
        <a:off x="599426" y="449974"/>
        <a:ext cx="1523924" cy="7344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BB7C58-0094-4C77-9547-C331E6A10FD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3641-07F8-4EE4-8A8E-8E41A273EEF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1F1E5-0935-4C6C-862E-2AC8B8F130A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E9AA1-8979-4125-B4E6-035A6F91855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19DDB4-0A7A-441D-970F-55FD09F67B1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2D1B05-F293-4C87-BDB4-0F90607C121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31183-0137-49DB-B450-0CDD38851DE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33179-85FC-4A46-9270-FDF9C2102AC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966E3-835C-4A1B-A9AD-4ABC907FB70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009992-973B-4CC8-94A1-2CDCD0A2152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CD011C-5485-481D-A14B-78FD9310DF9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23AC82-2EFD-44DB-87BD-83FFD58E6E5B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microsoft.com/office/2007/relationships/diagramDrawing" Target="../diagrams/drawing13.xml"/><Relationship Id="rId3" Type="http://schemas.openxmlformats.org/officeDocument/2006/relationships/diagramLayout" Target="../diagrams/layout12.xml"/><Relationship Id="rId7" Type="http://schemas.openxmlformats.org/officeDocument/2006/relationships/image" Target="../media/image4.jpeg"/><Relationship Id="rId12" Type="http://schemas.openxmlformats.org/officeDocument/2006/relationships/diagramColors" Target="../diagrams/colors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openxmlformats.org/officeDocument/2006/relationships/diagramQuickStyle" Target="../diagrams/quickStyle13.xml"/><Relationship Id="rId5" Type="http://schemas.openxmlformats.org/officeDocument/2006/relationships/diagramColors" Target="../diagrams/colors12.xml"/><Relationship Id="rId10" Type="http://schemas.openxmlformats.org/officeDocument/2006/relationships/diagramLayout" Target="../diagrams/layout13.xml"/><Relationship Id="rId4" Type="http://schemas.openxmlformats.org/officeDocument/2006/relationships/diagramQuickStyle" Target="../diagrams/quickStyle12.xml"/><Relationship Id="rId9" Type="http://schemas.openxmlformats.org/officeDocument/2006/relationships/diagramData" Target="../diagrams/data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4.xml"/><Relationship Id="rId3" Type="http://schemas.openxmlformats.org/officeDocument/2006/relationships/hyperlink" Target="https://demo.mob-edu.ru/ui/upload/courses/153136/files/web_resources/14/images_14/4/101.png" TargetMode="External"/><Relationship Id="rId7" Type="http://schemas.openxmlformats.org/officeDocument/2006/relationships/diagramLayout" Target="../diagrams/layout1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4.xml"/><Relationship Id="rId5" Type="http://schemas.openxmlformats.org/officeDocument/2006/relationships/image" Target="../media/image8.png"/><Relationship Id="rId10" Type="http://schemas.microsoft.com/office/2007/relationships/diagramDrawing" Target="../diagrams/drawing14.xml"/><Relationship Id="rId4" Type="http://schemas.openxmlformats.org/officeDocument/2006/relationships/image" Target="../media/image7.png"/><Relationship Id="rId9" Type="http://schemas.openxmlformats.org/officeDocument/2006/relationships/diagramColors" Target="../diagrams/colors1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3" Type="http://schemas.openxmlformats.org/officeDocument/2006/relationships/diagramLayout" Target="../diagrams/layout19.xml"/><Relationship Id="rId7" Type="http://schemas.openxmlformats.org/officeDocument/2006/relationships/diagramData" Target="../diagrams/data20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5" Type="http://schemas.openxmlformats.org/officeDocument/2006/relationships/diagramColors" Target="../diagrams/colors19.xml"/><Relationship Id="rId10" Type="http://schemas.openxmlformats.org/officeDocument/2006/relationships/diagramColors" Target="../diagrams/colors20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demo.mob-edu.ru/ui/upload/courses/153136/files/web_resources/14/images_14/4/Geo_9_14_4_1.png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115616" y="5733256"/>
            <a:ext cx="6840760" cy="40011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Митянина Лариса Викторовна, учитель химии и географии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71600" y="486544"/>
            <a:ext cx="7632848" cy="10156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Тамбовское областное государственное общеобразовательное автономное учреждение "Котовская школа-интернат для обучающихся с ограниченными возможностями здоровья"</a:t>
            </a:r>
            <a:endParaRPr kumimoji="0" lang="ru-RU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339752" y="1916832"/>
            <a:ext cx="4176464" cy="83099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Конспект урока на тему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«Хозяйство Урала»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88640"/>
            <a:ext cx="5976664" cy="1143000"/>
          </a:xfrm>
        </p:spPr>
        <p:txBody>
          <a:bodyPr/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Предметные результаты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-900608" y="1600200"/>
          <a:ext cx="10513168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188640"/>
            <a:ext cx="6480720" cy="1143000"/>
          </a:xfrm>
        </p:spPr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образовательные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результаты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-900608" y="1600200"/>
          <a:ext cx="10513168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ая прямоугольная выноска 3"/>
          <p:cNvSpPr/>
          <p:nvPr/>
        </p:nvSpPr>
        <p:spPr>
          <a:xfrm>
            <a:off x="395536" y="188640"/>
            <a:ext cx="2088232" cy="720080"/>
          </a:xfrm>
          <a:prstGeom prst="wedgeRoundRectCallout">
            <a:avLst>
              <a:gd name="adj1" fmla="val 63426"/>
              <a:gd name="adj2" fmla="val 89437"/>
              <a:gd name="adj3" fmla="val 16667"/>
            </a:avLst>
          </a:prstGeom>
          <a:solidFill>
            <a:srgbClr val="006699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Познавательные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188640"/>
            <a:ext cx="6480720" cy="1143000"/>
          </a:xfrm>
        </p:spPr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образовательные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результаты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-1116632" y="1600200"/>
          <a:ext cx="11233248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ая прямоугольная выноска 3"/>
          <p:cNvSpPr/>
          <p:nvPr/>
        </p:nvSpPr>
        <p:spPr>
          <a:xfrm>
            <a:off x="251520" y="188640"/>
            <a:ext cx="2232248" cy="720080"/>
          </a:xfrm>
          <a:prstGeom prst="wedgeRoundRectCallout">
            <a:avLst>
              <a:gd name="adj1" fmla="val 63426"/>
              <a:gd name="adj2" fmla="val 89437"/>
              <a:gd name="adj3" fmla="val 16667"/>
            </a:avLst>
          </a:prstGeom>
          <a:solidFill>
            <a:srgbClr val="006699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Коммуникативные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6480720" cy="1143000"/>
          </a:xfrm>
        </p:spPr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Личностные образовательные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результаты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-1620688" y="1484784"/>
          <a:ext cx="1245738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971600" y="3933056"/>
            <a:ext cx="7272808" cy="720080"/>
          </a:xfrm>
          <a:prstGeom prst="flowChartAlternateProcess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Информационные  ресурсы урока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26054480"/>
              </p:ext>
            </p:extLst>
          </p:nvPr>
        </p:nvGraphicFramePr>
        <p:xfrm>
          <a:off x="323528" y="4797151"/>
          <a:ext cx="8568952" cy="18722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332656"/>
            <a:ext cx="7632848" cy="1143000"/>
          </a:xfrm>
        </p:spPr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1.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Постановка общей цели урока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395536" y="1628801"/>
          <a:ext cx="822960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95536" y="4149080"/>
          <a:ext cx="6096000" cy="16201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Промышленность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</a:t>
                      </a:r>
                      <a:endParaRPr lang="ru-RU" sz="24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2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Скругленная прямоугольная выноска 7"/>
          <p:cNvSpPr/>
          <p:nvPr/>
        </p:nvSpPr>
        <p:spPr>
          <a:xfrm>
            <a:off x="7092280" y="4365104"/>
            <a:ext cx="1763688" cy="2088232"/>
          </a:xfrm>
          <a:prstGeom prst="wedgeRoundRectCallout">
            <a:avLst>
              <a:gd name="adj1" fmla="val -83678"/>
              <a:gd name="adj2" fmla="val -52146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Географическая карта атласа «Уральский экономический район»</a:t>
            </a:r>
          </a:p>
        </p:txBody>
      </p:sp>
      <p:sp>
        <p:nvSpPr>
          <p:cNvPr id="10" name="Прямоугольная выноска 9"/>
          <p:cNvSpPr/>
          <p:nvPr/>
        </p:nvSpPr>
        <p:spPr>
          <a:xfrm>
            <a:off x="323528" y="188640"/>
            <a:ext cx="1152128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Фронтальная работа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7032104" y="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2.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Активизация опорных знаний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395536" y="1772816"/>
          <a:ext cx="8229600" cy="2520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67544" y="4581128"/>
          <a:ext cx="6120680" cy="1581342"/>
        </p:xfrm>
        <a:graphic>
          <a:graphicData uri="http://schemas.openxmlformats.org/drawingml/2006/table">
            <a:tbl>
              <a:tblPr/>
              <a:tblGrid>
                <a:gridCol w="2376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Отрасли промышленности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Факторы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Западный Урал</a:t>
                      </a:r>
                      <a:endParaRPr lang="ru-RU" sz="24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Восточный Урал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Скругленная прямоугольная выноска 7"/>
          <p:cNvSpPr/>
          <p:nvPr/>
        </p:nvSpPr>
        <p:spPr>
          <a:xfrm>
            <a:off x="7092280" y="4365104"/>
            <a:ext cx="1763688" cy="2088232"/>
          </a:xfrm>
          <a:prstGeom prst="wedgeRoundRectCallout">
            <a:avLst>
              <a:gd name="adj1" fmla="val -76608"/>
              <a:gd name="adj2" fmla="val -570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Географическая карта атласа «Уральский экономический район»</a:t>
            </a:r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323528" y="188640"/>
            <a:ext cx="1152128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Фронтальная работа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7032104" y="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3.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Работа с ключевым вопросом урока</a:t>
            </a: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ая выноска 9"/>
          <p:cNvSpPr/>
          <p:nvPr/>
        </p:nvSpPr>
        <p:spPr>
          <a:xfrm>
            <a:off x="323528" y="188640"/>
            <a:ext cx="1152128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Фронтальная работа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7032104" y="18864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4.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Географическая разминка</a:t>
            </a: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-540568" y="1412776"/>
          <a:ext cx="10585176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ая выноска 3"/>
          <p:cNvSpPr/>
          <p:nvPr/>
        </p:nvSpPr>
        <p:spPr>
          <a:xfrm>
            <a:off x="323528" y="188640"/>
            <a:ext cx="1152128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Фронтальная работа</a:t>
            </a:r>
          </a:p>
        </p:txBody>
      </p:sp>
      <p:pic>
        <p:nvPicPr>
          <p:cNvPr id="5" name="Рисунок 4" descr="6728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2060848"/>
            <a:ext cx="2408814" cy="1601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girl-doing-morning-exercises-little-31244197-1.jpg"/>
          <p:cNvPicPr>
            <a:picLocks noChangeAspect="1"/>
          </p:cNvPicPr>
          <p:nvPr/>
        </p:nvPicPr>
        <p:blipFill>
          <a:blip r:embed="rId8" cstate="print"/>
          <a:srcRect l="66010"/>
          <a:stretch>
            <a:fillRect/>
          </a:stretch>
        </p:blipFill>
        <p:spPr>
          <a:xfrm>
            <a:off x="5148064" y="4437112"/>
            <a:ext cx="1103880" cy="19442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girl-doing-morning-exercises-little-31244197-1.jpg"/>
          <p:cNvPicPr>
            <a:picLocks noChangeAspect="1"/>
          </p:cNvPicPr>
          <p:nvPr/>
        </p:nvPicPr>
        <p:blipFill>
          <a:blip r:embed="rId8" cstate="print"/>
          <a:srcRect r="65258"/>
          <a:stretch>
            <a:fillRect/>
          </a:stretch>
        </p:blipFill>
        <p:spPr>
          <a:xfrm>
            <a:off x="3779912" y="4437112"/>
            <a:ext cx="1008112" cy="19442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aphicFrame>
        <p:nvGraphicFramePr>
          <p:cNvPr id="12" name="Схема 11"/>
          <p:cNvGraphicFramePr/>
          <p:nvPr/>
        </p:nvGraphicFramePr>
        <p:xfrm>
          <a:off x="7032104" y="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5.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Изучение нового материала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Выполнение заданий в группах по освоению основного материала урока, обмен информацией между группами.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67543" y="2492896"/>
          <a:ext cx="8208912" cy="436510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736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5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5104"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Группа 1. </a:t>
                      </a:r>
                    </a:p>
                    <a:p>
                      <a:pPr marL="36195" marR="3619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Определение особенностей отраслей промышленности Урала.</a:t>
                      </a:r>
                    </a:p>
                    <a:p>
                      <a:pPr marL="36195" marR="3619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Какие отрасли металлургии являются визитной карточкой Урала? </a:t>
                      </a:r>
                    </a:p>
                    <a:p>
                      <a:pPr marL="36195" marR="3619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Приведите примеры центров чёрной и цветной металлургии в регионе.  Свой ответ обоснуйте.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5768" marR="4576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Группа 2. </a:t>
                      </a:r>
                    </a:p>
                    <a:p>
                      <a:pPr marL="36195" marR="3619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Определение особенностей отраслей сельского хозяйства Урала.</a:t>
                      </a:r>
                    </a:p>
                    <a:p>
                      <a:pPr marL="36195" marR="3619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Используя карту, сравните </a:t>
                      </a:r>
                      <a:r>
                        <a:rPr lang="ru-RU" sz="1400" spc="-100" dirty="0">
                          <a:latin typeface="Times New Roman" pitchFamily="18" charset="0"/>
                          <a:cs typeface="Times New Roman" pitchFamily="18" charset="0"/>
                        </a:rPr>
                        <a:t>специализацию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сельского хозяйства северной и южной частей Урала.  Сделайте вывод о сходстве и различиях, укажите причины.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5768" marR="4576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Группа 3.</a:t>
                      </a:r>
                    </a:p>
                    <a:p>
                      <a:pPr marL="3619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Определение особенностей инфраструктурного комплекса Урала.</a:t>
                      </a:r>
                    </a:p>
                    <a:p>
                      <a:pPr marL="3619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Проанализируйте по карте положение Уральского региона по отношению к транспортным магистралям (железнодорожным, речным, морским, </a:t>
                      </a:r>
                      <a:r>
                        <a:rPr lang="ru-RU" sz="1400" spc="-100" dirty="0">
                          <a:latin typeface="Times New Roman" pitchFamily="18" charset="0"/>
                          <a:cs typeface="Times New Roman" pitchFamily="18" charset="0"/>
                        </a:rPr>
                        <a:t>автомобильным,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воздушным).  </a:t>
                      </a:r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Оцените развитие транспорта в регионе.</a:t>
                      </a:r>
                    </a:p>
                  </a:txBody>
                  <a:tcPr marL="45768" marR="45768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263" t="32624" r="31199" b="14184"/>
          <a:stretch>
            <a:fillRect/>
          </a:stretch>
        </p:blipFill>
        <p:spPr bwMode="auto">
          <a:xfrm>
            <a:off x="683568" y="5229200"/>
            <a:ext cx="2232248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https://demo.mob-edu.ru/ui/upload/courses/153136/files/web_resources/14/images_14/4/101.pn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5013176"/>
            <a:ext cx="2340074" cy="1700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https://demo.mob-edu.ru/ui/upload/courses/153136/files/web_resources/14/images_14/4/102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5229200"/>
            <a:ext cx="2356228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ая выноска 9"/>
          <p:cNvSpPr/>
          <p:nvPr/>
        </p:nvSpPr>
        <p:spPr>
          <a:xfrm>
            <a:off x="323528" y="188640"/>
            <a:ext cx="1296144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Групповая работа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7032104" y="18864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6.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Изучение нового материала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81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ая выноска 6"/>
          <p:cNvSpPr/>
          <p:nvPr/>
        </p:nvSpPr>
        <p:spPr>
          <a:xfrm>
            <a:off x="323528" y="188640"/>
            <a:ext cx="1296144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Фронтальная работа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7032104" y="18864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7.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Подведение итогов урока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8229600" cy="4781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ая выноска 3"/>
          <p:cNvSpPr/>
          <p:nvPr/>
        </p:nvSpPr>
        <p:spPr>
          <a:xfrm>
            <a:off x="323528" y="188640"/>
            <a:ext cx="1152128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Фронтальная работа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7032104" y="18864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8.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Рефлексия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9269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Индивидуальное выполнение заданий в тестовой форме с автоматической проверкой результата.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536" y="2780928"/>
          <a:ext cx="8208912" cy="36559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736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7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5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5930"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№ 1.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Укажите экспортно-ориентированные отрасли Урала.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горнодобывающая промышленность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химическая промышленность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чёрная металлургия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деревообрабатывающая отрасль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цветная металлургия </a:t>
                      </a:r>
                    </a:p>
                  </a:txBody>
                  <a:tcPr marL="45768" marR="4576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№ 2.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Укажите города Уральского региона, в которых размещаются предприятия оборонно-промышленного комплекса.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Ижевск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Нижний Тагил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Златоуст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Оренбург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Березники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Соликамск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Пермь </a:t>
                      </a:r>
                    </a:p>
                  </a:txBody>
                  <a:tcPr marL="45768" marR="4576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6195" marR="361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№ 3.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Укажите правильный набор отраслей животноводства, которые характерны для юга Уральского региона.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молочное скотоводство, пчеловодство, овцеводство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молочное скотоводство, птицеводство </a:t>
                      </a:r>
                    </a:p>
                    <a:p>
                      <a:r>
                        <a:rPr lang="ru-RU" sz="16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· мясное скотоводство, коневодство, козоводство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5768" marR="45768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Прямоугольная выноска 6"/>
          <p:cNvSpPr/>
          <p:nvPr/>
        </p:nvSpPr>
        <p:spPr>
          <a:xfrm>
            <a:off x="323528" y="188640"/>
            <a:ext cx="1296144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Индивидуальная работа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9.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Рефлексия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ая выноска 6"/>
          <p:cNvSpPr/>
          <p:nvPr/>
        </p:nvSpPr>
        <p:spPr>
          <a:xfrm>
            <a:off x="323528" y="216024"/>
            <a:ext cx="1152128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Фронтальная работа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7032104" y="188640"/>
          <a:ext cx="2111896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500"/>
              </a:lnSpc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 10.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/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3888432" cy="36004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800">
                <a:latin typeface="Times New Roman" pitchFamily="18" charset="0"/>
                <a:cs typeface="Times New Roman" pitchFamily="18" charset="0"/>
              </a:rPr>
              <a:t>Изучите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данные синоптической карты (приложение 4). Оцените правильность утверждений.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А. Погоду Уральского региона определяет циклон с центром над Екатеринбургом. 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Б. Над всей территорией Урала будут наблюдаться осадки в виде снега.</a:t>
            </a:r>
          </a:p>
        </p:txBody>
      </p:sp>
      <p:pic>
        <p:nvPicPr>
          <p:cNvPr id="5" name="Рисунок 4" descr="https://demo.mob-edu.ru/ui/upload/courses/153136/files/web_resources/14/images_14/4/Geo_9_14_4_1.pn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628800"/>
            <a:ext cx="417646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ая выноска 7"/>
          <p:cNvSpPr/>
          <p:nvPr/>
        </p:nvSpPr>
        <p:spPr>
          <a:xfrm>
            <a:off x="323528" y="188640"/>
            <a:ext cx="1296144" cy="476672"/>
          </a:xfrm>
          <a:prstGeom prst="wedgeRectCallout">
            <a:avLst>
              <a:gd name="adj1" fmla="val 75369"/>
              <a:gd name="adj2" fmla="val 6540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Индивидуальная работа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5109</TotalTime>
  <Words>1100</Words>
  <Application>Microsoft Office PowerPoint</Application>
  <PresentationFormat>Экран (4:3)</PresentationFormat>
  <Paragraphs>132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Times New Roman</vt:lpstr>
      <vt:lpstr>Diseño predeterminado</vt:lpstr>
      <vt:lpstr>Презентация PowerPoint</vt:lpstr>
      <vt:lpstr>Предметные результаты</vt:lpstr>
      <vt:lpstr>Метапредметные образовательные   результаты</vt:lpstr>
      <vt:lpstr>Метапредметные образовательные   результаты</vt:lpstr>
      <vt:lpstr>Личностные образовательные   результаты</vt:lpstr>
      <vt:lpstr>ЭТАП 1. Постановка общей цели урока</vt:lpstr>
      <vt:lpstr>ЭТАП 2.  Активизация опорных знаний</vt:lpstr>
      <vt:lpstr>ЭТАП 3.  Работа с ключевым вопросом урока</vt:lpstr>
      <vt:lpstr>ЭТАП 4.  Географическая разминка</vt:lpstr>
      <vt:lpstr>ЭТАП 5.  Изучение нового материала</vt:lpstr>
      <vt:lpstr>ЭТАП 6.  Изучение нового материала</vt:lpstr>
      <vt:lpstr>ЭТАП 7.  Подведение итогов урока</vt:lpstr>
      <vt:lpstr>ЭТАП 8.  Рефлексия</vt:lpstr>
      <vt:lpstr>ЭТАП 9.  Рефлексия</vt:lpstr>
      <vt:lpstr>ЭТАП 10.  Домашнее задание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Пользователь</cp:lastModifiedBy>
  <cp:revision>750</cp:revision>
  <dcterms:created xsi:type="dcterms:W3CDTF">2010-05-23T14:28:12Z</dcterms:created>
  <dcterms:modified xsi:type="dcterms:W3CDTF">2026-02-17T18:09:04Z</dcterms:modified>
</cp:coreProperties>
</file>