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426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307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685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863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244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589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770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683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165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177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548487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109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486534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618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2783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272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80D24-2AC7-49DC-BB10-282110AC043E}" type="datetimeFigureOut">
              <a:rPr lang="ru-RU" smtClean="0"/>
              <a:t>04.12.2019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FDAC1631-F056-42AE-A915-C49016C97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040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Классный час: к 100-летию со дня рождения гениального конструктора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Михаила Тимофеевича Калашникова (10 ноября 2019 г.)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Цель: познакомиться с биографией, творчеством и изобретениями М.Т. Калашникова.</a:t>
            </a:r>
          </a:p>
          <a:p>
            <a:r>
              <a:rPr lang="ru-RU" dirty="0" smtClean="0"/>
              <a:t>Задачи:</a:t>
            </a:r>
          </a:p>
          <a:p>
            <a:r>
              <a:rPr lang="ru-RU" dirty="0" smtClean="0"/>
              <a:t>1. Пробудить интерес к жизни великого российского конструктора стрелкового оружия;</a:t>
            </a:r>
          </a:p>
          <a:p>
            <a:r>
              <a:rPr lang="ru-RU" dirty="0" smtClean="0"/>
              <a:t>2. Побудить студентов гордиться своим Отечеством и ее героями;</a:t>
            </a:r>
          </a:p>
          <a:p>
            <a:r>
              <a:rPr lang="ru-RU" dirty="0" smtClean="0"/>
              <a:t>3. Провести познавательную викторину о М. Калашникове.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7935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Помните, что я создал это оружие для защиты Родины.»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Михаил Тимофеевич Калашников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План  классного часа:</a:t>
            </a:r>
          </a:p>
          <a:p>
            <a:r>
              <a:rPr lang="ru-RU" dirty="0" smtClean="0"/>
              <a:t>1. Орг. момент.</a:t>
            </a:r>
          </a:p>
          <a:p>
            <a:r>
              <a:rPr lang="ru-RU" dirty="0" smtClean="0"/>
              <a:t>2. Основная часть.</a:t>
            </a:r>
          </a:p>
          <a:p>
            <a:r>
              <a:rPr lang="ru-RU" dirty="0" smtClean="0"/>
              <a:t>1. Просмотр презентаций студентов.</a:t>
            </a:r>
          </a:p>
          <a:p>
            <a:r>
              <a:rPr lang="ru-RU" dirty="0" smtClean="0"/>
              <a:t>2.Викторина.</a:t>
            </a:r>
          </a:p>
          <a:p>
            <a:r>
              <a:rPr lang="ru-RU" dirty="0" smtClean="0"/>
              <a:t>3. Заключительный этап:</a:t>
            </a:r>
          </a:p>
          <a:p>
            <a:r>
              <a:rPr lang="ru-RU" dirty="0" smtClean="0"/>
              <a:t>Рефлексия.</a:t>
            </a:r>
          </a:p>
          <a:p>
            <a:r>
              <a:rPr lang="ru-RU" dirty="0" smtClean="0"/>
              <a:t>Подведение итогов.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5076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по темам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АК-47.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Война.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Детство.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4.Послевоенное время.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279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выступлений М.Т. Калашникова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ru-RU" sz="2400" dirty="0" smtClean="0"/>
              <a:t>Солдат сделал оружие для солдата. Получилось простое, надежное и эффективное оружие.</a:t>
            </a:r>
          </a:p>
          <a:p>
            <a:pPr>
              <a:buFontTx/>
              <a:buChar char="-"/>
            </a:pPr>
            <a:r>
              <a:rPr lang="ru-RU" sz="2400" dirty="0" smtClean="0"/>
              <a:t>Не будь 2-й мировой войны- я бы сконструировал технику для облегчения крестьянского труда. Немцы виноваты, что я стал военным конструктором.</a:t>
            </a:r>
          </a:p>
          <a:p>
            <a:pPr>
              <a:buFontTx/>
              <a:buChar char="-"/>
            </a:pPr>
            <a:r>
              <a:rPr lang="ru-RU" sz="2400" dirty="0" smtClean="0"/>
              <a:t>Оружие- не трактор, не комбайн, не сеялка и не </a:t>
            </a:r>
            <a:r>
              <a:rPr lang="ru-RU" sz="2400" dirty="0" err="1" smtClean="0"/>
              <a:t>плуг.Им</a:t>
            </a:r>
            <a:r>
              <a:rPr lang="ru-RU" sz="2400" dirty="0" smtClean="0"/>
              <a:t> землю не вспахать, хлеб не вырастишь. Но без него и не защитить Родную землю, не отстоять от врага свою Родину, свой народ.</a:t>
            </a:r>
          </a:p>
          <a:p>
            <a:pPr marL="0" indent="0">
              <a:buNone/>
            </a:pPr>
            <a:r>
              <a:rPr lang="ru-RU" sz="2400" dirty="0" smtClean="0"/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129294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1.Рефлексия ( что узнали, что понравилось. Обмен мнениями.)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Завещание молодым от великого конструктора:</a:t>
            </a:r>
          </a:p>
          <a:p>
            <a:pPr marL="0" indent="0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Любите и почитайте Историю своей Родины, дорогой нашей России. Не забывайте ее героев- и лидеров, и обыкновенных солдат. Память- это дар, который отличает Человека от животного</a:t>
            </a:r>
            <a:r>
              <a:rPr lang="ru-RU" b="1" dirty="0" smtClean="0"/>
              <a:t>.»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715508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Спасибо- за участие всех студентов и внимание наших гостей!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2567985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68</TotalTime>
  <Words>267</Words>
  <Application>Microsoft Office PowerPoint</Application>
  <PresentationFormat>Широкоэкранный</PresentationFormat>
  <Paragraphs>31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Times New Roman</vt:lpstr>
      <vt:lpstr>Trebuchet MS</vt:lpstr>
      <vt:lpstr>Wingdings 3</vt:lpstr>
      <vt:lpstr>Грань</vt:lpstr>
      <vt:lpstr>Классный час: к 100-летию со дня рождения гениального конструктора Михаила Тимофеевича Калашникова (10 ноября 2019 г.)</vt:lpstr>
      <vt:lpstr>« Помните, что я создал это оружие для защиты Родины.» Михаил Тимофеевич Калашников</vt:lpstr>
      <vt:lpstr>Викторина</vt:lpstr>
      <vt:lpstr>Из выступлений М.Т. Калашникова</vt:lpstr>
      <vt:lpstr>Заключительный этап</vt:lpstr>
      <vt:lpstr>Спасибо- за участие всех студентов и внимание наших гостей!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Классный час: к 100-летию со дня рождения гениального конструктора Михаила Тимофеевича Калашникова (10 ноября 2019 г.)</dc:title>
  <dc:creator>Вячеслав Фоминых</dc:creator>
  <cp:lastModifiedBy>Вячеслав Фоминых</cp:lastModifiedBy>
  <cp:revision>6</cp:revision>
  <dcterms:created xsi:type="dcterms:W3CDTF">2019-12-04T15:39:58Z</dcterms:created>
  <dcterms:modified xsi:type="dcterms:W3CDTF">2019-12-04T16:48:44Z</dcterms:modified>
</cp:coreProperties>
</file>