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6D2-3814-42AF-8A28-A0778FD3345D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BA54E-9ABB-4261-850F-520346F076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6D2-3814-42AF-8A28-A0778FD3345D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BA54E-9ABB-4261-850F-520346F076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6D2-3814-42AF-8A28-A0778FD3345D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BA54E-9ABB-4261-850F-520346F076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6D2-3814-42AF-8A28-A0778FD3345D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BA54E-9ABB-4261-850F-520346F076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6D2-3814-42AF-8A28-A0778FD3345D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BA54E-9ABB-4261-850F-520346F076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6D2-3814-42AF-8A28-A0778FD3345D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BA54E-9ABB-4261-850F-520346F076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6D2-3814-42AF-8A28-A0778FD3345D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BA54E-9ABB-4261-850F-520346F076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6D2-3814-42AF-8A28-A0778FD3345D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BA54E-9ABB-4261-850F-520346F076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6D2-3814-42AF-8A28-A0778FD3345D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BA54E-9ABB-4261-850F-520346F076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6D2-3814-42AF-8A28-A0778FD3345D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BA54E-9ABB-4261-850F-520346F076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6D2-3814-42AF-8A28-A0778FD3345D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BA54E-9ABB-4261-850F-520346F076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596D2-3814-42AF-8A28-A0778FD3345D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2BA54E-9ABB-4261-850F-520346F076E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7181"/>
            <a:ext cx="9286908" cy="69651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er\Desktop\ВЕРА\КАРТИНКИ\ПРЕЗЕНТАЦИИ-ИГРОВАЯ ЭКОЛОГИЯ 2017Г\РАСТИТЕЛЬНЫЙ МИР\jpeg- ЗНАЧЕНИЕ ЛЕСА В ПОСЛОВИЦАХ И ПОГОВОРКАХ\JPEG- ЗНАЧЕНИЕ ЛЕСА В ПОСЛОВИЦАХ И ПОГОВОРКАХ\ЗНАЧЕНИЕ ЛЕСА В ПОСЛОВИЦАХ И ПОГОВОРКАХ\Слайд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Экран (4:3)</PresentationFormat>
  <Paragraphs>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</cp:revision>
  <dcterms:created xsi:type="dcterms:W3CDTF">2025-02-12T08:40:56Z</dcterms:created>
  <dcterms:modified xsi:type="dcterms:W3CDTF">2025-02-12T08:50:34Z</dcterms:modified>
</cp:coreProperties>
</file>