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65" r:id="rId4"/>
    <p:sldId id="261" r:id="rId5"/>
    <p:sldId id="258" r:id="rId6"/>
    <p:sldId id="259" r:id="rId7"/>
    <p:sldId id="266" r:id="rId8"/>
    <p:sldId id="264" r:id="rId9"/>
    <p:sldId id="262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805449-89AB-4296-9928-7A9136BD8913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89E16E-8F01-4E9B-A567-B7777B5C2EC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805449-89AB-4296-9928-7A9136BD8913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89E16E-8F01-4E9B-A567-B7777B5C2E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805449-89AB-4296-9928-7A9136BD8913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89E16E-8F01-4E9B-A567-B7777B5C2EC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805449-89AB-4296-9928-7A9136BD8913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89E16E-8F01-4E9B-A567-B7777B5C2E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805449-89AB-4296-9928-7A9136BD8913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89E16E-8F01-4E9B-A567-B7777B5C2E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805449-89AB-4296-9928-7A9136BD8913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89E16E-8F01-4E9B-A567-B7777B5C2E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805449-89AB-4296-9928-7A9136BD8913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89E16E-8F01-4E9B-A567-B7777B5C2ECD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805449-89AB-4296-9928-7A9136BD8913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89E16E-8F01-4E9B-A567-B7777B5C2E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805449-89AB-4296-9928-7A9136BD8913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89E16E-8F01-4E9B-A567-B7777B5C2EC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805449-89AB-4296-9928-7A9136BD8913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89E16E-8F01-4E9B-A567-B7777B5C2E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805449-89AB-4296-9928-7A9136BD8913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89E16E-8F01-4E9B-A567-B7777B5C2E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805449-89AB-4296-9928-7A9136BD8913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489E16E-8F01-4E9B-A567-B7777B5C2ECD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0"/>
            <a:ext cx="8460432" cy="1428736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Муниципальное бюджетное дошкольное учреждение «Детский сад № </a:t>
            </a:r>
            <a:r>
              <a:rPr lang="ru-RU" sz="3200" dirty="0" smtClean="0"/>
              <a:t>15»г. Смоленска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2643182"/>
            <a:ext cx="7410472" cy="4214818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Тема:  </a:t>
            </a:r>
            <a:r>
              <a:rPr lang="ru-RU" sz="3600" dirty="0" smtClean="0"/>
              <a:t>Нравственное воспитание         </a:t>
            </a:r>
          </a:p>
          <a:p>
            <a:r>
              <a:rPr lang="ru-RU" sz="3600" dirty="0" smtClean="0"/>
              <a:t>                  детей раннего возраста</a:t>
            </a:r>
          </a:p>
          <a:p>
            <a:endParaRPr lang="ru-RU" dirty="0" smtClean="0"/>
          </a:p>
          <a:p>
            <a:r>
              <a:rPr lang="ru-RU" dirty="0" smtClean="0"/>
              <a:t>                                </a:t>
            </a:r>
            <a:r>
              <a:rPr lang="ru-RU" dirty="0" smtClean="0"/>
              <a:t> старший воспитатель</a:t>
            </a:r>
            <a:r>
              <a:rPr lang="ru-RU" dirty="0" smtClean="0"/>
              <a:t>: </a:t>
            </a:r>
            <a:r>
              <a:rPr lang="ru-RU" dirty="0" smtClean="0"/>
              <a:t>Музыка Н.С</a:t>
            </a:r>
            <a:endParaRPr lang="ru-RU" dirty="0" smtClean="0"/>
          </a:p>
          <a:p>
            <a:r>
              <a:rPr lang="ru-RU" dirty="0" smtClean="0"/>
              <a:t> </a:t>
            </a:r>
          </a:p>
          <a:p>
            <a:endParaRPr lang="ru-RU" sz="2000" dirty="0" smtClean="0"/>
          </a:p>
          <a:p>
            <a:r>
              <a:rPr lang="ru-RU" sz="2000" dirty="0"/>
              <a:t> </a:t>
            </a:r>
            <a:r>
              <a:rPr lang="ru-RU" sz="2000" dirty="0" smtClean="0"/>
              <a:t>                                                         </a:t>
            </a:r>
            <a:r>
              <a:rPr lang="ru-RU" sz="2000" dirty="0" smtClean="0"/>
              <a:t>2020 год</a:t>
            </a:r>
            <a:endParaRPr lang="ru-RU" sz="2000" dirty="0"/>
          </a:p>
        </p:txBody>
      </p:sp>
      <p:pic>
        <p:nvPicPr>
          <p:cNvPr id="20482" name="Picture 2" descr="http://www.uznaiki.ru/Detskie_igrushki/Konstruktor/images/Kubiki-tsvetnie-(232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5000636"/>
            <a:ext cx="2643206" cy="15859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1142976" y="1571612"/>
            <a:ext cx="7786742" cy="221457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lvl="0" indent="-283464"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ru-RU" sz="3200" dirty="0" smtClean="0"/>
              <a:t>    Заложить важнейшие нравственные ценности, представления о добре, дружбе, способности к состраданию, доброжелательности.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pic>
        <p:nvPicPr>
          <p:cNvPr id="19460" name="Picture 4" descr="http://laoblogger.com/images/kids-heart-clipart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3643314"/>
            <a:ext cx="3071834" cy="29206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0"/>
            <a:ext cx="7498080" cy="1143000"/>
          </a:xfrm>
        </p:spPr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1285852" y="1142984"/>
            <a:ext cx="7643866" cy="5429288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Приобщить к элементарным общепринятым нормам и правилам взаимоотношения со сверстниками и взрослыми;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Знакомить с разнообразными средствами и способами общения в повседневной жизни. Формировать элементарные представления о том что хорошо и что плохо;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Приучать к вежливости используя в общении «вежливые слова» (спасибо, пожалуйста, здравствуйте, до свидания и т.д.)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принципы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Наглядность;</a:t>
            </a:r>
          </a:p>
          <a:p>
            <a:r>
              <a:rPr lang="ru-RU" i="1" dirty="0" smtClean="0"/>
              <a:t>Системность;</a:t>
            </a:r>
          </a:p>
          <a:p>
            <a:r>
              <a:rPr lang="ru-RU" i="1" dirty="0" smtClean="0"/>
              <a:t>Последовательность;</a:t>
            </a:r>
          </a:p>
          <a:p>
            <a:r>
              <a:rPr lang="ru-RU" i="1" dirty="0" smtClean="0"/>
              <a:t>Образец взрослого.</a:t>
            </a:r>
            <a:endParaRPr lang="ru-RU" i="1" dirty="0"/>
          </a:p>
        </p:txBody>
      </p:sp>
      <p:pic>
        <p:nvPicPr>
          <p:cNvPr id="15362" name="Picture 2" descr="https://t3.ftcdn.net/jpg/00/14/86/16/500_F_14861618_byAhpMMzfYLFRdIUFpzc4lhw2EZeWE5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4214818"/>
            <a:ext cx="2476484" cy="24021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Сотрудничество с семьей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Папки-передвижки;</a:t>
            </a:r>
          </a:p>
          <a:p>
            <a:r>
              <a:rPr lang="ru-RU" dirty="0" smtClean="0"/>
              <a:t>Семинары- практикумы;</a:t>
            </a:r>
            <a:endParaRPr lang="ru-RU" dirty="0" smtClean="0"/>
          </a:p>
          <a:p>
            <a:r>
              <a:rPr lang="ru-RU" dirty="0" smtClean="0"/>
              <a:t>Индивидуальные беседы (обсуждение проблемных ситуаций);</a:t>
            </a:r>
          </a:p>
          <a:p>
            <a:r>
              <a:rPr lang="ru-RU" dirty="0" smtClean="0"/>
              <a:t>Анкетирование.</a:t>
            </a:r>
          </a:p>
          <a:p>
            <a:endParaRPr lang="ru-RU" dirty="0"/>
          </a:p>
        </p:txBody>
      </p:sp>
      <p:pic>
        <p:nvPicPr>
          <p:cNvPr id="18434" name="Picture 2" descr="http://900igr.net/up/datai/246593/0002-001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4248970"/>
            <a:ext cx="4714908" cy="2425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Использование разнообразных форм и методов работы: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571612"/>
            <a:ext cx="7572428" cy="421484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Игра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Игры (подвижные, дидактические, пальчиковые).Игра учить размышлять над нравственной сутью поступка, воспитывает хорошие манеры;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Игры-занятия (с постановкой нравственных задач);</a:t>
            </a:r>
          </a:p>
          <a:p>
            <a:pPr>
              <a:buNone/>
            </a:pPr>
            <a:r>
              <a:rPr lang="ru-RU" dirty="0" smtClean="0"/>
              <a:t>    В игре ребенок по-настоящему живет, набирается опыта, правильному общению. Именно поэтому необходимо воспитывать нравственное начало с игры.</a:t>
            </a:r>
            <a:endParaRPr lang="ru-RU" dirty="0"/>
          </a:p>
        </p:txBody>
      </p:sp>
      <p:pic>
        <p:nvPicPr>
          <p:cNvPr id="17410" name="Picture 2" descr="http://mylnye-grezi.ru/wp-content/uploads/2017/10/lego-konstruktory-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5143512"/>
            <a:ext cx="2143140" cy="15535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428604"/>
            <a:ext cx="7498080" cy="581979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Народные традиции, которые отмечают в </a:t>
            </a:r>
            <a:r>
              <a:rPr lang="ru-RU" dirty="0" err="1" smtClean="0"/>
              <a:t>д</a:t>
            </a:r>
            <a:r>
              <a:rPr lang="en-US" dirty="0" smtClean="0"/>
              <a:t>/c</a:t>
            </a:r>
            <a:r>
              <a:rPr lang="ru-RU" dirty="0" smtClean="0"/>
              <a:t> и  расширению знаний о наших традициях (Масленица, Пасха, Яблочный спас и т.д.);</a:t>
            </a:r>
          </a:p>
          <a:p>
            <a:r>
              <a:rPr lang="ru-RU" dirty="0" smtClean="0"/>
              <a:t>Фольклор (идет процесс нравственных задач – что плохо, что хорошо - образцы поведения; развитие чувства доверия, трудолюбия и т.д.);</a:t>
            </a:r>
          </a:p>
          <a:p>
            <a:r>
              <a:rPr lang="ru-RU" dirty="0" smtClean="0"/>
              <a:t>Наблюдение, беседы (учат думать, говорить, вести диалог и т.д.);</a:t>
            </a:r>
          </a:p>
          <a:p>
            <a:r>
              <a:rPr lang="ru-RU" dirty="0" smtClean="0"/>
              <a:t>Доступны труд (для данного возраста); </a:t>
            </a:r>
          </a:p>
          <a:p>
            <a:r>
              <a:rPr lang="ru-RU" dirty="0" smtClean="0"/>
              <a:t>Театрализованные представления;</a:t>
            </a:r>
          </a:p>
          <a:p>
            <a:r>
              <a:rPr lang="ru-RU" dirty="0" smtClean="0"/>
              <a:t>Прослушивание музыки;</a:t>
            </a:r>
          </a:p>
          <a:p>
            <a:r>
              <a:rPr lang="ru-RU" dirty="0" smtClean="0"/>
              <a:t>Тематический план к проекту.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Picture 6" descr="https://ds03.infourok.ru/uploads/ex/0e9b/00005cba-c8ac53a4/hello_html_f6dc2e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357166"/>
            <a:ext cx="4143404" cy="2919838"/>
          </a:xfrm>
          <a:prstGeom prst="rect">
            <a:avLst/>
          </a:prstGeom>
          <a:noFill/>
        </p:spPr>
      </p:pic>
      <p:pic>
        <p:nvPicPr>
          <p:cNvPr id="7" name="Picture 14" descr="http://bukvic.ru/wp-content/uploads/2017/10/ustnoe-narodnoe-tvorchestvo-dlya-detey-mladshego-vozras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160819"/>
            <a:ext cx="3571900" cy="2678925"/>
          </a:xfrm>
          <a:prstGeom prst="rect">
            <a:avLst/>
          </a:prstGeom>
          <a:noFill/>
        </p:spPr>
      </p:pic>
      <p:pic>
        <p:nvPicPr>
          <p:cNvPr id="8" name="Picture 10" descr="http://ds-rodnichok.ru/wp-content/uploads/2012/06/%D0%98%D0%B7%D0%BE%D0%B1%D1%80%D0%B0%D0%B6%D0%B5%D0%BD%D0%B8%D0%B5-2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3429000"/>
            <a:ext cx="4143405" cy="3161132"/>
          </a:xfrm>
          <a:prstGeom prst="rect">
            <a:avLst/>
          </a:prstGeom>
          <a:noFill/>
        </p:spPr>
      </p:pic>
      <p:pic>
        <p:nvPicPr>
          <p:cNvPr id="9" name="Picture 8" descr="http://1.bp.blogspot.com/-lnFODV5Ro0E/VmnRA0v74lI/AAAAAAAABuM/wDb8zllkEyE/s1600/2908-39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5" y="4000504"/>
            <a:ext cx="3809995" cy="28574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Предполагаемые результаты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Знать «волшебные слова», быть вежливыми;</a:t>
            </a:r>
          </a:p>
          <a:p>
            <a:r>
              <a:rPr lang="ru-RU" dirty="0" smtClean="0"/>
              <a:t>Научиться совместным играм;</a:t>
            </a:r>
          </a:p>
          <a:p>
            <a:r>
              <a:rPr lang="ru-RU" dirty="0" smtClean="0"/>
              <a:t>Уметь проявлять в общении дружелюбие, сочувствие, находить общий язык со сверстниками;</a:t>
            </a:r>
          </a:p>
          <a:p>
            <a:r>
              <a:rPr lang="ru-RU" dirty="0" smtClean="0"/>
              <a:t>Научиться анализировать поступки сказочных героев и «переносить их на себя».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14480" y="3071810"/>
            <a:ext cx="6351102" cy="2357454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5400" dirty="0" smtClean="0"/>
          </a:p>
          <a:p>
            <a:pPr>
              <a:buNone/>
            </a:pPr>
            <a:r>
              <a:rPr lang="ru-RU" sz="4800" dirty="0" smtClean="0"/>
              <a:t>  Спасибо за внимание.</a:t>
            </a:r>
            <a:endParaRPr lang="ru-RU" sz="4800" dirty="0"/>
          </a:p>
        </p:txBody>
      </p:sp>
      <p:pic>
        <p:nvPicPr>
          <p:cNvPr id="13316" name="Picture 4" descr="https://avatars.mds.yandex.net/get-pdb/234183/5197ba99-5963-437c-9390-3863774200a0/s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428604"/>
            <a:ext cx="4711323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177</TotalTime>
  <Words>318</Words>
  <Application>Microsoft Office PowerPoint</Application>
  <PresentationFormat>Экран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Солнцестояние</vt:lpstr>
      <vt:lpstr>Муниципальное бюджетное дошкольное учреждение «Детский сад № 15»г. Смоленска</vt:lpstr>
      <vt:lpstr>Цель:</vt:lpstr>
      <vt:lpstr>Задачи:</vt:lpstr>
      <vt:lpstr>Основные принципы</vt:lpstr>
      <vt:lpstr>Сотрудничество с семьей</vt:lpstr>
      <vt:lpstr>Использование разнообразных форм и методов работы:</vt:lpstr>
      <vt:lpstr>Презентация PowerPoint</vt:lpstr>
      <vt:lpstr>Презентация PowerPoint</vt:lpstr>
      <vt:lpstr>Предполагаемые результаты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учреждение «Детский сад № 15»</dc:title>
  <dc:creator>Маргарита</dc:creator>
  <cp:lastModifiedBy>Noutbook</cp:lastModifiedBy>
  <cp:revision>19</cp:revision>
  <dcterms:created xsi:type="dcterms:W3CDTF">2018-05-13T18:42:13Z</dcterms:created>
  <dcterms:modified xsi:type="dcterms:W3CDTF">2020-10-23T16:36:35Z</dcterms:modified>
</cp:coreProperties>
</file>