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672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145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1806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3188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0690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1792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5456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64220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345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0407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6301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68043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60A5D-CD9A-4E7C-9237-A76EB48A4831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0CE78-4BC1-4FB2-B84A-E07DE3CE707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01725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emf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764" y="2001838"/>
            <a:ext cx="10249469" cy="203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481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80963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12" y="914400"/>
            <a:ext cx="11959987" cy="18379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7307" y="2444666"/>
            <a:ext cx="7874758" cy="441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428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10" y="832513"/>
            <a:ext cx="11232106" cy="367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39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287" y="1296537"/>
            <a:ext cx="10345004" cy="248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38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0963"/>
            <a:ext cx="12192000" cy="6938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785" y="259307"/>
            <a:ext cx="11232107" cy="499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301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52" y="586855"/>
            <a:ext cx="10699844" cy="355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32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46" y="545911"/>
            <a:ext cx="11464120" cy="353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15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77" y="641445"/>
            <a:ext cx="11941791" cy="398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49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6160" y="122830"/>
            <a:ext cx="9567081" cy="5022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52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900" y="368490"/>
            <a:ext cx="11450470" cy="397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840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3" y="300250"/>
            <a:ext cx="11914495" cy="425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5731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509178" y="2168290"/>
            <a:ext cx="5360159" cy="41625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7975" y="238341"/>
            <a:ext cx="9294125" cy="13311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626092" y="2195584"/>
            <a:ext cx="5360158" cy="41079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546536" y="2293499"/>
            <a:ext cx="5369470" cy="39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96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1624" y="345542"/>
            <a:ext cx="9321421" cy="10465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595686"/>
            <a:ext cx="10399594" cy="1146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29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5543"/>
            <a:ext cx="10877265" cy="13331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369609" y="2133565"/>
            <a:ext cx="5383118" cy="42276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498769" y="2245732"/>
            <a:ext cx="5369470" cy="40169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-630749" y="2200239"/>
            <a:ext cx="5369471" cy="410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91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3238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511173" y="2234069"/>
            <a:ext cx="5331013" cy="40306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59015" y="2174551"/>
            <a:ext cx="5318120" cy="416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55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14876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454306" y="2153718"/>
            <a:ext cx="5426551" cy="40943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155563" y="2211719"/>
            <a:ext cx="5426552" cy="397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975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2000" cy="10302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457825" y="2204789"/>
            <a:ext cx="5437709" cy="40306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389957" y="2236633"/>
            <a:ext cx="5437710" cy="39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2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2012"/>
            <a:ext cx="12191999" cy="120100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066456" y="2168521"/>
            <a:ext cx="5505948" cy="4034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66385" y="2113351"/>
            <a:ext cx="5505949" cy="414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718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7420"/>
            <a:ext cx="12191999" cy="12010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416651" y="2183856"/>
            <a:ext cx="5520058" cy="40306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542518" y="2213036"/>
            <a:ext cx="5478330" cy="393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49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03" y="327546"/>
            <a:ext cx="11709779" cy="4749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696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38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0878" y="1920875"/>
            <a:ext cx="13811535" cy="2036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7211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0</Words>
  <Application>Microsoft Office PowerPoint</Application>
  <PresentationFormat>Произвольный</PresentationFormat>
  <Paragraphs>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Владелец</dc:creator>
  <cp:lastModifiedBy>Центр образования Уэлькаль</cp:lastModifiedBy>
  <cp:revision>12</cp:revision>
  <dcterms:created xsi:type="dcterms:W3CDTF">2021-03-16T02:53:59Z</dcterms:created>
  <dcterms:modified xsi:type="dcterms:W3CDTF">2021-10-07T04:19:14Z</dcterms:modified>
</cp:coreProperties>
</file>