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3" r:id="rId3"/>
    <p:sldId id="264" r:id="rId4"/>
    <p:sldId id="265" r:id="rId5"/>
    <p:sldId id="266" r:id="rId6"/>
    <p:sldId id="267" r:id="rId7"/>
    <p:sldId id="270" r:id="rId8"/>
    <p:sldId id="269" r:id="rId9"/>
    <p:sldId id="272" r:id="rId10"/>
    <p:sldId id="268" r:id="rId11"/>
    <p:sldId id="271" r:id="rId12"/>
  </p:sldIdLst>
  <p:sldSz cx="12192000" cy="6858000"/>
  <p:notesSz cx="6858000" cy="9144000"/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3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5814"/>
  </p:normalViewPr>
  <p:slideViewPr>
    <p:cSldViewPr snapToGrid="0" snapToObjects="1">
      <p:cViewPr varScale="1">
        <p:scale>
          <a:sx n="87" d="100"/>
          <a:sy n="87" d="100"/>
        </p:scale>
        <p:origin x="-499" y="-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7B9ABF3-78E7-004B-A6EE-9CCBFA030F3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FAE122FA-BE37-C34C-A4B0-0900CE1531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59481" y="1122363"/>
            <a:ext cx="475112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 dirty="0"/>
              <a:t>Click to edit Master title style</a:t>
            </a:r>
            <a:endParaRPr lang="x-none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0857499B-0211-AB45-AECA-21BABC488F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59481" y="3602038"/>
            <a:ext cx="475112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262D908-E3E8-0640-93A0-02E2AB2248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80548-10D9-6F4E-8C2F-C063E0A7C94E}" type="datetimeFigureOut">
              <a:rPr lang="x-none" smtClean="0"/>
              <a:t>02.10.2023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E9574B9-7E9B-394E-8A15-9C26A38BE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7134A08-50B7-214D-943F-44FDCC3BA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CB6C-FDDD-564A-BC2F-AE9FC5E70FB3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243915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1535AF0-E921-1D45-B531-FB8679D4DA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36D0B54-6B3D-9248-A4AF-B755FC8BA8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03BAD02-7F41-AF4B-BEEA-2284D2AC91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80548-10D9-6F4E-8C2F-C063E0A7C94E}" type="datetimeFigureOut">
              <a:rPr lang="x-none" smtClean="0"/>
              <a:t>02.10.2023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4181FC1-5B42-F544-94EC-73A24483C6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18BE684-D6CF-314B-9E6E-F6774ABB45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CB6C-FDDD-564A-BC2F-AE9FC5E70FB3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756255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33072B3-8E97-6C47-9136-D4AB29AFB7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996BC22-CB6F-6040-AF4E-323DD42C21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E4C186C-8926-DA4B-8DF1-B346F444F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80548-10D9-6F4E-8C2F-C063E0A7C94E}" type="datetimeFigureOut">
              <a:rPr lang="x-none" smtClean="0"/>
              <a:t>02.10.2023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DFC7E75-57B6-9B4C-B136-97BA32F8A2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647BF77-5419-7547-AEF1-957A9389D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CB6C-FDDD-564A-BC2F-AE9FC5E70FB3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083169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1857F5F-9999-6E4A-BCC3-F6A1B22461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1A3F94B-6918-8B46-9149-56EA93C300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34EDBD6-23FC-284A-9C37-85E3CE1840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AC7CE1-0DD1-464C-BA34-2A139A452B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80548-10D9-6F4E-8C2F-C063E0A7C94E}" type="datetimeFigureOut">
              <a:rPr lang="x-none" smtClean="0"/>
              <a:t>02.10.2023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D013CA66-DA5E-C34D-BE38-A4B7006FDD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FA6BB49-39F0-FA45-9F33-87BB57A0E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CB6C-FDDD-564A-BC2F-AE9FC5E70FB3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30986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FC09016-6E47-8C4B-BFF6-FACB06D277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B08C418D-B93E-6240-9545-74237850BF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0960BFE-2177-1248-AA87-D717FB0A68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E0D3AB59-8042-554B-B0CE-2C0E0B96D6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AB524583-3BF4-E846-864F-950ECEC9E1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0DC15CBA-478F-3743-A61E-92F580E88D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80548-10D9-6F4E-8C2F-C063E0A7C94E}" type="datetimeFigureOut">
              <a:rPr lang="x-none" smtClean="0"/>
              <a:t>02.10.2023</a:t>
            </a:fld>
            <a:endParaRPr lang="x-non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8DE9393E-EA12-F646-9546-33F2F2208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DD8C1F7E-5028-EF42-876C-1A17256FD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CB6C-FDDD-564A-BC2F-AE9FC5E70FB3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6777457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AC18E1A-68CB-5B49-A77E-95702A4517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9A6EEBC2-E376-144E-AE9B-55605B8901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80548-10D9-6F4E-8C2F-C063E0A7C94E}" type="datetimeFigureOut">
              <a:rPr lang="x-none" smtClean="0"/>
              <a:t>02.10.2023</a:t>
            </a:fld>
            <a:endParaRPr lang="x-non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9E37DE2-D237-FA4C-A26B-54A263ECF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B7CBB258-79C1-2148-AB56-F49C6CBA3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CB6C-FDDD-564A-BC2F-AE9FC5E70FB3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630354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DCAD40B5-465B-8748-8E35-C60DD25E3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80548-10D9-6F4E-8C2F-C063E0A7C94E}" type="datetimeFigureOut">
              <a:rPr lang="x-none" smtClean="0"/>
              <a:t>02.10.2023</a:t>
            </a:fld>
            <a:endParaRPr lang="x-non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F9E223FB-9A95-6A41-9157-72548419F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AD445C6B-870C-C64B-8DDF-B98ED70AB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CB6C-FDDD-564A-BC2F-AE9FC5E70FB3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84500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EAC8931-333A-D34D-97F9-5EC07F08E1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D812371-DF94-3C41-BA52-A487768D5D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454CB064-E95C-2D46-9124-4A2CE9EB25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F914C93-6777-0746-93E1-0B3485B7A3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80548-10D9-6F4E-8C2F-C063E0A7C94E}" type="datetimeFigureOut">
              <a:rPr lang="x-none" smtClean="0"/>
              <a:t>02.10.2023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5C20297-A21E-F34F-A439-7448C67B11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873CC7E-B773-0045-8B84-DD5E47BA3C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CB6C-FDDD-564A-BC2F-AE9FC5E70FB3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655752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DA3F380-B92A-014F-ADD0-3073C8C28B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7B74FA56-BEC7-5746-BB03-40DB1FBA80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6536D955-479A-4E48-98F3-A7CA20DEBB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77F876B-DB49-1F48-8B12-70BE6B096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80548-10D9-6F4E-8C2F-C063E0A7C94E}" type="datetimeFigureOut">
              <a:rPr lang="x-none" smtClean="0"/>
              <a:t>02.10.2023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0B882E1-8C5B-0B49-9D6E-B45407065F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6C0C5B26-3FDB-EF45-A2A1-5229E6EF8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CB6C-FDDD-564A-BC2F-AE9FC5E70FB3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2837012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C9518B-EA1D-BC4C-965A-9EBF6FBC19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CB752D11-1711-4F46-8210-147E3FEDBC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CE15964-9458-464E-810C-A385D8F9F2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80548-10D9-6F4E-8C2F-C063E0A7C94E}" type="datetimeFigureOut">
              <a:rPr lang="x-none" smtClean="0"/>
              <a:t>02.10.2023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37415EF-7253-3A40-BF60-B5C157656B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8A92ABE-A24E-3542-83EA-89D56462C2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CB6C-FDDD-564A-BC2F-AE9FC5E70FB3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248601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B96E3245-026E-3540-BE94-28F69D0D81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707D9037-9082-074F-87EC-F363C6331B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7CCACCB-7D80-E741-8364-EB0919633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80548-10D9-6F4E-8C2F-C063E0A7C94E}" type="datetimeFigureOut">
              <a:rPr lang="x-none" smtClean="0"/>
              <a:t>02.10.2023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ADB80E5-5DBB-4544-B70C-24F5987C02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7C2C48D-C216-E647-A553-76DE43457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CB6C-FDDD-564A-BC2F-AE9FC5E70FB3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5610066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90FAA12C-9BA6-B84D-88E4-1514AABAE927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9EAFC840-CE27-684B-8DA3-A10FC13FAB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324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x-none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3FDB49A-DBC2-6846-8477-27022D748E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CF789A9-9873-304E-93B2-531249C7FCC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680548-10D9-6F4E-8C2F-C063E0A7C94E}" type="datetimeFigureOut">
              <a:rPr lang="x-none" smtClean="0"/>
              <a:t>02.10.2023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8BD53B5-BBAE-E34A-8F3B-3A5E5F92A5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5C738DA-786F-CE45-B554-E9F9A01779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80CB6C-FDDD-564A-BC2F-AE9FC5E70FB3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80486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879A0E8-2828-644E-8A30-AB09913FE7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55187" y="1767563"/>
            <a:ext cx="6860314" cy="2628591"/>
          </a:xfrm>
        </p:spPr>
        <p:txBody>
          <a:bodyPr>
            <a:normAutofit fontScale="90000"/>
          </a:bodyPr>
          <a:lstStyle/>
          <a:p>
            <a:r>
              <a:rPr lang="ru-RU" sz="6600" b="1" dirty="0" smtClean="0">
                <a:solidFill>
                  <a:schemeClr val="accent1">
                    <a:lumMod val="50000"/>
                  </a:schemeClr>
                </a:solidFill>
              </a:rPr>
              <a:t>Использование цифровых технологий на уроках русского языка и литературы </a:t>
            </a:r>
            <a:endParaRPr lang="x-none" sz="6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0810E1A8-F9FB-6D4C-B5A5-97F78F19FD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57214" y="4885989"/>
            <a:ext cx="4751120" cy="1655762"/>
          </a:xfrm>
        </p:spPr>
        <p:txBody>
          <a:bodyPr/>
          <a:lstStyle/>
          <a:p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</a:rPr>
              <a:t>Учитель русского языка и литературы МБОУ «СОШ № 15 пос. </a:t>
            </a:r>
            <a:r>
              <a:rPr lang="ru-RU" i="1" dirty="0" err="1" smtClean="0">
                <a:solidFill>
                  <a:schemeClr val="accent1">
                    <a:lumMod val="75000"/>
                  </a:schemeClr>
                </a:solidFill>
              </a:rPr>
              <a:t>Штыково</a:t>
            </a:r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</a:rPr>
              <a:t>»</a:t>
            </a:r>
          </a:p>
          <a:p>
            <a:r>
              <a:rPr lang="ru-RU" i="1" dirty="0" err="1" smtClean="0">
                <a:solidFill>
                  <a:schemeClr val="accent1">
                    <a:lumMod val="75000"/>
                  </a:schemeClr>
                </a:solidFill>
              </a:rPr>
              <a:t>Полтавцева</a:t>
            </a:r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</a:rPr>
              <a:t> Вера Владимировна</a:t>
            </a:r>
            <a:endParaRPr lang="x-none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6598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latin typeface="Algerian" pitchFamily="82" charset="0"/>
              </a:rPr>
              <a:t>QUIZIZZ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60" y="997528"/>
            <a:ext cx="10321229" cy="5236218"/>
          </a:xfrm>
        </p:spPr>
      </p:pic>
    </p:spTree>
    <p:extLst>
      <p:ext uri="{BB962C8B-B14F-4D97-AF65-F5344CB8AC3E}">
        <p14:creationId xmlns:p14="http://schemas.microsoft.com/office/powerpoint/2010/main" val="1273351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93" r="3441" b="5689"/>
          <a:stretch/>
        </p:blipFill>
        <p:spPr>
          <a:xfrm>
            <a:off x="838200" y="896816"/>
            <a:ext cx="10546132" cy="5296968"/>
          </a:xfrm>
        </p:spPr>
      </p:pic>
    </p:spTree>
    <p:extLst>
      <p:ext uri="{BB962C8B-B14F-4D97-AF65-F5344CB8AC3E}">
        <p14:creationId xmlns:p14="http://schemas.microsoft.com/office/powerpoint/2010/main" val="2595142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07" r="3281" b="5680"/>
          <a:stretch/>
        </p:blipFill>
        <p:spPr>
          <a:xfrm>
            <a:off x="687096" y="365126"/>
            <a:ext cx="10666704" cy="5354516"/>
          </a:xfrm>
        </p:spPr>
      </p:pic>
    </p:spTree>
    <p:extLst>
      <p:ext uri="{BB962C8B-B14F-4D97-AF65-F5344CB8AC3E}">
        <p14:creationId xmlns:p14="http://schemas.microsoft.com/office/powerpoint/2010/main" val="249546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214" y="365126"/>
            <a:ext cx="10055469" cy="5656201"/>
          </a:xfrm>
        </p:spPr>
      </p:pic>
    </p:spTree>
    <p:extLst>
      <p:ext uri="{BB962C8B-B14F-4D97-AF65-F5344CB8AC3E}">
        <p14:creationId xmlns:p14="http://schemas.microsoft.com/office/powerpoint/2010/main" val="2456892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52" r="4338" b="6190"/>
          <a:stretch/>
        </p:blipFill>
        <p:spPr>
          <a:xfrm>
            <a:off x="653562" y="817684"/>
            <a:ext cx="10547725" cy="5275385"/>
          </a:xfrm>
        </p:spPr>
      </p:pic>
    </p:spTree>
    <p:extLst>
      <p:ext uri="{BB962C8B-B14F-4D97-AF65-F5344CB8AC3E}">
        <p14:creationId xmlns:p14="http://schemas.microsoft.com/office/powerpoint/2010/main" val="2075502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err="1">
                <a:latin typeface="Algerian" pitchFamily="82" charset="0"/>
              </a:rPr>
              <a:t>Quizlet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57" r="4399" b="5207"/>
          <a:stretch/>
        </p:blipFill>
        <p:spPr>
          <a:xfrm>
            <a:off x="723900" y="883228"/>
            <a:ext cx="11112778" cy="5619050"/>
          </a:xfrm>
          <a:prstGeom prst="rect">
            <a:avLst/>
          </a:prstGeom>
        </p:spPr>
      </p:pic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38857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98" r="3747" b="6263"/>
          <a:stretch/>
        </p:blipFill>
        <p:spPr>
          <a:xfrm>
            <a:off x="1104900" y="753403"/>
            <a:ext cx="10248900" cy="5339667"/>
          </a:xfrm>
        </p:spPr>
      </p:pic>
    </p:spTree>
    <p:extLst>
      <p:ext uri="{BB962C8B-B14F-4D97-AF65-F5344CB8AC3E}">
        <p14:creationId xmlns:p14="http://schemas.microsoft.com/office/powerpoint/2010/main" val="2895553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83" r="2561" b="5672"/>
          <a:stretch/>
        </p:blipFill>
        <p:spPr>
          <a:xfrm>
            <a:off x="737142" y="650631"/>
            <a:ext cx="10997106" cy="5487857"/>
          </a:xfrm>
        </p:spPr>
      </p:pic>
    </p:spTree>
    <p:extLst>
      <p:ext uri="{BB962C8B-B14F-4D97-AF65-F5344CB8AC3E}">
        <p14:creationId xmlns:p14="http://schemas.microsoft.com/office/powerpoint/2010/main" val="2689757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err="1" smtClean="0">
                <a:latin typeface="Algerian" pitchFamily="82" charset="0"/>
              </a:rPr>
              <a:t>Wooclap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20" t="22096" r="19223" b="45170"/>
          <a:stretch/>
        </p:blipFill>
        <p:spPr>
          <a:xfrm>
            <a:off x="216973" y="1485108"/>
            <a:ext cx="6972343" cy="165054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28" t="23749" r="16958" b="38125"/>
          <a:stretch/>
        </p:blipFill>
        <p:spPr>
          <a:xfrm>
            <a:off x="5647765" y="1485108"/>
            <a:ext cx="6696636" cy="188848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83" t="26418" r="20804" b="43206"/>
          <a:stretch/>
        </p:blipFill>
        <p:spPr>
          <a:xfrm>
            <a:off x="91450" y="3635357"/>
            <a:ext cx="6912228" cy="191379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56" t="23940" r="22377" b="43352"/>
          <a:stretch/>
        </p:blipFill>
        <p:spPr>
          <a:xfrm>
            <a:off x="6146227" y="3404860"/>
            <a:ext cx="6045774" cy="1947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713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086106"/>
          </a:xfrm>
        </p:spPr>
        <p:txBody>
          <a:bodyPr>
            <a:normAutofit/>
          </a:bodyPr>
          <a:lstStyle/>
          <a:p>
            <a: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внимание!</a:t>
            </a:r>
            <a:endParaRPr lang="ru-RU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2979" y="1328140"/>
            <a:ext cx="4342898" cy="4342898"/>
          </a:xfrm>
        </p:spPr>
      </p:pic>
    </p:spTree>
    <p:extLst>
      <p:ext uri="{BB962C8B-B14F-4D97-AF65-F5344CB8AC3E}">
        <p14:creationId xmlns:p14="http://schemas.microsoft.com/office/powerpoint/2010/main" val="2197824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33</Words>
  <Application>Microsoft Office PowerPoint</Application>
  <PresentationFormat>Произвольный</PresentationFormat>
  <Paragraphs>7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Office Theme</vt:lpstr>
      <vt:lpstr>Использование цифровых технологий на уроках русского языка и литературы </vt:lpstr>
      <vt:lpstr>QUIZIZZ</vt:lpstr>
      <vt:lpstr>Презентация PowerPoint</vt:lpstr>
      <vt:lpstr>Презентация PowerPoint</vt:lpstr>
      <vt:lpstr>Презентация PowerPoint</vt:lpstr>
      <vt:lpstr>Презентация PowerPoint</vt:lpstr>
      <vt:lpstr>Quizlet</vt:lpstr>
      <vt:lpstr>Презентация PowerPoint</vt:lpstr>
      <vt:lpstr>Презентация PowerPoint</vt:lpstr>
      <vt:lpstr>Wooclap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Microsoft Office User</dc:creator>
  <cp:lastModifiedBy>Вера Полтавцева</cp:lastModifiedBy>
  <cp:revision>4</cp:revision>
  <dcterms:created xsi:type="dcterms:W3CDTF">2023-02-12T09:30:00Z</dcterms:created>
  <dcterms:modified xsi:type="dcterms:W3CDTF">2023-10-02T13:38:27Z</dcterms:modified>
</cp:coreProperties>
</file>