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9" r:id="rId2"/>
    <p:sldId id="257" r:id="rId3"/>
    <p:sldId id="306" r:id="rId4"/>
    <p:sldId id="307" r:id="rId5"/>
    <p:sldId id="308" r:id="rId6"/>
    <p:sldId id="309" r:id="rId7"/>
    <p:sldId id="310" r:id="rId8"/>
    <p:sldId id="311" r:id="rId9"/>
    <p:sldId id="312" r:id="rId10"/>
    <p:sldId id="313" r:id="rId11"/>
    <p:sldId id="314" r:id="rId12"/>
    <p:sldId id="327" r:id="rId13"/>
    <p:sldId id="329" r:id="rId14"/>
    <p:sldId id="320" r:id="rId15"/>
    <p:sldId id="325" r:id="rId16"/>
    <p:sldId id="331" r:id="rId17"/>
    <p:sldId id="322" r:id="rId18"/>
    <p:sldId id="323" r:id="rId19"/>
    <p:sldId id="324" r:id="rId20"/>
    <p:sldId id="318" r:id="rId21"/>
    <p:sldId id="319" r:id="rId22"/>
    <p:sldId id="305" r:id="rId23"/>
  </p:sldIdLst>
  <p:sldSz cx="9144000" cy="6858000" type="screen4x3"/>
  <p:notesSz cx="6797675" cy="992505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009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149" autoAdjust="0"/>
    <p:restoredTop sz="94660"/>
  </p:normalViewPr>
  <p:slideViewPr>
    <p:cSldViewPr>
      <p:cViewPr varScale="1">
        <p:scale>
          <a:sx n="64" d="100"/>
          <a:sy n="64" d="100"/>
        </p:scale>
        <p:origin x="-124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797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797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50C1E9-4082-49B2-9585-2DCE0A99D3DF}" type="datetimeFigureOut">
              <a:rPr lang="ru-RU" smtClean="0"/>
              <a:pPr/>
              <a:t>30.01.2026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39838"/>
            <a:ext cx="4467225" cy="33512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6431"/>
            <a:ext cx="5438140" cy="39079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7076"/>
            <a:ext cx="2945659" cy="4979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7076"/>
            <a:ext cx="2945659" cy="4979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9BE8FD-8893-4D13-8BA0-A425AAC3435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945935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410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BBBAF9C-A8A9-43C7-81E9-0372E3E67389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676583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77E8E7-B845-404C-AF1A-6A9F6BA8B7E8}" type="datetimeFigureOut">
              <a:rPr lang="ru-RU"/>
              <a:pPr>
                <a:defRPr/>
              </a:pPr>
              <a:t>30.01.2026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788E1D-F963-4D63-8DF4-31EBAA87E3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705108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18101B-F595-4621-B975-D1CE970124AC}" type="datetimeFigureOut">
              <a:rPr lang="ru-RU"/>
              <a:pPr>
                <a:defRPr/>
              </a:pPr>
              <a:t>30.01.2026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A23FE5-EDFE-46EC-A1BF-DC637CB6990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311045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B8932D-0D44-447D-A8A8-9C8EA0AFBECC}" type="datetimeFigureOut">
              <a:rPr lang="ru-RU"/>
              <a:pPr>
                <a:defRPr/>
              </a:pPr>
              <a:t>30.01.2026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1F6E00-6439-47E6-BBD7-4620DE6AEC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9764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A4587D-49B6-4E3D-8959-AED6243C275D}" type="datetimeFigureOut">
              <a:rPr lang="ru-RU"/>
              <a:pPr>
                <a:defRPr/>
              </a:pPr>
              <a:t>30.01.2026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6827E6-1159-48BF-8A87-9101DE76D46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108803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B27F6D-D9D1-450C-9E6F-96357243C4D9}" type="datetimeFigureOut">
              <a:rPr lang="ru-RU"/>
              <a:pPr>
                <a:defRPr/>
              </a:pPr>
              <a:t>30.01.2026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386CDA-62AD-4279-9C6C-E0229F4530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237899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13A9A2-FF6B-4088-A150-6C3E2A4C2798}" type="datetimeFigureOut">
              <a:rPr lang="ru-RU"/>
              <a:pPr>
                <a:defRPr/>
              </a:pPr>
              <a:t>30.01.2026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83C4DE-D8C9-49CD-8F86-E0826F9BD0C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658042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BF099F-ABE4-4EBC-9482-963F464F6EC3}" type="datetimeFigureOut">
              <a:rPr lang="ru-RU"/>
              <a:pPr>
                <a:defRPr/>
              </a:pPr>
              <a:t>30.01.2026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E8D9D4-DD3F-437B-B7DD-3C910890E3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264790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6C23EF-54B4-484B-997D-6537CAC1467D}" type="datetimeFigureOut">
              <a:rPr lang="ru-RU"/>
              <a:pPr>
                <a:defRPr/>
              </a:pPr>
              <a:t>30.01.2026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517562-A21D-4C5B-B1D9-D7EE4404CE8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686012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C3BA07-189D-4BCA-91CD-B5B25DB72EC7}" type="datetimeFigureOut">
              <a:rPr lang="ru-RU"/>
              <a:pPr>
                <a:defRPr/>
              </a:pPr>
              <a:t>30.01.2026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D5AB2F-12BE-412F-9143-8DFFD083E0E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098721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267F4D-0607-4804-92F6-B318F8F58619}" type="datetimeFigureOut">
              <a:rPr lang="ru-RU"/>
              <a:pPr>
                <a:defRPr/>
              </a:pPr>
              <a:t>30.01.2026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AC1352-56D8-4575-9F4F-D8531B8212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656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F4912C9-8B0D-45E4-97B8-E4F9EEAFCFD5}" type="datetimeFigureOut">
              <a:rPr lang="ru-RU"/>
              <a:pPr>
                <a:defRPr/>
              </a:pPr>
              <a:t>30.01.2026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EA925F8-16A2-4C56-87F3-EE0EFBE915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70" r:id="rId2"/>
    <p:sldLayoutId id="2147483671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CA8008-EAD8-44AB-BB95-32FE44276EAE}" type="slidenum">
              <a:rPr lang="ru-RU"/>
              <a:pPr>
                <a:defRPr/>
              </a:pPr>
              <a:t>1</a:t>
            </a:fld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23528" y="116632"/>
            <a:ext cx="84249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</a:t>
            </a:r>
            <a:br>
              <a:rPr lang="ru-RU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«Детский сад общеразвивающего вида №4 с. Алексеевка</a:t>
            </a:r>
            <a:br>
              <a:rPr lang="ru-RU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Корочанского района Белгородской области</a:t>
            </a:r>
            <a:r>
              <a:rPr lang="ru-RU" sz="20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>
              <a:solidFill>
                <a:srgbClr val="FFC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63688" y="1801117"/>
            <a:ext cx="655272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«Мой успешный проект»</a:t>
            </a:r>
          </a:p>
          <a:p>
            <a:pPr algn="ctr"/>
            <a:endParaRPr lang="ru-RU" sz="2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«Доброта начинается с малого. </a:t>
            </a:r>
          </a:p>
          <a:p>
            <a:pPr algn="ctr"/>
            <a:r>
              <a:rPr lang="ru-RU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Покормите птиц зимой»</a:t>
            </a:r>
          </a:p>
          <a:p>
            <a:pPr algn="ctr"/>
            <a:endParaRPr lang="ru-RU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Учитель-логопед</a:t>
            </a:r>
          </a:p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Лопина Лариса Геннадиевна,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Высшая квалификационная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категория</a:t>
            </a:r>
          </a:p>
          <a:p>
            <a:pPr algn="ctr"/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2026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г.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839617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2071670" y="214290"/>
            <a:ext cx="5929354" cy="939784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Актуальность</a:t>
            </a:r>
            <a:endParaRPr lang="ru-RU" altLang="ru-RU" b="1" dirty="0" smtClean="0"/>
          </a:p>
        </p:txBody>
      </p:sp>
      <p:sp>
        <p:nvSpPr>
          <p:cNvPr id="5123" name="Объект 2"/>
          <p:cNvSpPr>
            <a:spLocks noGrp="1"/>
          </p:cNvSpPr>
          <p:nvPr>
            <p:ph idx="1"/>
          </p:nvPr>
        </p:nvSpPr>
        <p:spPr>
          <a:xfrm>
            <a:off x="428812" y="1417638"/>
            <a:ext cx="8229600" cy="4525963"/>
          </a:xfrm>
          <a:solidFill>
            <a:schemeClr val="bg1">
              <a:lumMod val="85000"/>
            </a:schemeClr>
          </a:solidFill>
        </p:spPr>
        <p:txBody>
          <a:bodyPr/>
          <a:lstStyle/>
          <a:p>
            <a:pPr algn="just"/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В наше время природа, как окружающая среда достаточно полно представлена в экологическом образовании. Но без готовности ребёнка «видеть и чувствовать» мир природы, без развития эмоциональной среды и симпатии ко всему живому, мир природы так и останется «окружающей средой», не становясь частью внутреннего мира ребёнка. Научить детей сочувствовать, сопереживать, размышлять над отношением людей к природе и при этом переживать гнев и боль от жестокости человека и получать удовольствие и радость от добрых благородных поступков – вот то, от чего зависит формирование основ личности и экологической культуры. </a:t>
            </a:r>
          </a:p>
          <a:p>
            <a:pPr algn="just"/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Ведь то, что мы вложим в душу ребёнка сейчас, проявится позднее, станет его и нашей жизнью.</a:t>
            </a:r>
          </a:p>
          <a:p>
            <a:pPr algn="just"/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Участие в проекте не только детей и педагогов, но и родителей, способствует формированию  ответственного отношения к природе, желание беречь её и заботиться о братьях наших меньших. Широкий спектр структурных компонентов  проекта позволяет сделать данную работу интересной и привлекательной</a:t>
            </a:r>
            <a:endParaRPr lang="ru-RU" altLang="ru-RU" sz="1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14480" y="357166"/>
            <a:ext cx="5429288" cy="642942"/>
          </a:xfrm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ru-RU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Тип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проекта: </a:t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по продолжительности: 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краткосрочный</a:t>
            </a:r>
          </a:p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по составу участников проекта: 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подгрупповой</a:t>
            </a:r>
          </a:p>
          <a:p>
            <a:pPr marL="269875" indent="-269875"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по направленности деятельности участников проекта: 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познавательно-речевой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Участники проекта: 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дети и родители,</a:t>
            </a:r>
          </a:p>
          <a:p>
            <a:pPr marL="0" indent="0">
              <a:buNone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                                     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учитель-логопед,</a:t>
            </a:r>
          </a:p>
          <a:p>
            <a:pPr marL="0" indent="0"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                                      воспитатель</a:t>
            </a:r>
            <a:endParaRPr lang="ru-RU" sz="2800" dirty="0"/>
          </a:p>
        </p:txBody>
      </p:sp>
    </p:spTree>
    <p:extLst>
      <p:ext uri="{BB962C8B-B14F-4D97-AF65-F5344CB8AC3E}">
        <p14:creationId xmlns="" xmlns:p14="http://schemas.microsoft.com/office/powerpoint/2010/main" val="290243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3042" y="285728"/>
            <a:ext cx="6257940" cy="939784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Цель проекта: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Экологическое просвещение детей и родителей, оказание помощи птицам в зимний период.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-Повышение потенциальных возможностей полноценного речевого развития дошкольников.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 -Увеличение словарного запаса, закрепление умения правильно строить предложения, высказывать свои мысли. </a:t>
            </a:r>
            <a:r>
              <a:rPr lang="ru-RU" sz="28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91830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43240" y="428604"/>
            <a:ext cx="4371980" cy="451998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ru-RU" sz="40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Задачи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pPr marL="0" indent="0" algn="just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формировать бережное отношение к природе, в частности к птицам;</a:t>
            </a:r>
          </a:p>
          <a:p>
            <a:pPr marL="0" indent="0" algn="just"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2)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развивать инициативу и творческий потенциал всех участников проекта; </a:t>
            </a:r>
          </a:p>
          <a:p>
            <a:pPr marL="0" indent="0" algn="just"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3)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укреплять детско–родительские отношения и отношения ДОО с родителями;</a:t>
            </a:r>
          </a:p>
          <a:p>
            <a:pPr marL="0" indent="0" algn="just"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4)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развивать речевые  способности детей;</a:t>
            </a:r>
          </a:p>
          <a:p>
            <a:pPr marL="0" indent="0" algn="just"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5)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отражать свои наблюдения в речи, составлять связный рассказ;</a:t>
            </a:r>
          </a:p>
          <a:p>
            <a:pPr marL="0" indent="0" algn="just"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6)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объединять усилия педагогов и родителей в совместной деятельности по коррекции речевых нарушений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488289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Интеграция </a:t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latin typeface="Times New Roman" pitchFamily="18" charset="0"/>
                <a:cs typeface="Times New Roman" pitchFamily="18" charset="0"/>
              </a:rPr>
              <a:t>с образовательными областями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115328" cy="3043246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Познавательное развитие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Социально-коммуникативное развитие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Физическое развитие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Речевое развитие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Художественно-эстетическое развитие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049755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Ожидаемые результаты реализации проекта: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/>
          <a:p>
            <a:pPr marL="0" indent="0" algn="just"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Проект 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будет способствовать созданию условий для успешной социализации детей, их личностного развития и  развитию творческого  потенциала всех его участников.</a:t>
            </a:r>
          </a:p>
          <a:p>
            <a:pPr marL="0" indent="0" algn="just"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Данный вид деятельности сплотит детей и родителей, родителей и детский сад. Особое значение для развития личности дошкольников будут  иметь усвоенные ими уроки доброты, сочувствия, сопереживания, уроки представлений о взаимосвязи природы и человека.</a:t>
            </a:r>
          </a:p>
          <a:p>
            <a:pPr marL="0" indent="0" algn="just"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Дети научатся наблюдать за птицами, делать выводы и использовать свои знания  при взаимодействии с живой природой. </a:t>
            </a:r>
          </a:p>
          <a:p>
            <a:pPr marL="0" indent="0" algn="just"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4. 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Обогатится  и расширится словарный  запас детей.  </a:t>
            </a:r>
          </a:p>
          <a:p>
            <a:pPr marL="0" indent="0" algn="just"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5. 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Усовершенствуется диалогическая и монологическая  речь.  </a:t>
            </a:r>
          </a:p>
          <a:p>
            <a:pPr marL="0" indent="0" algn="just"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6.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 Дети научатся чётко, понятно и последовательно  рассказывать    о своих  действиях</a:t>
            </a:r>
            <a:endParaRPr lang="ru-RU" sz="2000" dirty="0"/>
          </a:p>
        </p:txBody>
      </p:sp>
    </p:spTree>
    <p:extLst>
      <p:ext uri="{BB962C8B-B14F-4D97-AF65-F5344CB8AC3E}">
        <p14:creationId xmlns="" xmlns:p14="http://schemas.microsoft.com/office/powerpoint/2010/main" val="1138883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Практическая значимость проекта: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/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Привлечение детей к практической природоохранительной деятельности помогает воспитывать экологическую культуру, бережное отношение к природе.       </a:t>
            </a: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Данный проект является важным звеном экологического воспитания дошкольников, через его реализацию формируются нравственные нормы поведения, направленные на то, чтобы приблизить детей к пониманию красоты окружающего мира, необходимости его защиты, пробудить в них стремление быть добрыми и внимательными, научить любить  природу. </a:t>
            </a: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Кроме этого, ребята узнали много нового и интересного о пернатых друзьях, о том, чем лучше подкармливать их в зимнее время, а также о редких птицах  нашего края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46884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Этапы реализации проекта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1 этап: Информационный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2 этап: Практический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3 этап: Итоговый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231839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1 этап: Информационный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/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оповещение всех детей и родителей группы о проведении проекта «Покормите птиц зимой» (размещение объявления в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раздевалке);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изготовление для родителей и жителей села агитационных листовок. </a:t>
            </a:r>
          </a:p>
        </p:txBody>
      </p:sp>
    </p:spTree>
    <p:extLst>
      <p:ext uri="{BB962C8B-B14F-4D97-AF65-F5344CB8AC3E}">
        <p14:creationId xmlns="" xmlns:p14="http://schemas.microsoft.com/office/powerpoint/2010/main" val="3816665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54098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этап: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Практический 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ru-RU" b="1" u="sng" dirty="0">
                <a:latin typeface="Times New Roman" pitchFamily="18" charset="0"/>
                <a:cs typeface="Times New Roman" pitchFamily="18" charset="0"/>
              </a:rPr>
              <a:t>Проведение тематических мероприятий:</a:t>
            </a:r>
            <a:endParaRPr lang="ru-RU" sz="2400" b="1" u="sng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Чтение художественных произведений: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стихов, рассказов, загадок, сказок о птицах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-Составление рассказов  о птицах по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картинам;</a:t>
            </a:r>
          </a:p>
          <a:p>
            <a:pPr marL="0" indent="0" algn="just">
              <a:buNone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-Заучивание стихотворения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Александра Яшина «Покормите птиц зимой»;</a:t>
            </a:r>
          </a:p>
          <a:p>
            <a:pPr marL="0" indent="0" algn="just">
              <a:buNone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-Изготовление листовок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«Покормите птиц зимой»; </a:t>
            </a:r>
          </a:p>
          <a:p>
            <a:pPr marL="0" indent="0" algn="just">
              <a:buNone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-Изготовление родителями кормушек для птиц и сбор корма;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 algn="just">
              <a:buNone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-Наблюдение за птицами, прилетающими к кормушкам; </a:t>
            </a:r>
          </a:p>
          <a:p>
            <a:pPr marL="0" indent="0" algn="just">
              <a:buNone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-Дидактические игры: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«Найди лишнюю птичку» , «Добавь слово», «Закончи предложение», «Голоса птиц», «Это что за птица», «Чья птица дальше улетит? », «Каких птиц зимой не увидишь?», «Один -много», «Собери картинку»;</a:t>
            </a:r>
          </a:p>
          <a:p>
            <a:pPr marL="0" indent="0" algn="just">
              <a:buNone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-Подвижные игры: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«Птички в гнёздышке», «Вороны и собачка», «Птички и кошка», «Воробушки и автомобиль», «Совушка -сова» ;</a:t>
            </a:r>
          </a:p>
          <a:p>
            <a:pPr marL="0" indent="0" algn="just">
              <a:buNone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-Викторина «Что мы знаем о птицах»; </a:t>
            </a:r>
          </a:p>
          <a:p>
            <a:pPr marL="0" indent="0" algn="just">
              <a:buNone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-Анкетирование родителей по экологии.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395307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:\сайт4\день птиц\P111004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3672408" cy="295232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I:\сайт4\фото2\ФОТО\f259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1319" y="2348880"/>
            <a:ext cx="3528392" cy="288032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http://dou4alexseevka.ru/d149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16874" b="13027"/>
          <a:stretch/>
        </p:blipFill>
        <p:spPr bwMode="auto">
          <a:xfrm>
            <a:off x="5796136" y="3789040"/>
            <a:ext cx="3168352" cy="288032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dou4alexseevka.ru/P178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436096" y="116632"/>
            <a:ext cx="3024336" cy="266429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2">
                <a:lumMod val="40000"/>
                <a:lumOff val="6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000652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I:\сайт4\фото2\ФОТО\f26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332655"/>
            <a:ext cx="4720945" cy="309634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ttp://dou4alexseevka.ru/d15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6278" y="391166"/>
            <a:ext cx="4326162" cy="318185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dou4alexseevka.ru/P16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88" y="3068960"/>
            <a:ext cx="4190103" cy="338437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dou4alexseevka.ru/P16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0329" y="3186125"/>
            <a:ext cx="4323763" cy="315121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51100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Чтение художественной литературы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F:\фото лариса\IMG_20190311_11433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500174"/>
            <a:ext cx="8358246" cy="510264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Рассматривание иллюстраций в художественной  литературе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F:\фото лариса\IMG_20190311_11514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1600200"/>
            <a:ext cx="7072361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Составление рассказов по картинкам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F:\фото лариса\IMG_20190311_11490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1" y="1571612"/>
            <a:ext cx="7786742" cy="49720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Пальчиковая игра «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Совушка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F:\фото лариса\IMG_20190311_11455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3" y="1600200"/>
            <a:ext cx="7358115" cy="46863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Коррекционно- развивающая деятельность  учителя-логопеда</a:t>
            </a:r>
            <a:r>
              <a:rPr lang="ru-RU" sz="4800" b="1" cap="all" dirty="0" smtClean="0">
                <a:ln w="0">
                  <a:solidFill>
                    <a:schemeClr val="tx1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b="1" cap="all" dirty="0" smtClean="0">
                <a:ln w="0">
                  <a:solidFill>
                    <a:schemeClr val="tx1"/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</a:b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500174"/>
            <a:ext cx="8715436" cy="4786346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pPr marL="285750" lvl="0" indent="-285750"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1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Тема занятия по формированию лексико-грамматических категорий</a:t>
            </a:r>
            <a:r>
              <a:rPr lang="ru-RU" sz="1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 детей с ОНР</a:t>
            </a:r>
            <a:r>
              <a:rPr lang="ru-RU" sz="1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</a:t>
            </a:r>
            <a:r>
              <a:rPr lang="ru-RU" sz="1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 Зимующие птицы»</a:t>
            </a:r>
            <a:endParaRPr lang="ru-RU" sz="18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spcAft>
                <a:spcPts val="0"/>
              </a:spcAft>
            </a:pPr>
            <a:r>
              <a:rPr lang="ru-RU" sz="1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endParaRPr lang="ru-RU" sz="1800" b="1" dirty="0" smtClean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Коррекционно-образовательные.</a:t>
            </a:r>
            <a:endParaRPr lang="ru-RU" sz="18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Учить образовывать слова приставочным способом.</a:t>
            </a:r>
            <a:endParaRPr lang="ru-RU" sz="18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Учить употреблять числительные один, два, пять, девять с существительными в</a:t>
            </a:r>
            <a:endParaRPr lang="ru-RU" sz="18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Тв</a:t>
            </a: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п., В.п.</a:t>
            </a:r>
            <a:endParaRPr lang="ru-RU" sz="18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Коррекционно-развивающие.</a:t>
            </a:r>
            <a:endParaRPr lang="ru-RU" sz="18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Упражнять в подборе существительного по предложенным прилагательным.</a:t>
            </a:r>
            <a:endParaRPr lang="ru-RU" sz="18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Употребление существительных мн. ч. в Д.п. и Р.п.</a:t>
            </a:r>
            <a:endParaRPr lang="ru-RU" sz="18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Составлять и проговаривать предложения с предлогами С и На по опорным</a:t>
            </a:r>
            <a:endParaRPr lang="ru-RU" sz="18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spcAft>
                <a:spcPts val="0"/>
              </a:spcAft>
            </a:pP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предметным картинкам.</a:t>
            </a:r>
            <a:endParaRPr lang="ru-RU" sz="18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Коррекционно-воспитательные.</a:t>
            </a:r>
          </a:p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1.Воспитание гуманного, бережного, заботливого отношения к окружающему миру, к зимующим птицам.</a:t>
            </a:r>
            <a:endParaRPr lang="ru-RU" sz="18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Пластилинография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87898" y="11930122"/>
            <a:ext cx="31089600" cy="179593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Рисунок 7" descr="C:\Users\Lenovo\AppData\Local\Microsoft\Windows\INetCache\Content.Word\IMG_20190311_16101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000108"/>
            <a:ext cx="5357850" cy="34290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0" name="Содержимое 9" descr="C:\Users\Lenovo\AppData\Local\Microsoft\Windows\INetCache\Content.Word\IMG_20190311_161116.jpg"/>
          <p:cNvPicPr>
            <a:picLocks noGrp="1"/>
          </p:cNvPicPr>
          <p:nvPr>
            <p:ph idx="1"/>
          </p:nvPr>
        </p:nvPicPr>
        <p:blipFill>
          <a:blip r:embed="rId4" cstate="print"/>
          <a:srcRect l="7247" t="8334"/>
          <a:stretch>
            <a:fillRect/>
          </a:stretch>
        </p:blipFill>
        <p:spPr bwMode="auto">
          <a:xfrm>
            <a:off x="3286116" y="3214686"/>
            <a:ext cx="5643570" cy="33575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3108" y="357166"/>
            <a:ext cx="5500726" cy="654032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3 этап: Итоговый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42985"/>
            <a:ext cx="8229600" cy="2143139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Подведение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итогов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проекта.</a:t>
            </a:r>
          </a:p>
          <a:p>
            <a:pPr marL="0" indent="0" algn="ctr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Награждение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победителей.</a:t>
            </a:r>
          </a:p>
          <a:p>
            <a:pPr marL="0" indent="0" algn="ctr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Выступление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на педагогическом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совете МБДОУ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по обмену опытом. </a:t>
            </a:r>
          </a:p>
        </p:txBody>
      </p:sp>
      <p:pic>
        <p:nvPicPr>
          <p:cNvPr id="4" name="Рисунок 3" descr="H:\DCIM\162___03\IMG_4029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18" y="3429000"/>
            <a:ext cx="6072230" cy="32861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606069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nix\Desktop\img50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230936" cy="452596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nix\Desktop\img50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589461"/>
            <a:ext cx="3456384" cy="547260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nix\Desktop\img50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628799"/>
            <a:ext cx="3528392" cy="495434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602259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>
          <a:xfrm>
            <a:off x="1666020" y="1052736"/>
            <a:ext cx="5904656" cy="1412775"/>
          </a:xfrm>
        </p:spPr>
        <p:txBody>
          <a:bodyPr/>
          <a:lstStyle/>
          <a:p>
            <a:r>
              <a:rPr lang="ru-RU" altLang="ru-RU" sz="3600" b="1" dirty="0" smtClean="0">
                <a:solidFill>
                  <a:srgbClr val="FF0000"/>
                </a:solidFill>
              </a:rPr>
              <a:t>Если хочешь, чтобы весной пели птицы - </a:t>
            </a: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43608" y="3861048"/>
            <a:ext cx="7437512" cy="720080"/>
          </a:xfrm>
        </p:spPr>
        <p:txBody>
          <a:bodyPr/>
          <a:lstStyle/>
          <a:p>
            <a:pPr marL="0" indent="0" algn="ctr">
              <a:buNone/>
            </a:pPr>
            <a:endParaRPr lang="ru-RU" sz="4000" b="1" dirty="0" smtClean="0">
              <a:solidFill>
                <a:srgbClr val="C00000"/>
              </a:solidFill>
            </a:endParaRPr>
          </a:p>
          <a:p>
            <a:pPr marL="0" indent="0" algn="ctr">
              <a:buNone/>
            </a:pPr>
            <a:endParaRPr lang="ru-RU" sz="4000" b="1" dirty="0">
              <a:solidFill>
                <a:srgbClr val="C00000"/>
              </a:solidFill>
            </a:endParaRPr>
          </a:p>
          <a:p>
            <a:pPr marL="0" indent="0" algn="ctr">
              <a:buNone/>
            </a:pPr>
            <a:r>
              <a:rPr lang="ru-RU" sz="4000" b="1" dirty="0" smtClean="0">
                <a:solidFill>
                  <a:srgbClr val="C00000"/>
                </a:solidFill>
              </a:rPr>
              <a:t>ПОКОРМИ   ИХ  ЗИМОЙ!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6846" y="2276872"/>
            <a:ext cx="4343003" cy="286508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93472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чарование зимы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Очарование зимы</Template>
  <TotalTime>675</TotalTime>
  <Words>774</Words>
  <Application>Microsoft Office PowerPoint</Application>
  <PresentationFormat>Экран (4:3)</PresentationFormat>
  <Paragraphs>101</Paragraphs>
  <Slides>22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Очарование зимы</vt:lpstr>
      <vt:lpstr>Слайд 1</vt:lpstr>
      <vt:lpstr>Актуальность</vt:lpstr>
      <vt:lpstr> Тип проекта:  </vt:lpstr>
      <vt:lpstr>Цель проекта:</vt:lpstr>
      <vt:lpstr> Задачи: </vt:lpstr>
      <vt:lpstr>Интеграция  с образовательными областями</vt:lpstr>
      <vt:lpstr>Ожидаемые результаты реализации проекта:</vt:lpstr>
      <vt:lpstr>Практическая значимость проекта:</vt:lpstr>
      <vt:lpstr>Этапы реализации проекта</vt:lpstr>
      <vt:lpstr>1 этап: Информационный</vt:lpstr>
      <vt:lpstr> 2 этап: Практический  </vt:lpstr>
      <vt:lpstr>Слайд 12</vt:lpstr>
      <vt:lpstr>Слайд 13</vt:lpstr>
      <vt:lpstr>Чтение художественной литературы</vt:lpstr>
      <vt:lpstr>Рассматривание иллюстраций в художественной  литературе</vt:lpstr>
      <vt:lpstr>Составление рассказов по картинкам</vt:lpstr>
      <vt:lpstr>Пальчиковая игра «Совушка»</vt:lpstr>
      <vt:lpstr> Коррекционно- развивающая деятельность  учителя-логопеда </vt:lpstr>
      <vt:lpstr>Пластилинография </vt:lpstr>
      <vt:lpstr>3 этап: Итоговый </vt:lpstr>
      <vt:lpstr>Слайд 21</vt:lpstr>
      <vt:lpstr>Если хочешь, чтобы весной пели птицы -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87</cp:revision>
  <dcterms:created xsi:type="dcterms:W3CDTF">2014-11-22T12:13:06Z</dcterms:created>
  <dcterms:modified xsi:type="dcterms:W3CDTF">2026-01-30T12:39:38Z</dcterms:modified>
</cp:coreProperties>
</file>