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64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2" y="-8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01C3D4-227F-4BF6-A386-00BBF116CD57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33AA5B-9E98-4D3C-BC3B-268D9B13488D}">
      <dgm:prSet phldrT="[Текст]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r>
            <a:rPr lang="en-US" b="1" dirty="0" smtClean="0">
              <a:solidFill>
                <a:schemeClr val="bg1"/>
              </a:solidFill>
            </a:rPr>
            <a:t>Opinion</a:t>
          </a:r>
          <a:endParaRPr lang="ru-RU" b="1" dirty="0">
            <a:solidFill>
              <a:schemeClr val="bg1"/>
            </a:solidFill>
          </a:endParaRPr>
        </a:p>
      </dgm:t>
    </dgm:pt>
    <dgm:pt modelId="{22E47894-3EF5-45D9-8654-42CFCB6510ED}" type="parTrans" cxnId="{7D7CBCA8-D079-49BB-B69C-BD6D09A0B41F}">
      <dgm:prSet/>
      <dgm:spPr/>
      <dgm:t>
        <a:bodyPr/>
        <a:lstStyle/>
        <a:p>
          <a:endParaRPr lang="ru-RU"/>
        </a:p>
      </dgm:t>
    </dgm:pt>
    <dgm:pt modelId="{3A03BD5B-C480-474A-921A-99DF3A36B9BD}" type="sibTrans" cxnId="{7D7CBCA8-D079-49BB-B69C-BD6D09A0B41F}">
      <dgm:prSet/>
      <dgm:spPr>
        <a:solidFill>
          <a:srgbClr val="FFC000"/>
        </a:solidFill>
      </dgm:spPr>
      <dgm:t>
        <a:bodyPr/>
        <a:lstStyle/>
        <a:p>
          <a:endParaRPr lang="ru-RU"/>
        </a:p>
      </dgm:t>
    </dgm:pt>
    <dgm:pt modelId="{23EE6227-5CD8-4902-BD6D-AB46F1F9BB6E}">
      <dgm:prSet phldrT="[Текст]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r>
            <a:rPr lang="en-US" b="1" dirty="0" smtClean="0">
              <a:solidFill>
                <a:schemeClr val="bg1"/>
              </a:solidFill>
            </a:rPr>
            <a:t>Size</a:t>
          </a:r>
          <a:endParaRPr lang="ru-RU" b="1" dirty="0">
            <a:solidFill>
              <a:schemeClr val="bg1"/>
            </a:solidFill>
          </a:endParaRPr>
        </a:p>
      </dgm:t>
    </dgm:pt>
    <dgm:pt modelId="{8B63FD21-4DFE-4757-838E-7B71340C3CB9}" type="parTrans" cxnId="{B3525DA5-65FD-47BC-B761-B6155FDE0B1A}">
      <dgm:prSet/>
      <dgm:spPr/>
      <dgm:t>
        <a:bodyPr/>
        <a:lstStyle/>
        <a:p>
          <a:endParaRPr lang="ru-RU"/>
        </a:p>
      </dgm:t>
    </dgm:pt>
    <dgm:pt modelId="{AF707E3F-31C8-4613-B94B-608A4F153173}" type="sibTrans" cxnId="{B3525DA5-65FD-47BC-B761-B6155FDE0B1A}">
      <dgm:prSet/>
      <dgm:spPr>
        <a:solidFill>
          <a:srgbClr val="FFC000"/>
        </a:solidFill>
      </dgm:spPr>
      <dgm:t>
        <a:bodyPr/>
        <a:lstStyle/>
        <a:p>
          <a:endParaRPr lang="ru-RU"/>
        </a:p>
      </dgm:t>
    </dgm:pt>
    <dgm:pt modelId="{49174C98-6B05-499B-8576-D95F8022A2E7}">
      <dgm:prSet phldrT="[Текст]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b="1" dirty="0" smtClean="0">
              <a:solidFill>
                <a:schemeClr val="bg1"/>
              </a:solidFill>
            </a:rPr>
            <a:t>Age</a:t>
          </a:r>
          <a:endParaRPr lang="ru-RU" b="1" dirty="0">
            <a:solidFill>
              <a:schemeClr val="bg1"/>
            </a:solidFill>
          </a:endParaRPr>
        </a:p>
      </dgm:t>
    </dgm:pt>
    <dgm:pt modelId="{28D5CCCD-667E-4B06-BC8F-CD6C3B821466}" type="parTrans" cxnId="{349562B1-5FED-48BB-8726-D38BBA90833A}">
      <dgm:prSet/>
      <dgm:spPr/>
      <dgm:t>
        <a:bodyPr/>
        <a:lstStyle/>
        <a:p>
          <a:endParaRPr lang="ru-RU"/>
        </a:p>
      </dgm:t>
    </dgm:pt>
    <dgm:pt modelId="{AE63A038-D0D8-4AE7-B2AA-F9C3217A47F0}" type="sibTrans" cxnId="{349562B1-5FED-48BB-8726-D38BBA90833A}">
      <dgm:prSet/>
      <dgm:spPr>
        <a:solidFill>
          <a:srgbClr val="FFC000"/>
        </a:solidFill>
      </dgm:spPr>
      <dgm:t>
        <a:bodyPr/>
        <a:lstStyle/>
        <a:p>
          <a:endParaRPr lang="ru-RU"/>
        </a:p>
      </dgm:t>
    </dgm:pt>
    <dgm:pt modelId="{A268276D-3EC0-4EB2-A47B-7894DD581689}">
      <dgm:prSet phldrT="[Текст]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b="1" dirty="0" smtClean="0">
              <a:solidFill>
                <a:schemeClr val="bg1"/>
              </a:solidFill>
            </a:rPr>
            <a:t>Shape</a:t>
          </a:r>
          <a:endParaRPr lang="ru-RU" b="1" dirty="0">
            <a:solidFill>
              <a:schemeClr val="bg1"/>
            </a:solidFill>
          </a:endParaRPr>
        </a:p>
      </dgm:t>
    </dgm:pt>
    <dgm:pt modelId="{77393F40-3BD7-4168-A2DB-64C97F5C2A56}" type="parTrans" cxnId="{9712D007-4615-4E85-B1B3-2D0876E87A57}">
      <dgm:prSet/>
      <dgm:spPr/>
      <dgm:t>
        <a:bodyPr/>
        <a:lstStyle/>
        <a:p>
          <a:endParaRPr lang="ru-RU"/>
        </a:p>
      </dgm:t>
    </dgm:pt>
    <dgm:pt modelId="{44F9AB4C-6120-42C8-8B81-803DEC47769B}" type="sibTrans" cxnId="{9712D007-4615-4E85-B1B3-2D0876E87A57}">
      <dgm:prSet/>
      <dgm:spPr>
        <a:solidFill>
          <a:srgbClr val="FFC000"/>
        </a:solidFill>
      </dgm:spPr>
      <dgm:t>
        <a:bodyPr/>
        <a:lstStyle/>
        <a:p>
          <a:endParaRPr lang="ru-RU"/>
        </a:p>
      </dgm:t>
    </dgm:pt>
    <dgm:pt modelId="{75B43EFB-7A08-4D68-908E-88C273548833}">
      <dgm:prSet phldrT="[Текст]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b="1" dirty="0" smtClean="0">
              <a:solidFill>
                <a:schemeClr val="bg1"/>
              </a:solidFill>
            </a:rPr>
            <a:t>Colour</a:t>
          </a:r>
          <a:endParaRPr lang="ru-RU" b="1" dirty="0">
            <a:solidFill>
              <a:schemeClr val="bg1"/>
            </a:solidFill>
          </a:endParaRPr>
        </a:p>
      </dgm:t>
    </dgm:pt>
    <dgm:pt modelId="{3832A5A3-05DF-48F3-B184-9DE83A2D26AA}" type="parTrans" cxnId="{73981ED5-DA64-4578-A13C-F47AE800BD53}">
      <dgm:prSet/>
      <dgm:spPr/>
      <dgm:t>
        <a:bodyPr/>
        <a:lstStyle/>
        <a:p>
          <a:endParaRPr lang="ru-RU"/>
        </a:p>
      </dgm:t>
    </dgm:pt>
    <dgm:pt modelId="{4951D559-AE6E-42ED-9AEC-36BF2AEA3E1B}" type="sibTrans" cxnId="{73981ED5-DA64-4578-A13C-F47AE800BD53}">
      <dgm:prSet/>
      <dgm:spPr>
        <a:solidFill>
          <a:srgbClr val="FFC000"/>
        </a:solidFill>
      </dgm:spPr>
      <dgm:t>
        <a:bodyPr/>
        <a:lstStyle/>
        <a:p>
          <a:endParaRPr lang="ru-RU"/>
        </a:p>
      </dgm:t>
    </dgm:pt>
    <dgm:pt modelId="{73643DCE-F7E1-4775-B09C-68F303959F26}">
      <dgm:prSet phldrT="[Текст]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b="1" dirty="0" smtClean="0">
              <a:solidFill>
                <a:schemeClr val="bg1"/>
              </a:solidFill>
            </a:rPr>
            <a:t>Pattern</a:t>
          </a:r>
          <a:endParaRPr lang="ru-RU" b="1" dirty="0">
            <a:solidFill>
              <a:schemeClr val="bg1"/>
            </a:solidFill>
          </a:endParaRPr>
        </a:p>
      </dgm:t>
    </dgm:pt>
    <dgm:pt modelId="{DF285969-4172-433B-881E-4B9575B45ED6}" type="parTrans" cxnId="{0CDEFD78-B6BA-4599-B344-FE86500B8FB2}">
      <dgm:prSet/>
      <dgm:spPr/>
      <dgm:t>
        <a:bodyPr/>
        <a:lstStyle/>
        <a:p>
          <a:endParaRPr lang="ru-RU"/>
        </a:p>
      </dgm:t>
    </dgm:pt>
    <dgm:pt modelId="{7191A3BD-729B-482E-9F46-E6BDF3318F79}" type="sibTrans" cxnId="{0CDEFD78-B6BA-4599-B344-FE86500B8FB2}">
      <dgm:prSet/>
      <dgm:spPr>
        <a:solidFill>
          <a:srgbClr val="FFC000"/>
        </a:solidFill>
      </dgm:spPr>
      <dgm:t>
        <a:bodyPr/>
        <a:lstStyle/>
        <a:p>
          <a:endParaRPr lang="ru-RU"/>
        </a:p>
      </dgm:t>
    </dgm:pt>
    <dgm:pt modelId="{612C4A85-7762-4BF8-8EC7-ACFDB191EEEA}">
      <dgm:prSet phldrT="[Текст]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b="1" dirty="0" smtClean="0">
              <a:solidFill>
                <a:schemeClr val="bg1"/>
              </a:solidFill>
            </a:rPr>
            <a:t>Origin</a:t>
          </a:r>
          <a:endParaRPr lang="ru-RU" b="1" dirty="0">
            <a:solidFill>
              <a:schemeClr val="bg1"/>
            </a:solidFill>
          </a:endParaRPr>
        </a:p>
      </dgm:t>
    </dgm:pt>
    <dgm:pt modelId="{931C0E01-CA54-4C79-BC6B-500B1F92171B}" type="parTrans" cxnId="{B1D20432-3B33-48EE-BC75-EB0C7B24BF75}">
      <dgm:prSet/>
      <dgm:spPr/>
      <dgm:t>
        <a:bodyPr/>
        <a:lstStyle/>
        <a:p>
          <a:endParaRPr lang="ru-RU"/>
        </a:p>
      </dgm:t>
    </dgm:pt>
    <dgm:pt modelId="{3F9A5595-CA40-4E3F-9900-157753DAFA4D}" type="sibTrans" cxnId="{B1D20432-3B33-48EE-BC75-EB0C7B24BF75}">
      <dgm:prSet/>
      <dgm:spPr>
        <a:solidFill>
          <a:srgbClr val="FFC000"/>
        </a:solidFill>
      </dgm:spPr>
      <dgm:t>
        <a:bodyPr/>
        <a:lstStyle/>
        <a:p>
          <a:endParaRPr lang="ru-RU"/>
        </a:p>
      </dgm:t>
    </dgm:pt>
    <dgm:pt modelId="{8905454A-B16C-4E22-B4CB-E11F94DA0DBC}">
      <dgm:prSet phldrT="[Текст]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b="1" dirty="0" smtClean="0">
              <a:solidFill>
                <a:schemeClr val="bg1"/>
              </a:solidFill>
            </a:rPr>
            <a:t>Material</a:t>
          </a:r>
          <a:endParaRPr lang="ru-RU" b="1" dirty="0">
            <a:solidFill>
              <a:schemeClr val="bg1"/>
            </a:solidFill>
          </a:endParaRPr>
        </a:p>
      </dgm:t>
    </dgm:pt>
    <dgm:pt modelId="{8B3BA8E9-A824-4A8C-BE7F-6CB80DBB7FAD}" type="parTrans" cxnId="{E69A8A49-1ECD-4ABB-B874-46DFB6792FC4}">
      <dgm:prSet/>
      <dgm:spPr/>
      <dgm:t>
        <a:bodyPr/>
        <a:lstStyle/>
        <a:p>
          <a:endParaRPr lang="ru-RU"/>
        </a:p>
      </dgm:t>
    </dgm:pt>
    <dgm:pt modelId="{3B780A3A-36D7-47C1-8BCD-BAE4452BCA1F}" type="sibTrans" cxnId="{E69A8A49-1ECD-4ABB-B874-46DFB6792FC4}">
      <dgm:prSet/>
      <dgm:spPr/>
      <dgm:t>
        <a:bodyPr/>
        <a:lstStyle/>
        <a:p>
          <a:endParaRPr lang="ru-RU"/>
        </a:p>
      </dgm:t>
    </dgm:pt>
    <dgm:pt modelId="{B2E1E232-AB0E-4CAC-8D40-77E3E09F0800}" type="pres">
      <dgm:prSet presAssocID="{AE01C3D4-227F-4BF6-A386-00BBF116CD57}" presName="Name0" presStyleCnt="0">
        <dgm:presLayoutVars>
          <dgm:dir/>
          <dgm:resizeHandles/>
        </dgm:presLayoutVars>
      </dgm:prSet>
      <dgm:spPr/>
    </dgm:pt>
    <dgm:pt modelId="{ADB37EBE-636B-4D84-A0AF-7B2FE3C8955E}" type="pres">
      <dgm:prSet presAssocID="{C633AA5B-9E98-4D3C-BC3B-268D9B13488D}" presName="compNode" presStyleCnt="0"/>
      <dgm:spPr/>
    </dgm:pt>
    <dgm:pt modelId="{CEE486F2-52D7-4E99-BB7C-3A40C915B32E}" type="pres">
      <dgm:prSet presAssocID="{C633AA5B-9E98-4D3C-BC3B-268D9B13488D}" presName="dummyConnPt" presStyleCnt="0"/>
      <dgm:spPr/>
    </dgm:pt>
    <dgm:pt modelId="{CE1E0A87-60F2-4B88-A5C4-4E57C66CBEEC}" type="pres">
      <dgm:prSet presAssocID="{C633AA5B-9E98-4D3C-BC3B-268D9B13488D}" presName="node" presStyleLbl="node1" presStyleIdx="0" presStyleCnt="8">
        <dgm:presLayoutVars>
          <dgm:bulletEnabled val="1"/>
        </dgm:presLayoutVars>
      </dgm:prSet>
      <dgm:spPr/>
    </dgm:pt>
    <dgm:pt modelId="{8BE00E56-259A-464D-B006-7F3D19472B7B}" type="pres">
      <dgm:prSet presAssocID="{3A03BD5B-C480-474A-921A-99DF3A36B9BD}" presName="sibTrans" presStyleLbl="bgSibTrans2D1" presStyleIdx="0" presStyleCnt="7"/>
      <dgm:spPr/>
    </dgm:pt>
    <dgm:pt modelId="{E1C08BC6-71E6-447A-94B5-96EDD451D72C}" type="pres">
      <dgm:prSet presAssocID="{23EE6227-5CD8-4902-BD6D-AB46F1F9BB6E}" presName="compNode" presStyleCnt="0"/>
      <dgm:spPr/>
    </dgm:pt>
    <dgm:pt modelId="{14409721-4BFA-421A-8211-3D6FBDAC1F88}" type="pres">
      <dgm:prSet presAssocID="{23EE6227-5CD8-4902-BD6D-AB46F1F9BB6E}" presName="dummyConnPt" presStyleCnt="0"/>
      <dgm:spPr/>
    </dgm:pt>
    <dgm:pt modelId="{B973C34A-C382-4C9A-A6A9-D4F5A9DC8317}" type="pres">
      <dgm:prSet presAssocID="{23EE6227-5CD8-4902-BD6D-AB46F1F9BB6E}" presName="node" presStyleLbl="node1" presStyleIdx="1" presStyleCnt="8">
        <dgm:presLayoutVars>
          <dgm:bulletEnabled val="1"/>
        </dgm:presLayoutVars>
      </dgm:prSet>
      <dgm:spPr/>
    </dgm:pt>
    <dgm:pt modelId="{EE3A78BB-AD87-49C2-B884-FAA94DE22B8A}" type="pres">
      <dgm:prSet presAssocID="{AF707E3F-31C8-4613-B94B-608A4F153173}" presName="sibTrans" presStyleLbl="bgSibTrans2D1" presStyleIdx="1" presStyleCnt="7"/>
      <dgm:spPr/>
    </dgm:pt>
    <dgm:pt modelId="{B4B40077-FAA8-4082-8BAF-CB44F0B004E9}" type="pres">
      <dgm:prSet presAssocID="{49174C98-6B05-499B-8576-D95F8022A2E7}" presName="compNode" presStyleCnt="0"/>
      <dgm:spPr/>
    </dgm:pt>
    <dgm:pt modelId="{546BB01C-947A-47EE-B525-5860422849AF}" type="pres">
      <dgm:prSet presAssocID="{49174C98-6B05-499B-8576-D95F8022A2E7}" presName="dummyConnPt" presStyleCnt="0"/>
      <dgm:spPr/>
    </dgm:pt>
    <dgm:pt modelId="{7F73369E-6344-42F4-83A3-ECD9794A1439}" type="pres">
      <dgm:prSet presAssocID="{49174C98-6B05-499B-8576-D95F8022A2E7}" presName="node" presStyleLbl="node1" presStyleIdx="2" presStyleCnt="8">
        <dgm:presLayoutVars>
          <dgm:bulletEnabled val="1"/>
        </dgm:presLayoutVars>
      </dgm:prSet>
      <dgm:spPr/>
    </dgm:pt>
    <dgm:pt modelId="{2EF86D12-9787-43C0-AB56-D8C3162E958C}" type="pres">
      <dgm:prSet presAssocID="{AE63A038-D0D8-4AE7-B2AA-F9C3217A47F0}" presName="sibTrans" presStyleLbl="bgSibTrans2D1" presStyleIdx="2" presStyleCnt="7"/>
      <dgm:spPr/>
    </dgm:pt>
    <dgm:pt modelId="{BE88A6DA-1275-41E9-A8BA-B5FC3450EC09}" type="pres">
      <dgm:prSet presAssocID="{A268276D-3EC0-4EB2-A47B-7894DD581689}" presName="compNode" presStyleCnt="0"/>
      <dgm:spPr/>
    </dgm:pt>
    <dgm:pt modelId="{80CA82BD-DBBA-4DB4-B293-87C95C108F20}" type="pres">
      <dgm:prSet presAssocID="{A268276D-3EC0-4EB2-A47B-7894DD581689}" presName="dummyConnPt" presStyleCnt="0"/>
      <dgm:spPr/>
    </dgm:pt>
    <dgm:pt modelId="{0097F1E2-8032-46AF-8B55-039A78ED16C8}" type="pres">
      <dgm:prSet presAssocID="{A268276D-3EC0-4EB2-A47B-7894DD581689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1E02A9-6346-4086-AF33-5F194B995FF6}" type="pres">
      <dgm:prSet presAssocID="{44F9AB4C-6120-42C8-8B81-803DEC47769B}" presName="sibTrans" presStyleLbl="bgSibTrans2D1" presStyleIdx="3" presStyleCnt="7"/>
      <dgm:spPr/>
    </dgm:pt>
    <dgm:pt modelId="{C72557FE-3013-4445-9CA3-60B4B99D731A}" type="pres">
      <dgm:prSet presAssocID="{75B43EFB-7A08-4D68-908E-88C273548833}" presName="compNode" presStyleCnt="0"/>
      <dgm:spPr/>
    </dgm:pt>
    <dgm:pt modelId="{D77484F5-61C6-4DE8-B188-B6B491AE8E60}" type="pres">
      <dgm:prSet presAssocID="{75B43EFB-7A08-4D68-908E-88C273548833}" presName="dummyConnPt" presStyleCnt="0"/>
      <dgm:spPr/>
    </dgm:pt>
    <dgm:pt modelId="{3BDB8455-1838-4263-84F2-FB498572326A}" type="pres">
      <dgm:prSet presAssocID="{75B43EFB-7A08-4D68-908E-88C273548833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8386DE-9EAD-48AD-AE0E-FEB33E619B75}" type="pres">
      <dgm:prSet presAssocID="{4951D559-AE6E-42ED-9AEC-36BF2AEA3E1B}" presName="sibTrans" presStyleLbl="bgSibTrans2D1" presStyleIdx="4" presStyleCnt="7"/>
      <dgm:spPr/>
    </dgm:pt>
    <dgm:pt modelId="{CE4D9FCC-1FAD-4DE3-8BB3-636A50790C0D}" type="pres">
      <dgm:prSet presAssocID="{73643DCE-F7E1-4775-B09C-68F303959F26}" presName="compNode" presStyleCnt="0"/>
      <dgm:spPr/>
    </dgm:pt>
    <dgm:pt modelId="{D199FDC7-C289-4D66-B50C-6D6BE1DD8304}" type="pres">
      <dgm:prSet presAssocID="{73643DCE-F7E1-4775-B09C-68F303959F26}" presName="dummyConnPt" presStyleCnt="0"/>
      <dgm:spPr/>
    </dgm:pt>
    <dgm:pt modelId="{0D4D0C1E-3543-4C36-BB5F-6D17E1F413BB}" type="pres">
      <dgm:prSet presAssocID="{73643DCE-F7E1-4775-B09C-68F303959F26}" presName="node" presStyleLbl="node1" presStyleIdx="5" presStyleCnt="8">
        <dgm:presLayoutVars>
          <dgm:bulletEnabled val="1"/>
        </dgm:presLayoutVars>
      </dgm:prSet>
      <dgm:spPr/>
    </dgm:pt>
    <dgm:pt modelId="{0EC9BAD6-89A9-4A0F-BDC5-16F4AE8CAFE4}" type="pres">
      <dgm:prSet presAssocID="{7191A3BD-729B-482E-9F46-E6BDF3318F79}" presName="sibTrans" presStyleLbl="bgSibTrans2D1" presStyleIdx="5" presStyleCnt="7"/>
      <dgm:spPr/>
    </dgm:pt>
    <dgm:pt modelId="{E060B290-F2AC-4A7D-8E1F-D0F031C05D15}" type="pres">
      <dgm:prSet presAssocID="{612C4A85-7762-4BF8-8EC7-ACFDB191EEEA}" presName="compNode" presStyleCnt="0"/>
      <dgm:spPr/>
    </dgm:pt>
    <dgm:pt modelId="{6D016F6F-9F24-4CFA-825D-9102427DC939}" type="pres">
      <dgm:prSet presAssocID="{612C4A85-7762-4BF8-8EC7-ACFDB191EEEA}" presName="dummyConnPt" presStyleCnt="0"/>
      <dgm:spPr/>
    </dgm:pt>
    <dgm:pt modelId="{8E7A2EC5-FA61-4811-848F-92BC95209946}" type="pres">
      <dgm:prSet presAssocID="{612C4A85-7762-4BF8-8EC7-ACFDB191EEEA}" presName="node" presStyleLbl="node1" presStyleIdx="6" presStyleCnt="8">
        <dgm:presLayoutVars>
          <dgm:bulletEnabled val="1"/>
        </dgm:presLayoutVars>
      </dgm:prSet>
      <dgm:spPr/>
    </dgm:pt>
    <dgm:pt modelId="{B5017406-855A-43CA-9385-745CE888611E}" type="pres">
      <dgm:prSet presAssocID="{3F9A5595-CA40-4E3F-9900-157753DAFA4D}" presName="sibTrans" presStyleLbl="bgSibTrans2D1" presStyleIdx="6" presStyleCnt="7"/>
      <dgm:spPr/>
    </dgm:pt>
    <dgm:pt modelId="{5CAB50C4-2C07-48CD-A4C3-66675E0E7A1E}" type="pres">
      <dgm:prSet presAssocID="{8905454A-B16C-4E22-B4CB-E11F94DA0DBC}" presName="compNode" presStyleCnt="0"/>
      <dgm:spPr/>
    </dgm:pt>
    <dgm:pt modelId="{4FB5BE8F-281B-48BE-B78A-423DDA190138}" type="pres">
      <dgm:prSet presAssocID="{8905454A-B16C-4E22-B4CB-E11F94DA0DBC}" presName="dummyConnPt" presStyleCnt="0"/>
      <dgm:spPr/>
    </dgm:pt>
    <dgm:pt modelId="{C6090209-7128-4ED3-9615-F250D24394AE}" type="pres">
      <dgm:prSet presAssocID="{8905454A-B16C-4E22-B4CB-E11F94DA0DBC}" presName="node" presStyleLbl="node1" presStyleIdx="7" presStyleCnt="8">
        <dgm:presLayoutVars>
          <dgm:bulletEnabled val="1"/>
        </dgm:presLayoutVars>
      </dgm:prSet>
      <dgm:spPr/>
    </dgm:pt>
  </dgm:ptLst>
  <dgm:cxnLst>
    <dgm:cxn modelId="{E69A8A49-1ECD-4ABB-B874-46DFB6792FC4}" srcId="{AE01C3D4-227F-4BF6-A386-00BBF116CD57}" destId="{8905454A-B16C-4E22-B4CB-E11F94DA0DBC}" srcOrd="7" destOrd="0" parTransId="{8B3BA8E9-A824-4A8C-BE7F-6CB80DBB7FAD}" sibTransId="{3B780A3A-36D7-47C1-8BCD-BAE4452BCA1F}"/>
    <dgm:cxn modelId="{E5C82B24-DBD3-438C-8C15-C6FE2996BC84}" type="presOf" srcId="{49174C98-6B05-499B-8576-D95F8022A2E7}" destId="{7F73369E-6344-42F4-83A3-ECD9794A1439}" srcOrd="0" destOrd="0" presId="urn:microsoft.com/office/officeart/2005/8/layout/bProcess4"/>
    <dgm:cxn modelId="{0CDEFD78-B6BA-4599-B344-FE86500B8FB2}" srcId="{AE01C3D4-227F-4BF6-A386-00BBF116CD57}" destId="{73643DCE-F7E1-4775-B09C-68F303959F26}" srcOrd="5" destOrd="0" parTransId="{DF285969-4172-433B-881E-4B9575B45ED6}" sibTransId="{7191A3BD-729B-482E-9F46-E6BDF3318F79}"/>
    <dgm:cxn modelId="{665072AB-E201-4936-BB12-9D786AB3AD70}" type="presOf" srcId="{7191A3BD-729B-482E-9F46-E6BDF3318F79}" destId="{0EC9BAD6-89A9-4A0F-BDC5-16F4AE8CAFE4}" srcOrd="0" destOrd="0" presId="urn:microsoft.com/office/officeart/2005/8/layout/bProcess4"/>
    <dgm:cxn modelId="{9712D007-4615-4E85-B1B3-2D0876E87A57}" srcId="{AE01C3D4-227F-4BF6-A386-00BBF116CD57}" destId="{A268276D-3EC0-4EB2-A47B-7894DD581689}" srcOrd="3" destOrd="0" parTransId="{77393F40-3BD7-4168-A2DB-64C97F5C2A56}" sibTransId="{44F9AB4C-6120-42C8-8B81-803DEC47769B}"/>
    <dgm:cxn modelId="{A942211D-DE11-48F9-9A8C-096FA5E43A76}" type="presOf" srcId="{3A03BD5B-C480-474A-921A-99DF3A36B9BD}" destId="{8BE00E56-259A-464D-B006-7F3D19472B7B}" srcOrd="0" destOrd="0" presId="urn:microsoft.com/office/officeart/2005/8/layout/bProcess4"/>
    <dgm:cxn modelId="{19AA021F-75CD-4109-861C-9B99D5B5CF19}" type="presOf" srcId="{44F9AB4C-6120-42C8-8B81-803DEC47769B}" destId="{E31E02A9-6346-4086-AF33-5F194B995FF6}" srcOrd="0" destOrd="0" presId="urn:microsoft.com/office/officeart/2005/8/layout/bProcess4"/>
    <dgm:cxn modelId="{1D160B48-C3DC-4F3E-B349-80DE8CBBDCA6}" type="presOf" srcId="{23EE6227-5CD8-4902-BD6D-AB46F1F9BB6E}" destId="{B973C34A-C382-4C9A-A6A9-D4F5A9DC8317}" srcOrd="0" destOrd="0" presId="urn:microsoft.com/office/officeart/2005/8/layout/bProcess4"/>
    <dgm:cxn modelId="{BFD8EE01-3DB5-464A-8B1B-33ED845449B2}" type="presOf" srcId="{8905454A-B16C-4E22-B4CB-E11F94DA0DBC}" destId="{C6090209-7128-4ED3-9615-F250D24394AE}" srcOrd="0" destOrd="0" presId="urn:microsoft.com/office/officeart/2005/8/layout/bProcess4"/>
    <dgm:cxn modelId="{16A9E640-DE1D-457D-B456-E17AD85EA1BA}" type="presOf" srcId="{AE01C3D4-227F-4BF6-A386-00BBF116CD57}" destId="{B2E1E232-AB0E-4CAC-8D40-77E3E09F0800}" srcOrd="0" destOrd="0" presId="urn:microsoft.com/office/officeart/2005/8/layout/bProcess4"/>
    <dgm:cxn modelId="{B3525DA5-65FD-47BC-B761-B6155FDE0B1A}" srcId="{AE01C3D4-227F-4BF6-A386-00BBF116CD57}" destId="{23EE6227-5CD8-4902-BD6D-AB46F1F9BB6E}" srcOrd="1" destOrd="0" parTransId="{8B63FD21-4DFE-4757-838E-7B71340C3CB9}" sibTransId="{AF707E3F-31C8-4613-B94B-608A4F153173}"/>
    <dgm:cxn modelId="{CF9BBF4D-7E69-4D65-8A8E-DA78C0A4B48B}" type="presOf" srcId="{A268276D-3EC0-4EB2-A47B-7894DD581689}" destId="{0097F1E2-8032-46AF-8B55-039A78ED16C8}" srcOrd="0" destOrd="0" presId="urn:microsoft.com/office/officeart/2005/8/layout/bProcess4"/>
    <dgm:cxn modelId="{73981ED5-DA64-4578-A13C-F47AE800BD53}" srcId="{AE01C3D4-227F-4BF6-A386-00BBF116CD57}" destId="{75B43EFB-7A08-4D68-908E-88C273548833}" srcOrd="4" destOrd="0" parTransId="{3832A5A3-05DF-48F3-B184-9DE83A2D26AA}" sibTransId="{4951D559-AE6E-42ED-9AEC-36BF2AEA3E1B}"/>
    <dgm:cxn modelId="{549E4C9F-AA16-4B1F-BCD2-89219D54DF4E}" type="presOf" srcId="{C633AA5B-9E98-4D3C-BC3B-268D9B13488D}" destId="{CE1E0A87-60F2-4B88-A5C4-4E57C66CBEEC}" srcOrd="0" destOrd="0" presId="urn:microsoft.com/office/officeart/2005/8/layout/bProcess4"/>
    <dgm:cxn modelId="{7D7CBCA8-D079-49BB-B69C-BD6D09A0B41F}" srcId="{AE01C3D4-227F-4BF6-A386-00BBF116CD57}" destId="{C633AA5B-9E98-4D3C-BC3B-268D9B13488D}" srcOrd="0" destOrd="0" parTransId="{22E47894-3EF5-45D9-8654-42CFCB6510ED}" sibTransId="{3A03BD5B-C480-474A-921A-99DF3A36B9BD}"/>
    <dgm:cxn modelId="{B1D20432-3B33-48EE-BC75-EB0C7B24BF75}" srcId="{AE01C3D4-227F-4BF6-A386-00BBF116CD57}" destId="{612C4A85-7762-4BF8-8EC7-ACFDB191EEEA}" srcOrd="6" destOrd="0" parTransId="{931C0E01-CA54-4C79-BC6B-500B1F92171B}" sibTransId="{3F9A5595-CA40-4E3F-9900-157753DAFA4D}"/>
    <dgm:cxn modelId="{349562B1-5FED-48BB-8726-D38BBA90833A}" srcId="{AE01C3D4-227F-4BF6-A386-00BBF116CD57}" destId="{49174C98-6B05-499B-8576-D95F8022A2E7}" srcOrd="2" destOrd="0" parTransId="{28D5CCCD-667E-4B06-BC8F-CD6C3B821466}" sibTransId="{AE63A038-D0D8-4AE7-B2AA-F9C3217A47F0}"/>
    <dgm:cxn modelId="{C7D0300F-2739-4365-95EB-C5890BD5E361}" type="presOf" srcId="{612C4A85-7762-4BF8-8EC7-ACFDB191EEEA}" destId="{8E7A2EC5-FA61-4811-848F-92BC95209946}" srcOrd="0" destOrd="0" presId="urn:microsoft.com/office/officeart/2005/8/layout/bProcess4"/>
    <dgm:cxn modelId="{6CCF02B2-4E1E-4198-8656-5199A9F9CF7C}" type="presOf" srcId="{4951D559-AE6E-42ED-9AEC-36BF2AEA3E1B}" destId="{C18386DE-9EAD-48AD-AE0E-FEB33E619B75}" srcOrd="0" destOrd="0" presId="urn:microsoft.com/office/officeart/2005/8/layout/bProcess4"/>
    <dgm:cxn modelId="{85359CA7-EBFA-4D9F-9C4C-ECAD60E7A1D8}" type="presOf" srcId="{AE63A038-D0D8-4AE7-B2AA-F9C3217A47F0}" destId="{2EF86D12-9787-43C0-AB56-D8C3162E958C}" srcOrd="0" destOrd="0" presId="urn:microsoft.com/office/officeart/2005/8/layout/bProcess4"/>
    <dgm:cxn modelId="{DCEE53BE-A4AE-4008-BA34-ED3D02E11EF2}" type="presOf" srcId="{73643DCE-F7E1-4775-B09C-68F303959F26}" destId="{0D4D0C1E-3543-4C36-BB5F-6D17E1F413BB}" srcOrd="0" destOrd="0" presId="urn:microsoft.com/office/officeart/2005/8/layout/bProcess4"/>
    <dgm:cxn modelId="{E7593A09-7E42-4B28-B4AA-BFEF3DFCED7A}" type="presOf" srcId="{AF707E3F-31C8-4613-B94B-608A4F153173}" destId="{EE3A78BB-AD87-49C2-B884-FAA94DE22B8A}" srcOrd="0" destOrd="0" presId="urn:microsoft.com/office/officeart/2005/8/layout/bProcess4"/>
    <dgm:cxn modelId="{35F10020-A060-48D0-AB67-A9EE21066BC7}" type="presOf" srcId="{75B43EFB-7A08-4D68-908E-88C273548833}" destId="{3BDB8455-1838-4263-84F2-FB498572326A}" srcOrd="0" destOrd="0" presId="urn:microsoft.com/office/officeart/2005/8/layout/bProcess4"/>
    <dgm:cxn modelId="{405C8939-0CB9-4DC5-BDEC-0A96F5CA6D61}" type="presOf" srcId="{3F9A5595-CA40-4E3F-9900-157753DAFA4D}" destId="{B5017406-855A-43CA-9385-745CE888611E}" srcOrd="0" destOrd="0" presId="urn:microsoft.com/office/officeart/2005/8/layout/bProcess4"/>
    <dgm:cxn modelId="{E3EA087E-1152-4FA6-9FA8-CEDCEE7C8B15}" type="presParOf" srcId="{B2E1E232-AB0E-4CAC-8D40-77E3E09F0800}" destId="{ADB37EBE-636B-4D84-A0AF-7B2FE3C8955E}" srcOrd="0" destOrd="0" presId="urn:microsoft.com/office/officeart/2005/8/layout/bProcess4"/>
    <dgm:cxn modelId="{85610FD2-A623-400C-9FE6-014228E0A14D}" type="presParOf" srcId="{ADB37EBE-636B-4D84-A0AF-7B2FE3C8955E}" destId="{CEE486F2-52D7-4E99-BB7C-3A40C915B32E}" srcOrd="0" destOrd="0" presId="urn:microsoft.com/office/officeart/2005/8/layout/bProcess4"/>
    <dgm:cxn modelId="{F56CC1FB-7F2E-434D-971B-06BBAE8D8203}" type="presParOf" srcId="{ADB37EBE-636B-4D84-A0AF-7B2FE3C8955E}" destId="{CE1E0A87-60F2-4B88-A5C4-4E57C66CBEEC}" srcOrd="1" destOrd="0" presId="urn:microsoft.com/office/officeart/2005/8/layout/bProcess4"/>
    <dgm:cxn modelId="{17A0F4BD-63FC-4B4A-AEFB-C1C3F044D60B}" type="presParOf" srcId="{B2E1E232-AB0E-4CAC-8D40-77E3E09F0800}" destId="{8BE00E56-259A-464D-B006-7F3D19472B7B}" srcOrd="1" destOrd="0" presId="urn:microsoft.com/office/officeart/2005/8/layout/bProcess4"/>
    <dgm:cxn modelId="{2E4F1CAB-B76C-4201-827C-80EC01AAE177}" type="presParOf" srcId="{B2E1E232-AB0E-4CAC-8D40-77E3E09F0800}" destId="{E1C08BC6-71E6-447A-94B5-96EDD451D72C}" srcOrd="2" destOrd="0" presId="urn:microsoft.com/office/officeart/2005/8/layout/bProcess4"/>
    <dgm:cxn modelId="{464197F5-A6BD-4966-9CE8-8B3E31C0B8B1}" type="presParOf" srcId="{E1C08BC6-71E6-447A-94B5-96EDD451D72C}" destId="{14409721-4BFA-421A-8211-3D6FBDAC1F88}" srcOrd="0" destOrd="0" presId="urn:microsoft.com/office/officeart/2005/8/layout/bProcess4"/>
    <dgm:cxn modelId="{95F5F7D4-533B-4F46-8826-0F37A157A709}" type="presParOf" srcId="{E1C08BC6-71E6-447A-94B5-96EDD451D72C}" destId="{B973C34A-C382-4C9A-A6A9-D4F5A9DC8317}" srcOrd="1" destOrd="0" presId="urn:microsoft.com/office/officeart/2005/8/layout/bProcess4"/>
    <dgm:cxn modelId="{81082284-70FC-4F61-A405-69E5AC22014C}" type="presParOf" srcId="{B2E1E232-AB0E-4CAC-8D40-77E3E09F0800}" destId="{EE3A78BB-AD87-49C2-B884-FAA94DE22B8A}" srcOrd="3" destOrd="0" presId="urn:microsoft.com/office/officeart/2005/8/layout/bProcess4"/>
    <dgm:cxn modelId="{CE02ED6D-FDE9-48B7-A15E-FF101C9D0D82}" type="presParOf" srcId="{B2E1E232-AB0E-4CAC-8D40-77E3E09F0800}" destId="{B4B40077-FAA8-4082-8BAF-CB44F0B004E9}" srcOrd="4" destOrd="0" presId="urn:microsoft.com/office/officeart/2005/8/layout/bProcess4"/>
    <dgm:cxn modelId="{DE9EC668-5600-4F74-A961-B5326764511E}" type="presParOf" srcId="{B4B40077-FAA8-4082-8BAF-CB44F0B004E9}" destId="{546BB01C-947A-47EE-B525-5860422849AF}" srcOrd="0" destOrd="0" presId="urn:microsoft.com/office/officeart/2005/8/layout/bProcess4"/>
    <dgm:cxn modelId="{1EE2B7D1-D156-4CD4-9203-33F8AA65BAEC}" type="presParOf" srcId="{B4B40077-FAA8-4082-8BAF-CB44F0B004E9}" destId="{7F73369E-6344-42F4-83A3-ECD9794A1439}" srcOrd="1" destOrd="0" presId="urn:microsoft.com/office/officeart/2005/8/layout/bProcess4"/>
    <dgm:cxn modelId="{BF44BF7D-1135-41BA-9273-1A15CA5C6B2C}" type="presParOf" srcId="{B2E1E232-AB0E-4CAC-8D40-77E3E09F0800}" destId="{2EF86D12-9787-43C0-AB56-D8C3162E958C}" srcOrd="5" destOrd="0" presId="urn:microsoft.com/office/officeart/2005/8/layout/bProcess4"/>
    <dgm:cxn modelId="{6CD400B2-C5EF-40D7-8438-5F6511A2BBAE}" type="presParOf" srcId="{B2E1E232-AB0E-4CAC-8D40-77E3E09F0800}" destId="{BE88A6DA-1275-41E9-A8BA-B5FC3450EC09}" srcOrd="6" destOrd="0" presId="urn:microsoft.com/office/officeart/2005/8/layout/bProcess4"/>
    <dgm:cxn modelId="{734D140D-60C1-418C-8469-3C3678C8BBFC}" type="presParOf" srcId="{BE88A6DA-1275-41E9-A8BA-B5FC3450EC09}" destId="{80CA82BD-DBBA-4DB4-B293-87C95C108F20}" srcOrd="0" destOrd="0" presId="urn:microsoft.com/office/officeart/2005/8/layout/bProcess4"/>
    <dgm:cxn modelId="{DF1800AE-547E-4AD9-B7AC-38BE01A7D090}" type="presParOf" srcId="{BE88A6DA-1275-41E9-A8BA-B5FC3450EC09}" destId="{0097F1E2-8032-46AF-8B55-039A78ED16C8}" srcOrd="1" destOrd="0" presId="urn:microsoft.com/office/officeart/2005/8/layout/bProcess4"/>
    <dgm:cxn modelId="{8E0DF75F-53EB-48E8-AA26-9D97C4535002}" type="presParOf" srcId="{B2E1E232-AB0E-4CAC-8D40-77E3E09F0800}" destId="{E31E02A9-6346-4086-AF33-5F194B995FF6}" srcOrd="7" destOrd="0" presId="urn:microsoft.com/office/officeart/2005/8/layout/bProcess4"/>
    <dgm:cxn modelId="{2E618651-78BD-4765-BB72-8E271491C228}" type="presParOf" srcId="{B2E1E232-AB0E-4CAC-8D40-77E3E09F0800}" destId="{C72557FE-3013-4445-9CA3-60B4B99D731A}" srcOrd="8" destOrd="0" presId="urn:microsoft.com/office/officeart/2005/8/layout/bProcess4"/>
    <dgm:cxn modelId="{FC5F7F19-2A6C-41A0-8147-447CD05BA3F9}" type="presParOf" srcId="{C72557FE-3013-4445-9CA3-60B4B99D731A}" destId="{D77484F5-61C6-4DE8-B188-B6B491AE8E60}" srcOrd="0" destOrd="0" presId="urn:microsoft.com/office/officeart/2005/8/layout/bProcess4"/>
    <dgm:cxn modelId="{42ADBCDE-C292-43C9-B42A-C72C53036CC4}" type="presParOf" srcId="{C72557FE-3013-4445-9CA3-60B4B99D731A}" destId="{3BDB8455-1838-4263-84F2-FB498572326A}" srcOrd="1" destOrd="0" presId="urn:microsoft.com/office/officeart/2005/8/layout/bProcess4"/>
    <dgm:cxn modelId="{89717D1F-2771-4B7B-B36D-C2BBC9C6E325}" type="presParOf" srcId="{B2E1E232-AB0E-4CAC-8D40-77E3E09F0800}" destId="{C18386DE-9EAD-48AD-AE0E-FEB33E619B75}" srcOrd="9" destOrd="0" presId="urn:microsoft.com/office/officeart/2005/8/layout/bProcess4"/>
    <dgm:cxn modelId="{0C230025-60B4-46F2-8110-6FC00B36C6B3}" type="presParOf" srcId="{B2E1E232-AB0E-4CAC-8D40-77E3E09F0800}" destId="{CE4D9FCC-1FAD-4DE3-8BB3-636A50790C0D}" srcOrd="10" destOrd="0" presId="urn:microsoft.com/office/officeart/2005/8/layout/bProcess4"/>
    <dgm:cxn modelId="{24D2D1A5-F61C-4B10-A563-61E0AECB73C7}" type="presParOf" srcId="{CE4D9FCC-1FAD-4DE3-8BB3-636A50790C0D}" destId="{D199FDC7-C289-4D66-B50C-6D6BE1DD8304}" srcOrd="0" destOrd="0" presId="urn:microsoft.com/office/officeart/2005/8/layout/bProcess4"/>
    <dgm:cxn modelId="{43C1B012-7C5F-4C52-B18B-A11CB8311F6C}" type="presParOf" srcId="{CE4D9FCC-1FAD-4DE3-8BB3-636A50790C0D}" destId="{0D4D0C1E-3543-4C36-BB5F-6D17E1F413BB}" srcOrd="1" destOrd="0" presId="urn:microsoft.com/office/officeart/2005/8/layout/bProcess4"/>
    <dgm:cxn modelId="{86C970A9-3C0D-4C0A-801D-391875F1D3B6}" type="presParOf" srcId="{B2E1E232-AB0E-4CAC-8D40-77E3E09F0800}" destId="{0EC9BAD6-89A9-4A0F-BDC5-16F4AE8CAFE4}" srcOrd="11" destOrd="0" presId="urn:microsoft.com/office/officeart/2005/8/layout/bProcess4"/>
    <dgm:cxn modelId="{5CA62A7C-6E8B-45DA-90EE-0CD8CB45EF8E}" type="presParOf" srcId="{B2E1E232-AB0E-4CAC-8D40-77E3E09F0800}" destId="{E060B290-F2AC-4A7D-8E1F-D0F031C05D15}" srcOrd="12" destOrd="0" presId="urn:microsoft.com/office/officeart/2005/8/layout/bProcess4"/>
    <dgm:cxn modelId="{0AC91C52-7BFB-49B2-8833-757BBBD79912}" type="presParOf" srcId="{E060B290-F2AC-4A7D-8E1F-D0F031C05D15}" destId="{6D016F6F-9F24-4CFA-825D-9102427DC939}" srcOrd="0" destOrd="0" presId="urn:microsoft.com/office/officeart/2005/8/layout/bProcess4"/>
    <dgm:cxn modelId="{C5C047CF-3B02-4093-954C-8372473980E4}" type="presParOf" srcId="{E060B290-F2AC-4A7D-8E1F-D0F031C05D15}" destId="{8E7A2EC5-FA61-4811-848F-92BC95209946}" srcOrd="1" destOrd="0" presId="urn:microsoft.com/office/officeart/2005/8/layout/bProcess4"/>
    <dgm:cxn modelId="{B0866E96-97BD-41BD-B7CD-E8FF49884960}" type="presParOf" srcId="{B2E1E232-AB0E-4CAC-8D40-77E3E09F0800}" destId="{B5017406-855A-43CA-9385-745CE888611E}" srcOrd="13" destOrd="0" presId="urn:microsoft.com/office/officeart/2005/8/layout/bProcess4"/>
    <dgm:cxn modelId="{0659F00A-93B1-4E21-9A99-DB1B747C158A}" type="presParOf" srcId="{B2E1E232-AB0E-4CAC-8D40-77E3E09F0800}" destId="{5CAB50C4-2C07-48CD-A4C3-66675E0E7A1E}" srcOrd="14" destOrd="0" presId="urn:microsoft.com/office/officeart/2005/8/layout/bProcess4"/>
    <dgm:cxn modelId="{42487D1B-FFC6-48BE-B130-5D2AE60764C5}" type="presParOf" srcId="{5CAB50C4-2C07-48CD-A4C3-66675E0E7A1E}" destId="{4FB5BE8F-281B-48BE-B78A-423DDA190138}" srcOrd="0" destOrd="0" presId="urn:microsoft.com/office/officeart/2005/8/layout/bProcess4"/>
    <dgm:cxn modelId="{888BB688-853F-4942-B718-170BF49D61FF}" type="presParOf" srcId="{5CAB50C4-2C07-48CD-A4C3-66675E0E7A1E}" destId="{C6090209-7128-4ED3-9615-F250D24394AE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08DBAE-FAAD-4843-8297-706BFD59A9EB}" type="doc">
      <dgm:prSet loTypeId="urn:microsoft.com/office/officeart/2005/8/layout/radial1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3363CDE-AD64-4C7E-B09E-C55BE4AF2553}">
      <dgm:prSet phldrT="[Текст]" custT="1"/>
      <dgm:spPr/>
      <dgm:t>
        <a:bodyPr/>
        <a:lstStyle/>
        <a:p>
          <a:r>
            <a:rPr lang="en-US" sz="48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Go</a:t>
          </a:r>
          <a:endParaRPr lang="ru-RU" sz="4800" dirty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dgm:t>
    </dgm:pt>
    <dgm:pt modelId="{19F6B548-C4CB-4DAC-A3CD-22FDD3827E65}" type="parTrans" cxnId="{7154E234-DB4D-4920-A8CE-1F7FC09602DF}">
      <dgm:prSet/>
      <dgm:spPr/>
      <dgm:t>
        <a:bodyPr/>
        <a:lstStyle/>
        <a:p>
          <a:endParaRPr lang="ru-RU"/>
        </a:p>
      </dgm:t>
    </dgm:pt>
    <dgm:pt modelId="{641DF8CB-03EF-4909-A29D-36BEB7949D09}" type="sibTrans" cxnId="{7154E234-DB4D-4920-A8CE-1F7FC09602DF}">
      <dgm:prSet/>
      <dgm:spPr/>
      <dgm:t>
        <a:bodyPr/>
        <a:lstStyle/>
        <a:p>
          <a:endParaRPr lang="ru-RU"/>
        </a:p>
      </dgm:t>
    </dgm:pt>
    <dgm:pt modelId="{3B50B0C6-87B7-4F9F-91BC-1C5B1FAFBE41}">
      <dgm:prSet phldrT="[Текст]" custT="1"/>
      <dgm:spPr/>
      <dgm:t>
        <a:bodyPr/>
        <a:lstStyle/>
        <a:p>
          <a:pPr algn="ctr"/>
          <a:r>
            <a: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down with</a:t>
          </a:r>
          <a:r>
            <a: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smtClean="0"/>
            <a:t>заболеть</a:t>
          </a:r>
        </a:p>
      </dgm:t>
    </dgm:pt>
    <dgm:pt modelId="{D1C53081-2C7D-4BD3-A0B2-76F1ADF1D3D9}" type="parTrans" cxnId="{1291E620-B69F-47EF-B66E-EA3588FCA299}">
      <dgm:prSet/>
      <dgm:spPr/>
      <dgm:t>
        <a:bodyPr/>
        <a:lstStyle/>
        <a:p>
          <a:endParaRPr lang="ru-RU"/>
        </a:p>
      </dgm:t>
    </dgm:pt>
    <dgm:pt modelId="{5C35EB2E-9A76-41A3-A676-42AC292B05B5}" type="sibTrans" cxnId="{1291E620-B69F-47EF-B66E-EA3588FCA299}">
      <dgm:prSet/>
      <dgm:spPr/>
      <dgm:t>
        <a:bodyPr/>
        <a:lstStyle/>
        <a:p>
          <a:endParaRPr lang="ru-RU"/>
        </a:p>
      </dgm:t>
    </dgm:pt>
    <dgm:pt modelId="{CFBCBB16-C6FD-4A7C-ABBC-0C14D7802EBA}">
      <dgm:prSet phldrT="[Текст]" custT="1"/>
      <dgm:spPr/>
      <dgm:t>
        <a:bodyPr/>
        <a:lstStyle/>
        <a:p>
          <a:r>
            <a:rPr lang="en-US" sz="2400" b="1" dirty="0" smtClean="0">
              <a:solidFill>
                <a:srgbClr val="002060"/>
              </a:solidFill>
            </a:rPr>
            <a:t>with</a:t>
          </a:r>
          <a:r>
            <a:rPr lang="ru-RU" sz="2400" b="1" dirty="0" smtClean="0">
              <a:solidFill>
                <a:srgbClr val="002060"/>
              </a:solidFill>
            </a:rPr>
            <a:t> </a:t>
          </a:r>
          <a:r>
            <a:rPr lang="ru-RU" sz="1600" b="1" dirty="0" smtClean="0"/>
            <a:t>подходить </a:t>
          </a:r>
          <a:r>
            <a:rPr lang="en-US" sz="1600" b="1" dirty="0" smtClean="0"/>
            <a:t>(</a:t>
          </a:r>
          <a:r>
            <a:rPr lang="ru-RU" sz="1600" b="1" dirty="0" smtClean="0"/>
            <a:t>об одежде</a:t>
          </a:r>
          <a:r>
            <a:rPr lang="en-US" sz="1600" b="1" dirty="0" smtClean="0"/>
            <a:t>)</a:t>
          </a:r>
          <a:endParaRPr lang="ru-RU" sz="1600" b="1" dirty="0"/>
        </a:p>
      </dgm:t>
    </dgm:pt>
    <dgm:pt modelId="{8EC282BB-4AB4-47C5-AB45-90E6DBA94669}" type="parTrans" cxnId="{21117B8B-FE7D-4B52-86DB-545DBBA86417}">
      <dgm:prSet/>
      <dgm:spPr/>
      <dgm:t>
        <a:bodyPr/>
        <a:lstStyle/>
        <a:p>
          <a:endParaRPr lang="ru-RU"/>
        </a:p>
      </dgm:t>
    </dgm:pt>
    <dgm:pt modelId="{6AC0FB16-1A4A-4547-837D-C4F125AEBED5}" type="sibTrans" cxnId="{21117B8B-FE7D-4B52-86DB-545DBBA86417}">
      <dgm:prSet/>
      <dgm:spPr/>
      <dgm:t>
        <a:bodyPr/>
        <a:lstStyle/>
        <a:p>
          <a:endParaRPr lang="ru-RU"/>
        </a:p>
      </dgm:t>
    </dgm:pt>
    <dgm:pt modelId="{0508B608-FE4C-494D-AB9C-985E8A2F6F97}">
      <dgm:prSet phldrT="[Текст]" custT="1"/>
      <dgm:spPr/>
      <dgm:t>
        <a:bodyPr/>
        <a:lstStyle/>
        <a:p>
          <a:r>
            <a:rPr lang="en-US" sz="2400" b="1" dirty="0" smtClean="0">
              <a:solidFill>
                <a:srgbClr val="002060"/>
              </a:solidFill>
            </a:rPr>
            <a:t>up</a:t>
          </a:r>
          <a:r>
            <a:rPr lang="ru-RU" sz="2400" b="1" dirty="0" smtClean="0">
              <a:solidFill>
                <a:srgbClr val="002060"/>
              </a:solidFill>
            </a:rPr>
            <a:t> </a:t>
          </a:r>
          <a:r>
            <a:rPr lang="ru-RU" sz="1800" b="1" dirty="0" smtClean="0"/>
            <a:t>увеличивать</a:t>
          </a:r>
          <a:endParaRPr lang="ru-RU" sz="1800" b="1" dirty="0"/>
        </a:p>
      </dgm:t>
    </dgm:pt>
    <dgm:pt modelId="{A201721A-8058-47D2-AC16-9FCC8F7AE94E}" type="parTrans" cxnId="{EB0C9AE9-666C-4A13-9EF5-6C689DBD785C}">
      <dgm:prSet/>
      <dgm:spPr/>
      <dgm:t>
        <a:bodyPr/>
        <a:lstStyle/>
        <a:p>
          <a:endParaRPr lang="ru-RU"/>
        </a:p>
      </dgm:t>
    </dgm:pt>
    <dgm:pt modelId="{2E31B89F-5317-40C0-87AF-C7F9F307CCA9}" type="sibTrans" cxnId="{EB0C9AE9-666C-4A13-9EF5-6C689DBD785C}">
      <dgm:prSet/>
      <dgm:spPr/>
      <dgm:t>
        <a:bodyPr/>
        <a:lstStyle/>
        <a:p>
          <a:endParaRPr lang="ru-RU"/>
        </a:p>
      </dgm:t>
    </dgm:pt>
    <dgm:pt modelId="{1381E32F-983C-4E8F-9139-77E2B5453082}">
      <dgm:prSet phldrT="[Текст]" custT="1"/>
      <dgm:spPr/>
      <dgm:t>
        <a:bodyPr/>
        <a:lstStyle/>
        <a:p>
          <a:r>
            <a:rPr lang="en-US" sz="2400" b="1" dirty="0" smtClean="0">
              <a:solidFill>
                <a:srgbClr val="002060"/>
              </a:solidFill>
            </a:rPr>
            <a:t>after</a:t>
          </a:r>
          <a:r>
            <a:rPr lang="ru-RU" sz="2400" b="1" dirty="0" smtClean="0">
              <a:solidFill>
                <a:srgbClr val="002060"/>
              </a:solidFill>
            </a:rPr>
            <a:t> </a:t>
          </a:r>
          <a:r>
            <a:rPr lang="ru-RU" sz="1800" b="1" dirty="0" smtClean="0"/>
            <a:t>преследовать</a:t>
          </a:r>
          <a:endParaRPr lang="ru-RU" sz="1800" b="1" dirty="0"/>
        </a:p>
      </dgm:t>
    </dgm:pt>
    <dgm:pt modelId="{C702845B-A654-49FB-B994-4A4436347DF9}" type="parTrans" cxnId="{C85ED638-57F6-48A3-976B-D6980C71628D}">
      <dgm:prSet/>
      <dgm:spPr/>
      <dgm:t>
        <a:bodyPr/>
        <a:lstStyle/>
        <a:p>
          <a:endParaRPr lang="ru-RU"/>
        </a:p>
      </dgm:t>
    </dgm:pt>
    <dgm:pt modelId="{8871014F-43D0-4BC2-BC88-4716B0878433}" type="sibTrans" cxnId="{C85ED638-57F6-48A3-976B-D6980C71628D}">
      <dgm:prSet/>
      <dgm:spPr/>
      <dgm:t>
        <a:bodyPr/>
        <a:lstStyle/>
        <a:p>
          <a:endParaRPr lang="ru-RU"/>
        </a:p>
      </dgm:t>
    </dgm:pt>
    <dgm:pt modelId="{CAD922A7-C011-447A-A6DB-DABECFC5A7DA}">
      <dgm:prSet custT="1"/>
      <dgm:spPr/>
      <dgm:t>
        <a:bodyPr/>
        <a:lstStyle/>
        <a:p>
          <a:r>
            <a:rPr lang="en-US" sz="2400" b="1" dirty="0" smtClean="0">
              <a:solidFill>
                <a:srgbClr val="002060"/>
              </a:solidFill>
            </a:rPr>
            <a:t>off</a:t>
          </a:r>
          <a:r>
            <a:rPr lang="ru-RU" sz="2400" b="1" dirty="0" smtClean="0">
              <a:solidFill>
                <a:srgbClr val="002060"/>
              </a:solidFill>
            </a:rPr>
            <a:t> </a:t>
          </a:r>
        </a:p>
        <a:p>
          <a:r>
            <a:rPr lang="ru-RU" sz="1800" b="1" dirty="0" smtClean="0"/>
            <a:t>сломаться</a:t>
          </a:r>
          <a:endParaRPr lang="ru-RU" sz="1800" b="1" dirty="0"/>
        </a:p>
      </dgm:t>
    </dgm:pt>
    <dgm:pt modelId="{3EE2F137-E1B6-49F7-8A16-AE3F0713ED24}" type="parTrans" cxnId="{B256B275-894F-4551-8B69-647D0AE06C18}">
      <dgm:prSet/>
      <dgm:spPr/>
      <dgm:t>
        <a:bodyPr/>
        <a:lstStyle/>
        <a:p>
          <a:endParaRPr lang="ru-RU"/>
        </a:p>
      </dgm:t>
    </dgm:pt>
    <dgm:pt modelId="{B6FAB5E7-13F5-4E08-9B39-D9133476B21F}" type="sibTrans" cxnId="{B256B275-894F-4551-8B69-647D0AE06C18}">
      <dgm:prSet/>
      <dgm:spPr/>
      <dgm:t>
        <a:bodyPr/>
        <a:lstStyle/>
        <a:p>
          <a:endParaRPr lang="ru-RU"/>
        </a:p>
      </dgm:t>
    </dgm:pt>
    <dgm:pt modelId="{350B4C22-02A1-4D05-9D9B-B88D60BA55B2}">
      <dgm:prSet custT="1"/>
      <dgm:spPr/>
      <dgm:t>
        <a:bodyPr/>
        <a:lstStyle/>
        <a:p>
          <a:r>
            <a:rPr lang="en-US" sz="2400" b="1" dirty="0" smtClean="0">
              <a:solidFill>
                <a:srgbClr val="002060"/>
              </a:solidFill>
            </a:rPr>
            <a:t>through</a:t>
          </a:r>
          <a:r>
            <a:rPr lang="ru-RU" sz="2400" b="1" dirty="0" smtClean="0">
              <a:solidFill>
                <a:srgbClr val="002060"/>
              </a:solidFill>
            </a:rPr>
            <a:t> </a:t>
          </a:r>
          <a:r>
            <a:rPr lang="ru-RU" sz="1800" b="1" dirty="0" smtClean="0"/>
            <a:t>получить опыт</a:t>
          </a:r>
          <a:endParaRPr lang="ru-RU" sz="1800" b="1" dirty="0"/>
        </a:p>
      </dgm:t>
    </dgm:pt>
    <dgm:pt modelId="{B1C284B1-F001-445F-B592-E8F2621D3067}" type="parTrans" cxnId="{3C9F1C7A-966E-439C-88F7-B680B96EFE51}">
      <dgm:prSet/>
      <dgm:spPr/>
      <dgm:t>
        <a:bodyPr/>
        <a:lstStyle/>
        <a:p>
          <a:endParaRPr lang="ru-RU"/>
        </a:p>
      </dgm:t>
    </dgm:pt>
    <dgm:pt modelId="{A66C3C3C-5C01-4130-98EB-18A40DEAE683}" type="sibTrans" cxnId="{3C9F1C7A-966E-439C-88F7-B680B96EFE51}">
      <dgm:prSet/>
      <dgm:spPr/>
      <dgm:t>
        <a:bodyPr/>
        <a:lstStyle/>
        <a:p>
          <a:endParaRPr lang="ru-RU"/>
        </a:p>
      </dgm:t>
    </dgm:pt>
    <dgm:pt modelId="{21B86398-9D38-49F6-A658-88EBEFB1A189}">
      <dgm:prSet custT="1"/>
      <dgm:spPr/>
      <dgm:t>
        <a:bodyPr/>
        <a:lstStyle/>
        <a:p>
          <a:r>
            <a:rPr lang="en-US" sz="2400" b="1" dirty="0" smtClean="0">
              <a:solidFill>
                <a:srgbClr val="002060"/>
              </a:solidFill>
            </a:rPr>
            <a:t>without</a:t>
          </a:r>
          <a:r>
            <a:rPr lang="ru-RU" sz="1300" b="1" dirty="0" smtClean="0">
              <a:solidFill>
                <a:srgbClr val="002060"/>
              </a:solidFill>
            </a:rPr>
            <a:t>  </a:t>
          </a:r>
          <a:r>
            <a:rPr lang="ru-RU" sz="1300" dirty="0" smtClean="0"/>
            <a:t>справляться</a:t>
          </a:r>
          <a:endParaRPr lang="ru-RU" sz="1300" dirty="0"/>
        </a:p>
      </dgm:t>
    </dgm:pt>
    <dgm:pt modelId="{73230E72-0400-4026-B73F-40FB08A72C28}" type="sibTrans" cxnId="{2ED02B7F-E089-4C95-97B2-F3A0D45955A0}">
      <dgm:prSet/>
      <dgm:spPr/>
      <dgm:t>
        <a:bodyPr/>
        <a:lstStyle/>
        <a:p>
          <a:endParaRPr lang="ru-RU"/>
        </a:p>
      </dgm:t>
    </dgm:pt>
    <dgm:pt modelId="{AB79271B-A48F-42CB-AF4C-04FE38A116CD}" type="parTrans" cxnId="{2ED02B7F-E089-4C95-97B2-F3A0D45955A0}">
      <dgm:prSet/>
      <dgm:spPr/>
      <dgm:t>
        <a:bodyPr/>
        <a:lstStyle/>
        <a:p>
          <a:endParaRPr lang="ru-RU"/>
        </a:p>
      </dgm:t>
    </dgm:pt>
    <dgm:pt modelId="{9635E20A-1762-4ED1-B72E-1E3990D3CF52}" type="pres">
      <dgm:prSet presAssocID="{7E08DBAE-FAAD-4843-8297-706BFD59A9EB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CEAEA65-4E88-40C4-873E-116EB57CEFF1}" type="pres">
      <dgm:prSet presAssocID="{13363CDE-AD64-4C7E-B09E-C55BE4AF2553}" presName="centerShape" presStyleLbl="node0" presStyleIdx="0" presStyleCnt="1"/>
      <dgm:spPr/>
    </dgm:pt>
    <dgm:pt modelId="{EA1D9F94-F828-4910-BEE9-ED5D77063321}" type="pres">
      <dgm:prSet presAssocID="{D1C53081-2C7D-4BD3-A0B2-76F1ADF1D3D9}" presName="Name9" presStyleLbl="parChTrans1D2" presStyleIdx="0" presStyleCnt="7"/>
      <dgm:spPr/>
    </dgm:pt>
    <dgm:pt modelId="{BF632C22-080E-4FD2-904A-AA318E4FAA43}" type="pres">
      <dgm:prSet presAssocID="{D1C53081-2C7D-4BD3-A0B2-76F1ADF1D3D9}" presName="connTx" presStyleLbl="parChTrans1D2" presStyleIdx="0" presStyleCnt="7"/>
      <dgm:spPr/>
    </dgm:pt>
    <dgm:pt modelId="{B1DF0FE2-9A24-4BA6-9546-9C6B7714098F}" type="pres">
      <dgm:prSet presAssocID="{3B50B0C6-87B7-4F9F-91BC-1C5B1FAFBE41}" presName="node" presStyleLbl="node1" presStyleIdx="0" presStyleCnt="7" custScaleX="141153" custRadScaleRad="101018" custRadScaleInc="9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A2DBB7-BF4A-426D-A683-905C67B17826}" type="pres">
      <dgm:prSet presAssocID="{3EE2F137-E1B6-49F7-8A16-AE3F0713ED24}" presName="Name9" presStyleLbl="parChTrans1D2" presStyleIdx="1" presStyleCnt="7"/>
      <dgm:spPr/>
    </dgm:pt>
    <dgm:pt modelId="{A4483208-2521-4BD6-8CFD-F2AC4F59835E}" type="pres">
      <dgm:prSet presAssocID="{3EE2F137-E1B6-49F7-8A16-AE3F0713ED24}" presName="connTx" presStyleLbl="parChTrans1D2" presStyleIdx="1" presStyleCnt="7"/>
      <dgm:spPr/>
    </dgm:pt>
    <dgm:pt modelId="{67DAD0EA-E1F2-4F86-AF0B-36F3692C5F2F}" type="pres">
      <dgm:prSet presAssocID="{CAD922A7-C011-447A-A6DB-DABECFC5A7DA}" presName="node" presStyleLbl="node1" presStyleIdx="1" presStyleCnt="7" custScaleX="1257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DC92C4-0000-479A-91C0-7522AAE508FD}" type="pres">
      <dgm:prSet presAssocID="{AB79271B-A48F-42CB-AF4C-04FE38A116CD}" presName="Name9" presStyleLbl="parChTrans1D2" presStyleIdx="2" presStyleCnt="7"/>
      <dgm:spPr/>
    </dgm:pt>
    <dgm:pt modelId="{81B3DA78-6E5D-4F44-B9A1-BA4AF2160F96}" type="pres">
      <dgm:prSet presAssocID="{AB79271B-A48F-42CB-AF4C-04FE38A116CD}" presName="connTx" presStyleLbl="parChTrans1D2" presStyleIdx="2" presStyleCnt="7"/>
      <dgm:spPr/>
    </dgm:pt>
    <dgm:pt modelId="{C16508CD-A76C-49DC-8474-A6ED01B102D4}" type="pres">
      <dgm:prSet presAssocID="{21B86398-9D38-49F6-A658-88EBEFB1A189}" presName="node" presStyleLbl="node1" presStyleIdx="2" presStyleCnt="7" custScaleX="1290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C25A4E-B03D-4044-BA50-202D099CA736}" type="pres">
      <dgm:prSet presAssocID="{8EC282BB-4AB4-47C5-AB45-90E6DBA94669}" presName="Name9" presStyleLbl="parChTrans1D2" presStyleIdx="3" presStyleCnt="7"/>
      <dgm:spPr/>
    </dgm:pt>
    <dgm:pt modelId="{7BC0FDBE-7935-442B-81FB-7F2F5A367B93}" type="pres">
      <dgm:prSet presAssocID="{8EC282BB-4AB4-47C5-AB45-90E6DBA94669}" presName="connTx" presStyleLbl="parChTrans1D2" presStyleIdx="3" presStyleCnt="7"/>
      <dgm:spPr/>
    </dgm:pt>
    <dgm:pt modelId="{D2F56CD8-9E6F-4ED5-8ACD-E0B4BCB9E35B}" type="pres">
      <dgm:prSet presAssocID="{CFBCBB16-C6FD-4A7C-ABBC-0C14D7802EBA}" presName="node" presStyleLbl="node1" presStyleIdx="3" presStyleCnt="7" custScaleX="1259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FCC204-8680-4C72-AE02-BB0772676952}" type="pres">
      <dgm:prSet presAssocID="{A201721A-8058-47D2-AC16-9FCC8F7AE94E}" presName="Name9" presStyleLbl="parChTrans1D2" presStyleIdx="4" presStyleCnt="7"/>
      <dgm:spPr/>
    </dgm:pt>
    <dgm:pt modelId="{6FF2445C-A302-4E0C-BDD4-FEDDC22E9817}" type="pres">
      <dgm:prSet presAssocID="{A201721A-8058-47D2-AC16-9FCC8F7AE94E}" presName="connTx" presStyleLbl="parChTrans1D2" presStyleIdx="4" presStyleCnt="7"/>
      <dgm:spPr/>
    </dgm:pt>
    <dgm:pt modelId="{5848AF85-5B1D-4A8B-A74A-61373D5EC2B2}" type="pres">
      <dgm:prSet presAssocID="{0508B608-FE4C-494D-AB9C-985E8A2F6F97}" presName="node" presStyleLbl="node1" presStyleIdx="4" presStyleCnt="7" custScaleX="1442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11753C-407B-4396-AD20-9EAE0802D66B}" type="pres">
      <dgm:prSet presAssocID="{C702845B-A654-49FB-B994-4A4436347DF9}" presName="Name9" presStyleLbl="parChTrans1D2" presStyleIdx="5" presStyleCnt="7"/>
      <dgm:spPr/>
    </dgm:pt>
    <dgm:pt modelId="{E70AE55C-774C-4665-B5A3-152A1FDAB4C8}" type="pres">
      <dgm:prSet presAssocID="{C702845B-A654-49FB-B994-4A4436347DF9}" presName="connTx" presStyleLbl="parChTrans1D2" presStyleIdx="5" presStyleCnt="7"/>
      <dgm:spPr/>
    </dgm:pt>
    <dgm:pt modelId="{0C428BEF-257C-49B7-95BB-035E474589F2}" type="pres">
      <dgm:prSet presAssocID="{1381E32F-983C-4E8F-9139-77E2B5453082}" presName="node" presStyleLbl="node1" presStyleIdx="5" presStyleCnt="7" custScaleX="159818" custRadScaleRad="102116" custRadScaleInc="-46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A12989-1436-4F83-86A7-8826CB19BFEC}" type="pres">
      <dgm:prSet presAssocID="{B1C284B1-F001-445F-B592-E8F2621D3067}" presName="Name9" presStyleLbl="parChTrans1D2" presStyleIdx="6" presStyleCnt="7"/>
      <dgm:spPr/>
    </dgm:pt>
    <dgm:pt modelId="{D3601A3D-5C16-4087-BDF6-7EA4327388E3}" type="pres">
      <dgm:prSet presAssocID="{B1C284B1-F001-445F-B592-E8F2621D3067}" presName="connTx" presStyleLbl="parChTrans1D2" presStyleIdx="6" presStyleCnt="7"/>
      <dgm:spPr/>
    </dgm:pt>
    <dgm:pt modelId="{5A7E10A1-B973-4F41-A704-0B7B575592F1}" type="pres">
      <dgm:prSet presAssocID="{350B4C22-02A1-4D05-9D9B-B88D60BA55B2}" presName="node" presStyleLbl="node1" presStyleIdx="6" presStyleCnt="7" custScaleX="1455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5165478-E303-4CD2-B904-BBE7D3CA8FD0}" type="presOf" srcId="{C702845B-A654-49FB-B994-4A4436347DF9}" destId="{E70AE55C-774C-4665-B5A3-152A1FDAB4C8}" srcOrd="1" destOrd="0" presId="urn:microsoft.com/office/officeart/2005/8/layout/radial1"/>
    <dgm:cxn modelId="{55E40F60-0ADA-47C1-AB07-620BB3A0E94E}" type="presOf" srcId="{13363CDE-AD64-4C7E-B09E-C55BE4AF2553}" destId="{3CEAEA65-4E88-40C4-873E-116EB57CEFF1}" srcOrd="0" destOrd="0" presId="urn:microsoft.com/office/officeart/2005/8/layout/radial1"/>
    <dgm:cxn modelId="{1929883D-078C-40F0-94A8-4B17AF101901}" type="presOf" srcId="{3EE2F137-E1B6-49F7-8A16-AE3F0713ED24}" destId="{A4483208-2521-4BD6-8CFD-F2AC4F59835E}" srcOrd="1" destOrd="0" presId="urn:microsoft.com/office/officeart/2005/8/layout/radial1"/>
    <dgm:cxn modelId="{F916D29B-CFA1-40B3-9411-412F13F910B6}" type="presOf" srcId="{3B50B0C6-87B7-4F9F-91BC-1C5B1FAFBE41}" destId="{B1DF0FE2-9A24-4BA6-9546-9C6B7714098F}" srcOrd="0" destOrd="0" presId="urn:microsoft.com/office/officeart/2005/8/layout/radial1"/>
    <dgm:cxn modelId="{2ED02B7F-E089-4C95-97B2-F3A0D45955A0}" srcId="{13363CDE-AD64-4C7E-B09E-C55BE4AF2553}" destId="{21B86398-9D38-49F6-A658-88EBEFB1A189}" srcOrd="2" destOrd="0" parTransId="{AB79271B-A48F-42CB-AF4C-04FE38A116CD}" sibTransId="{73230E72-0400-4026-B73F-40FB08A72C28}"/>
    <dgm:cxn modelId="{29C0BCA0-F32B-4FCD-A6B7-949098C5A96B}" type="presOf" srcId="{AB79271B-A48F-42CB-AF4C-04FE38A116CD}" destId="{81B3DA78-6E5D-4F44-B9A1-BA4AF2160F96}" srcOrd="1" destOrd="0" presId="urn:microsoft.com/office/officeart/2005/8/layout/radial1"/>
    <dgm:cxn modelId="{AAE18B38-35A6-447A-ACA2-361DF1D80D2A}" type="presOf" srcId="{0508B608-FE4C-494D-AB9C-985E8A2F6F97}" destId="{5848AF85-5B1D-4A8B-A74A-61373D5EC2B2}" srcOrd="0" destOrd="0" presId="urn:microsoft.com/office/officeart/2005/8/layout/radial1"/>
    <dgm:cxn modelId="{B256B275-894F-4551-8B69-647D0AE06C18}" srcId="{13363CDE-AD64-4C7E-B09E-C55BE4AF2553}" destId="{CAD922A7-C011-447A-A6DB-DABECFC5A7DA}" srcOrd="1" destOrd="0" parTransId="{3EE2F137-E1B6-49F7-8A16-AE3F0713ED24}" sibTransId="{B6FAB5E7-13F5-4E08-9B39-D9133476B21F}"/>
    <dgm:cxn modelId="{2BA1858B-1474-491A-A186-8139A396C273}" type="presOf" srcId="{7E08DBAE-FAAD-4843-8297-706BFD59A9EB}" destId="{9635E20A-1762-4ED1-B72E-1E3990D3CF52}" srcOrd="0" destOrd="0" presId="urn:microsoft.com/office/officeart/2005/8/layout/radial1"/>
    <dgm:cxn modelId="{A41DE159-583F-46A8-A9FA-EF25B63895FA}" type="presOf" srcId="{B1C284B1-F001-445F-B592-E8F2621D3067}" destId="{D3601A3D-5C16-4087-BDF6-7EA4327388E3}" srcOrd="1" destOrd="0" presId="urn:microsoft.com/office/officeart/2005/8/layout/radial1"/>
    <dgm:cxn modelId="{05EFB706-BCB8-4854-B0ED-065CB0DA7422}" type="presOf" srcId="{D1C53081-2C7D-4BD3-A0B2-76F1ADF1D3D9}" destId="{EA1D9F94-F828-4910-BEE9-ED5D77063321}" srcOrd="0" destOrd="0" presId="urn:microsoft.com/office/officeart/2005/8/layout/radial1"/>
    <dgm:cxn modelId="{C7C49C89-4B98-4E36-9240-C49FC0DB36C2}" type="presOf" srcId="{CFBCBB16-C6FD-4A7C-ABBC-0C14D7802EBA}" destId="{D2F56CD8-9E6F-4ED5-8ACD-E0B4BCB9E35B}" srcOrd="0" destOrd="0" presId="urn:microsoft.com/office/officeart/2005/8/layout/radial1"/>
    <dgm:cxn modelId="{1291E620-B69F-47EF-B66E-EA3588FCA299}" srcId="{13363CDE-AD64-4C7E-B09E-C55BE4AF2553}" destId="{3B50B0C6-87B7-4F9F-91BC-1C5B1FAFBE41}" srcOrd="0" destOrd="0" parTransId="{D1C53081-2C7D-4BD3-A0B2-76F1ADF1D3D9}" sibTransId="{5C35EB2E-9A76-41A3-A676-42AC292B05B5}"/>
    <dgm:cxn modelId="{21117B8B-FE7D-4B52-86DB-545DBBA86417}" srcId="{13363CDE-AD64-4C7E-B09E-C55BE4AF2553}" destId="{CFBCBB16-C6FD-4A7C-ABBC-0C14D7802EBA}" srcOrd="3" destOrd="0" parTransId="{8EC282BB-4AB4-47C5-AB45-90E6DBA94669}" sibTransId="{6AC0FB16-1A4A-4547-837D-C4F125AEBED5}"/>
    <dgm:cxn modelId="{C85ED638-57F6-48A3-976B-D6980C71628D}" srcId="{13363CDE-AD64-4C7E-B09E-C55BE4AF2553}" destId="{1381E32F-983C-4E8F-9139-77E2B5453082}" srcOrd="5" destOrd="0" parTransId="{C702845B-A654-49FB-B994-4A4436347DF9}" sibTransId="{8871014F-43D0-4BC2-BC88-4716B0878433}"/>
    <dgm:cxn modelId="{0A01F767-BD18-44A6-8795-66E3EC13F2CB}" type="presOf" srcId="{1381E32F-983C-4E8F-9139-77E2B5453082}" destId="{0C428BEF-257C-49B7-95BB-035E474589F2}" srcOrd="0" destOrd="0" presId="urn:microsoft.com/office/officeart/2005/8/layout/radial1"/>
    <dgm:cxn modelId="{661DD0E3-C325-451F-BD95-3930CCC201EC}" type="presOf" srcId="{8EC282BB-4AB4-47C5-AB45-90E6DBA94669}" destId="{7BC0FDBE-7935-442B-81FB-7F2F5A367B93}" srcOrd="1" destOrd="0" presId="urn:microsoft.com/office/officeart/2005/8/layout/radial1"/>
    <dgm:cxn modelId="{3C9F1C7A-966E-439C-88F7-B680B96EFE51}" srcId="{13363CDE-AD64-4C7E-B09E-C55BE4AF2553}" destId="{350B4C22-02A1-4D05-9D9B-B88D60BA55B2}" srcOrd="6" destOrd="0" parTransId="{B1C284B1-F001-445F-B592-E8F2621D3067}" sibTransId="{A66C3C3C-5C01-4130-98EB-18A40DEAE683}"/>
    <dgm:cxn modelId="{60AC3B9F-D047-42EA-A117-BC564BD8F606}" type="presOf" srcId="{C702845B-A654-49FB-B994-4A4436347DF9}" destId="{1711753C-407B-4396-AD20-9EAE0802D66B}" srcOrd="0" destOrd="0" presId="urn:microsoft.com/office/officeart/2005/8/layout/radial1"/>
    <dgm:cxn modelId="{D8572EA3-58ED-47F0-974E-4928E99E3B9E}" type="presOf" srcId="{AB79271B-A48F-42CB-AF4C-04FE38A116CD}" destId="{D4DC92C4-0000-479A-91C0-7522AAE508FD}" srcOrd="0" destOrd="0" presId="urn:microsoft.com/office/officeart/2005/8/layout/radial1"/>
    <dgm:cxn modelId="{67C3745A-0819-4DBC-9634-B2A5D2C5259A}" type="presOf" srcId="{D1C53081-2C7D-4BD3-A0B2-76F1ADF1D3D9}" destId="{BF632C22-080E-4FD2-904A-AA318E4FAA43}" srcOrd="1" destOrd="0" presId="urn:microsoft.com/office/officeart/2005/8/layout/radial1"/>
    <dgm:cxn modelId="{7154E234-DB4D-4920-A8CE-1F7FC09602DF}" srcId="{7E08DBAE-FAAD-4843-8297-706BFD59A9EB}" destId="{13363CDE-AD64-4C7E-B09E-C55BE4AF2553}" srcOrd="0" destOrd="0" parTransId="{19F6B548-C4CB-4DAC-A3CD-22FDD3827E65}" sibTransId="{641DF8CB-03EF-4909-A29D-36BEB7949D09}"/>
    <dgm:cxn modelId="{57CB3563-7DA5-4920-AA82-131C3415BA07}" type="presOf" srcId="{B1C284B1-F001-445F-B592-E8F2621D3067}" destId="{C1A12989-1436-4F83-86A7-8826CB19BFEC}" srcOrd="0" destOrd="0" presId="urn:microsoft.com/office/officeart/2005/8/layout/radial1"/>
    <dgm:cxn modelId="{92BA388D-FCF2-4337-B0A4-0FB970C9F5C9}" type="presOf" srcId="{A201721A-8058-47D2-AC16-9FCC8F7AE94E}" destId="{4FFCC204-8680-4C72-AE02-BB0772676952}" srcOrd="0" destOrd="0" presId="urn:microsoft.com/office/officeart/2005/8/layout/radial1"/>
    <dgm:cxn modelId="{D6379E88-ED2F-48C3-BB4B-C1F7083C9960}" type="presOf" srcId="{A201721A-8058-47D2-AC16-9FCC8F7AE94E}" destId="{6FF2445C-A302-4E0C-BDD4-FEDDC22E9817}" srcOrd="1" destOrd="0" presId="urn:microsoft.com/office/officeart/2005/8/layout/radial1"/>
    <dgm:cxn modelId="{71469789-7673-4E74-A232-E857B56F2990}" type="presOf" srcId="{CAD922A7-C011-447A-A6DB-DABECFC5A7DA}" destId="{67DAD0EA-E1F2-4F86-AF0B-36F3692C5F2F}" srcOrd="0" destOrd="0" presId="urn:microsoft.com/office/officeart/2005/8/layout/radial1"/>
    <dgm:cxn modelId="{29BE7316-5F49-4C85-AE5E-0B17C2900E84}" type="presOf" srcId="{3EE2F137-E1B6-49F7-8A16-AE3F0713ED24}" destId="{D9A2DBB7-BF4A-426D-A683-905C67B17826}" srcOrd="0" destOrd="0" presId="urn:microsoft.com/office/officeart/2005/8/layout/radial1"/>
    <dgm:cxn modelId="{D1B6094D-E8CC-44DC-8338-6CA701A76A56}" type="presOf" srcId="{350B4C22-02A1-4D05-9D9B-B88D60BA55B2}" destId="{5A7E10A1-B973-4F41-A704-0B7B575592F1}" srcOrd="0" destOrd="0" presId="urn:microsoft.com/office/officeart/2005/8/layout/radial1"/>
    <dgm:cxn modelId="{91EE835D-2BC1-4DDE-A4BF-D9D77555E4EA}" type="presOf" srcId="{8EC282BB-4AB4-47C5-AB45-90E6DBA94669}" destId="{B5C25A4E-B03D-4044-BA50-202D099CA736}" srcOrd="0" destOrd="0" presId="urn:microsoft.com/office/officeart/2005/8/layout/radial1"/>
    <dgm:cxn modelId="{419D719B-CECC-4B29-BA24-1FEC1EADF88F}" type="presOf" srcId="{21B86398-9D38-49F6-A658-88EBEFB1A189}" destId="{C16508CD-A76C-49DC-8474-A6ED01B102D4}" srcOrd="0" destOrd="0" presId="urn:microsoft.com/office/officeart/2005/8/layout/radial1"/>
    <dgm:cxn modelId="{EB0C9AE9-666C-4A13-9EF5-6C689DBD785C}" srcId="{13363CDE-AD64-4C7E-B09E-C55BE4AF2553}" destId="{0508B608-FE4C-494D-AB9C-985E8A2F6F97}" srcOrd="4" destOrd="0" parTransId="{A201721A-8058-47D2-AC16-9FCC8F7AE94E}" sibTransId="{2E31B89F-5317-40C0-87AF-C7F9F307CCA9}"/>
    <dgm:cxn modelId="{FCF92396-82DE-4583-9F5D-3CF186D179D8}" type="presParOf" srcId="{9635E20A-1762-4ED1-B72E-1E3990D3CF52}" destId="{3CEAEA65-4E88-40C4-873E-116EB57CEFF1}" srcOrd="0" destOrd="0" presId="urn:microsoft.com/office/officeart/2005/8/layout/radial1"/>
    <dgm:cxn modelId="{6E49DE35-EE15-47BF-B679-DFD9159D7D6E}" type="presParOf" srcId="{9635E20A-1762-4ED1-B72E-1E3990D3CF52}" destId="{EA1D9F94-F828-4910-BEE9-ED5D77063321}" srcOrd="1" destOrd="0" presId="urn:microsoft.com/office/officeart/2005/8/layout/radial1"/>
    <dgm:cxn modelId="{A5080552-776F-4CF8-8154-4DDC352D1A43}" type="presParOf" srcId="{EA1D9F94-F828-4910-BEE9-ED5D77063321}" destId="{BF632C22-080E-4FD2-904A-AA318E4FAA43}" srcOrd="0" destOrd="0" presId="urn:microsoft.com/office/officeart/2005/8/layout/radial1"/>
    <dgm:cxn modelId="{55D8A2AC-3B8D-450E-90BE-A5B2924BBAD1}" type="presParOf" srcId="{9635E20A-1762-4ED1-B72E-1E3990D3CF52}" destId="{B1DF0FE2-9A24-4BA6-9546-9C6B7714098F}" srcOrd="2" destOrd="0" presId="urn:microsoft.com/office/officeart/2005/8/layout/radial1"/>
    <dgm:cxn modelId="{5F1C9F0A-1F84-4657-86E8-72C25158C8BF}" type="presParOf" srcId="{9635E20A-1762-4ED1-B72E-1E3990D3CF52}" destId="{D9A2DBB7-BF4A-426D-A683-905C67B17826}" srcOrd="3" destOrd="0" presId="urn:microsoft.com/office/officeart/2005/8/layout/radial1"/>
    <dgm:cxn modelId="{C0BC71C3-8E5D-477F-B753-817803776D89}" type="presParOf" srcId="{D9A2DBB7-BF4A-426D-A683-905C67B17826}" destId="{A4483208-2521-4BD6-8CFD-F2AC4F59835E}" srcOrd="0" destOrd="0" presId="urn:microsoft.com/office/officeart/2005/8/layout/radial1"/>
    <dgm:cxn modelId="{86061428-C99B-4D31-954F-133726296348}" type="presParOf" srcId="{9635E20A-1762-4ED1-B72E-1E3990D3CF52}" destId="{67DAD0EA-E1F2-4F86-AF0B-36F3692C5F2F}" srcOrd="4" destOrd="0" presId="urn:microsoft.com/office/officeart/2005/8/layout/radial1"/>
    <dgm:cxn modelId="{0255CD00-9F0B-4C4C-B72C-6D44B8DC757D}" type="presParOf" srcId="{9635E20A-1762-4ED1-B72E-1E3990D3CF52}" destId="{D4DC92C4-0000-479A-91C0-7522AAE508FD}" srcOrd="5" destOrd="0" presId="urn:microsoft.com/office/officeart/2005/8/layout/radial1"/>
    <dgm:cxn modelId="{363CFD18-4CF1-45EA-ACCD-1D14601E726F}" type="presParOf" srcId="{D4DC92C4-0000-479A-91C0-7522AAE508FD}" destId="{81B3DA78-6E5D-4F44-B9A1-BA4AF2160F96}" srcOrd="0" destOrd="0" presId="urn:microsoft.com/office/officeart/2005/8/layout/radial1"/>
    <dgm:cxn modelId="{BF347884-2C9A-4C26-B37A-021B28C54FD3}" type="presParOf" srcId="{9635E20A-1762-4ED1-B72E-1E3990D3CF52}" destId="{C16508CD-A76C-49DC-8474-A6ED01B102D4}" srcOrd="6" destOrd="0" presId="urn:microsoft.com/office/officeart/2005/8/layout/radial1"/>
    <dgm:cxn modelId="{D1AA7F34-380C-47B4-8C6C-B338C1E1282D}" type="presParOf" srcId="{9635E20A-1762-4ED1-B72E-1E3990D3CF52}" destId="{B5C25A4E-B03D-4044-BA50-202D099CA736}" srcOrd="7" destOrd="0" presId="urn:microsoft.com/office/officeart/2005/8/layout/radial1"/>
    <dgm:cxn modelId="{27F09FBA-58CD-4E24-9FD8-84B4692B4604}" type="presParOf" srcId="{B5C25A4E-B03D-4044-BA50-202D099CA736}" destId="{7BC0FDBE-7935-442B-81FB-7F2F5A367B93}" srcOrd="0" destOrd="0" presId="urn:microsoft.com/office/officeart/2005/8/layout/radial1"/>
    <dgm:cxn modelId="{DB39E972-1D95-4B5E-BD9D-1E200E1B8266}" type="presParOf" srcId="{9635E20A-1762-4ED1-B72E-1E3990D3CF52}" destId="{D2F56CD8-9E6F-4ED5-8ACD-E0B4BCB9E35B}" srcOrd="8" destOrd="0" presId="urn:microsoft.com/office/officeart/2005/8/layout/radial1"/>
    <dgm:cxn modelId="{1CD91FC9-E0D7-4E36-9EEE-A430E3056D16}" type="presParOf" srcId="{9635E20A-1762-4ED1-B72E-1E3990D3CF52}" destId="{4FFCC204-8680-4C72-AE02-BB0772676952}" srcOrd="9" destOrd="0" presId="urn:microsoft.com/office/officeart/2005/8/layout/radial1"/>
    <dgm:cxn modelId="{8346E9C0-35E4-462E-806F-9F48A4C9E58A}" type="presParOf" srcId="{4FFCC204-8680-4C72-AE02-BB0772676952}" destId="{6FF2445C-A302-4E0C-BDD4-FEDDC22E9817}" srcOrd="0" destOrd="0" presId="urn:microsoft.com/office/officeart/2005/8/layout/radial1"/>
    <dgm:cxn modelId="{16BD6BAD-302B-4398-9091-9A7913DF650A}" type="presParOf" srcId="{9635E20A-1762-4ED1-B72E-1E3990D3CF52}" destId="{5848AF85-5B1D-4A8B-A74A-61373D5EC2B2}" srcOrd="10" destOrd="0" presId="urn:microsoft.com/office/officeart/2005/8/layout/radial1"/>
    <dgm:cxn modelId="{0ABC5E7A-F49F-410E-9206-5572F3B9BD53}" type="presParOf" srcId="{9635E20A-1762-4ED1-B72E-1E3990D3CF52}" destId="{1711753C-407B-4396-AD20-9EAE0802D66B}" srcOrd="11" destOrd="0" presId="urn:microsoft.com/office/officeart/2005/8/layout/radial1"/>
    <dgm:cxn modelId="{48501C37-88C7-4E26-8BF9-8E93C944850E}" type="presParOf" srcId="{1711753C-407B-4396-AD20-9EAE0802D66B}" destId="{E70AE55C-774C-4665-B5A3-152A1FDAB4C8}" srcOrd="0" destOrd="0" presId="urn:microsoft.com/office/officeart/2005/8/layout/radial1"/>
    <dgm:cxn modelId="{AC8D1A33-B15A-42A4-86A0-1E6FF5878BC3}" type="presParOf" srcId="{9635E20A-1762-4ED1-B72E-1E3990D3CF52}" destId="{0C428BEF-257C-49B7-95BB-035E474589F2}" srcOrd="12" destOrd="0" presId="urn:microsoft.com/office/officeart/2005/8/layout/radial1"/>
    <dgm:cxn modelId="{257376FC-B6D9-46A1-9A1A-2963ADBD8743}" type="presParOf" srcId="{9635E20A-1762-4ED1-B72E-1E3990D3CF52}" destId="{C1A12989-1436-4F83-86A7-8826CB19BFEC}" srcOrd="13" destOrd="0" presId="urn:microsoft.com/office/officeart/2005/8/layout/radial1"/>
    <dgm:cxn modelId="{A2492243-14B2-4793-95B0-D2905EDED651}" type="presParOf" srcId="{C1A12989-1436-4F83-86A7-8826CB19BFEC}" destId="{D3601A3D-5C16-4087-BDF6-7EA4327388E3}" srcOrd="0" destOrd="0" presId="urn:microsoft.com/office/officeart/2005/8/layout/radial1"/>
    <dgm:cxn modelId="{8815E81A-52BD-47B5-8318-E63629A5F121}" type="presParOf" srcId="{9635E20A-1762-4ED1-B72E-1E3990D3CF52}" destId="{5A7E10A1-B973-4F41-A704-0B7B575592F1}" srcOrd="14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E00E56-259A-464D-B006-7F3D19472B7B}">
      <dsp:nvSpPr>
        <dsp:cNvPr id="0" name=""/>
        <dsp:cNvSpPr/>
      </dsp:nvSpPr>
      <dsp:spPr>
        <a:xfrm rot="5400000">
          <a:off x="-313489" y="1487568"/>
          <a:ext cx="1390558" cy="168046"/>
        </a:xfrm>
        <a:prstGeom prst="rect">
          <a:avLst/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1E0A87-60F2-4B88-A5C4-4E57C66CBEEC}">
      <dsp:nvSpPr>
        <dsp:cNvPr id="0" name=""/>
        <dsp:cNvSpPr/>
      </dsp:nvSpPr>
      <dsp:spPr>
        <a:xfrm>
          <a:off x="3440" y="595744"/>
          <a:ext cx="1867180" cy="1120308"/>
        </a:xfrm>
        <a:prstGeom prst="roundRect">
          <a:avLst>
            <a:gd name="adj" fmla="val 10000"/>
          </a:avLst>
        </a:prstGeom>
        <a:solidFill>
          <a:schemeClr val="accent2"/>
        </a:solidFill>
        <a:ln w="38100" cap="flat" cmpd="sng" algn="ctr">
          <a:solidFill>
            <a:schemeClr val="accent2">
              <a:shade val="50000"/>
            </a:schemeClr>
          </a:solidFill>
          <a:prstDash val="solid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 smtClean="0">
              <a:solidFill>
                <a:schemeClr val="bg1"/>
              </a:solidFill>
            </a:rPr>
            <a:t>Opinion</a:t>
          </a:r>
          <a:endParaRPr lang="ru-RU" sz="3000" b="1" kern="1200" dirty="0">
            <a:solidFill>
              <a:schemeClr val="bg1"/>
            </a:solidFill>
          </a:endParaRPr>
        </a:p>
      </dsp:txBody>
      <dsp:txXfrm>
        <a:off x="36253" y="628557"/>
        <a:ext cx="1801554" cy="1054682"/>
      </dsp:txXfrm>
    </dsp:sp>
    <dsp:sp modelId="{EE3A78BB-AD87-49C2-B884-FAA94DE22B8A}">
      <dsp:nvSpPr>
        <dsp:cNvPr id="0" name=""/>
        <dsp:cNvSpPr/>
      </dsp:nvSpPr>
      <dsp:spPr>
        <a:xfrm rot="5400000">
          <a:off x="-313489" y="2887953"/>
          <a:ext cx="1390558" cy="168046"/>
        </a:xfrm>
        <a:prstGeom prst="rect">
          <a:avLst/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73C34A-C382-4C9A-A6A9-D4F5A9DC8317}">
      <dsp:nvSpPr>
        <dsp:cNvPr id="0" name=""/>
        <dsp:cNvSpPr/>
      </dsp:nvSpPr>
      <dsp:spPr>
        <a:xfrm>
          <a:off x="3440" y="1996129"/>
          <a:ext cx="1867180" cy="1120308"/>
        </a:xfrm>
        <a:prstGeom prst="roundRect">
          <a:avLst>
            <a:gd name="adj" fmla="val 10000"/>
          </a:avLst>
        </a:prstGeom>
        <a:solidFill>
          <a:schemeClr val="accent2"/>
        </a:solidFill>
        <a:ln w="38100" cap="flat" cmpd="sng" algn="ctr">
          <a:solidFill>
            <a:schemeClr val="accent2">
              <a:shade val="50000"/>
            </a:schemeClr>
          </a:solidFill>
          <a:prstDash val="solid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 smtClean="0">
              <a:solidFill>
                <a:schemeClr val="bg1"/>
              </a:solidFill>
            </a:rPr>
            <a:t>Size</a:t>
          </a:r>
          <a:endParaRPr lang="ru-RU" sz="3000" b="1" kern="1200" dirty="0">
            <a:solidFill>
              <a:schemeClr val="bg1"/>
            </a:solidFill>
          </a:endParaRPr>
        </a:p>
      </dsp:txBody>
      <dsp:txXfrm>
        <a:off x="36253" y="2028942"/>
        <a:ext cx="1801554" cy="1054682"/>
      </dsp:txXfrm>
    </dsp:sp>
    <dsp:sp modelId="{2EF86D12-9787-43C0-AB56-D8C3162E958C}">
      <dsp:nvSpPr>
        <dsp:cNvPr id="0" name=""/>
        <dsp:cNvSpPr/>
      </dsp:nvSpPr>
      <dsp:spPr>
        <a:xfrm>
          <a:off x="386702" y="3588146"/>
          <a:ext cx="2473523" cy="168046"/>
        </a:xfrm>
        <a:prstGeom prst="rect">
          <a:avLst/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73369E-6344-42F4-83A3-ECD9794A1439}">
      <dsp:nvSpPr>
        <dsp:cNvPr id="0" name=""/>
        <dsp:cNvSpPr/>
      </dsp:nvSpPr>
      <dsp:spPr>
        <a:xfrm>
          <a:off x="3440" y="3396515"/>
          <a:ext cx="1867180" cy="1120308"/>
        </a:xfrm>
        <a:prstGeom prst="roundRect">
          <a:avLst>
            <a:gd name="adj" fmla="val 10000"/>
          </a:avLst>
        </a:prstGeom>
        <a:solidFill>
          <a:schemeClr val="accent2"/>
        </a:solidFill>
        <a:ln w="38100" cap="flat" cmpd="sng" algn="ctr">
          <a:solidFill>
            <a:schemeClr val="accent2">
              <a:shade val="50000"/>
            </a:schemeClr>
          </a:solidFill>
          <a:prstDash val="solid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 smtClean="0">
              <a:solidFill>
                <a:schemeClr val="bg1"/>
              </a:solidFill>
            </a:rPr>
            <a:t>Age</a:t>
          </a:r>
          <a:endParaRPr lang="ru-RU" sz="3000" b="1" kern="1200" dirty="0">
            <a:solidFill>
              <a:schemeClr val="bg1"/>
            </a:solidFill>
          </a:endParaRPr>
        </a:p>
      </dsp:txBody>
      <dsp:txXfrm>
        <a:off x="36253" y="3429328"/>
        <a:ext cx="1801554" cy="1054682"/>
      </dsp:txXfrm>
    </dsp:sp>
    <dsp:sp modelId="{E31E02A9-6346-4086-AF33-5F194B995FF6}">
      <dsp:nvSpPr>
        <dsp:cNvPr id="0" name=""/>
        <dsp:cNvSpPr/>
      </dsp:nvSpPr>
      <dsp:spPr>
        <a:xfrm rot="16200000">
          <a:off x="2169859" y="2887953"/>
          <a:ext cx="1390558" cy="168046"/>
        </a:xfrm>
        <a:prstGeom prst="rect">
          <a:avLst/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97F1E2-8032-46AF-8B55-039A78ED16C8}">
      <dsp:nvSpPr>
        <dsp:cNvPr id="0" name=""/>
        <dsp:cNvSpPr/>
      </dsp:nvSpPr>
      <dsp:spPr>
        <a:xfrm>
          <a:off x="2486789" y="3396515"/>
          <a:ext cx="1867180" cy="1120308"/>
        </a:xfrm>
        <a:prstGeom prst="roundRect">
          <a:avLst>
            <a:gd name="adj" fmla="val 10000"/>
          </a:avLst>
        </a:prstGeom>
        <a:solidFill>
          <a:schemeClr val="accent2"/>
        </a:solidFill>
        <a:ln w="38100" cap="flat" cmpd="sng" algn="ctr">
          <a:solidFill>
            <a:schemeClr val="accent2">
              <a:shade val="50000"/>
            </a:schemeClr>
          </a:solidFill>
          <a:prstDash val="solid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 smtClean="0">
              <a:solidFill>
                <a:schemeClr val="bg1"/>
              </a:solidFill>
            </a:rPr>
            <a:t>Shape</a:t>
          </a:r>
          <a:endParaRPr lang="ru-RU" sz="3000" b="1" kern="1200" dirty="0">
            <a:solidFill>
              <a:schemeClr val="bg1"/>
            </a:solidFill>
          </a:endParaRPr>
        </a:p>
      </dsp:txBody>
      <dsp:txXfrm>
        <a:off x="2519602" y="3429328"/>
        <a:ext cx="1801554" cy="1054682"/>
      </dsp:txXfrm>
    </dsp:sp>
    <dsp:sp modelId="{C18386DE-9EAD-48AD-AE0E-FEB33E619B75}">
      <dsp:nvSpPr>
        <dsp:cNvPr id="0" name=""/>
        <dsp:cNvSpPr/>
      </dsp:nvSpPr>
      <dsp:spPr>
        <a:xfrm rot="16200000">
          <a:off x="2169859" y="1487568"/>
          <a:ext cx="1390558" cy="168046"/>
        </a:xfrm>
        <a:prstGeom prst="rect">
          <a:avLst/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DB8455-1838-4263-84F2-FB498572326A}">
      <dsp:nvSpPr>
        <dsp:cNvPr id="0" name=""/>
        <dsp:cNvSpPr/>
      </dsp:nvSpPr>
      <dsp:spPr>
        <a:xfrm>
          <a:off x="2486789" y="1996129"/>
          <a:ext cx="1867180" cy="1120308"/>
        </a:xfrm>
        <a:prstGeom prst="roundRect">
          <a:avLst>
            <a:gd name="adj" fmla="val 10000"/>
          </a:avLst>
        </a:prstGeom>
        <a:solidFill>
          <a:schemeClr val="accent2"/>
        </a:solidFill>
        <a:ln w="38100" cap="flat" cmpd="sng" algn="ctr">
          <a:solidFill>
            <a:schemeClr val="accent2">
              <a:shade val="50000"/>
            </a:schemeClr>
          </a:solidFill>
          <a:prstDash val="solid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 smtClean="0">
              <a:solidFill>
                <a:schemeClr val="bg1"/>
              </a:solidFill>
            </a:rPr>
            <a:t>Colour</a:t>
          </a:r>
          <a:endParaRPr lang="ru-RU" sz="3000" b="1" kern="1200" dirty="0">
            <a:solidFill>
              <a:schemeClr val="bg1"/>
            </a:solidFill>
          </a:endParaRPr>
        </a:p>
      </dsp:txBody>
      <dsp:txXfrm>
        <a:off x="2519602" y="2028942"/>
        <a:ext cx="1801554" cy="1054682"/>
      </dsp:txXfrm>
    </dsp:sp>
    <dsp:sp modelId="{0EC9BAD6-89A9-4A0F-BDC5-16F4AE8CAFE4}">
      <dsp:nvSpPr>
        <dsp:cNvPr id="0" name=""/>
        <dsp:cNvSpPr/>
      </dsp:nvSpPr>
      <dsp:spPr>
        <a:xfrm>
          <a:off x="2870052" y="787375"/>
          <a:ext cx="2473523" cy="168046"/>
        </a:xfrm>
        <a:prstGeom prst="rect">
          <a:avLst/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4D0C1E-3543-4C36-BB5F-6D17E1F413BB}">
      <dsp:nvSpPr>
        <dsp:cNvPr id="0" name=""/>
        <dsp:cNvSpPr/>
      </dsp:nvSpPr>
      <dsp:spPr>
        <a:xfrm>
          <a:off x="2486789" y="595744"/>
          <a:ext cx="1867180" cy="1120308"/>
        </a:xfrm>
        <a:prstGeom prst="roundRect">
          <a:avLst>
            <a:gd name="adj" fmla="val 10000"/>
          </a:avLst>
        </a:prstGeom>
        <a:solidFill>
          <a:schemeClr val="accent2"/>
        </a:solidFill>
        <a:ln w="38100" cap="flat" cmpd="sng" algn="ctr">
          <a:solidFill>
            <a:schemeClr val="accent2">
              <a:shade val="50000"/>
            </a:schemeClr>
          </a:solidFill>
          <a:prstDash val="solid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 smtClean="0">
              <a:solidFill>
                <a:schemeClr val="bg1"/>
              </a:solidFill>
            </a:rPr>
            <a:t>Pattern</a:t>
          </a:r>
          <a:endParaRPr lang="ru-RU" sz="3000" b="1" kern="1200" dirty="0">
            <a:solidFill>
              <a:schemeClr val="bg1"/>
            </a:solidFill>
          </a:endParaRPr>
        </a:p>
      </dsp:txBody>
      <dsp:txXfrm>
        <a:off x="2519602" y="628557"/>
        <a:ext cx="1801554" cy="1054682"/>
      </dsp:txXfrm>
    </dsp:sp>
    <dsp:sp modelId="{B5017406-855A-43CA-9385-745CE888611E}">
      <dsp:nvSpPr>
        <dsp:cNvPr id="0" name=""/>
        <dsp:cNvSpPr/>
      </dsp:nvSpPr>
      <dsp:spPr>
        <a:xfrm rot="5400000">
          <a:off x="4653209" y="1487568"/>
          <a:ext cx="1390558" cy="168046"/>
        </a:xfrm>
        <a:prstGeom prst="rect">
          <a:avLst/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7A2EC5-FA61-4811-848F-92BC95209946}">
      <dsp:nvSpPr>
        <dsp:cNvPr id="0" name=""/>
        <dsp:cNvSpPr/>
      </dsp:nvSpPr>
      <dsp:spPr>
        <a:xfrm>
          <a:off x="4970139" y="595744"/>
          <a:ext cx="1867180" cy="1120308"/>
        </a:xfrm>
        <a:prstGeom prst="roundRect">
          <a:avLst>
            <a:gd name="adj" fmla="val 10000"/>
          </a:avLst>
        </a:prstGeom>
        <a:solidFill>
          <a:schemeClr val="accent2"/>
        </a:solidFill>
        <a:ln w="38100" cap="flat" cmpd="sng" algn="ctr">
          <a:solidFill>
            <a:schemeClr val="accent2">
              <a:shade val="50000"/>
            </a:schemeClr>
          </a:solidFill>
          <a:prstDash val="solid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 smtClean="0">
              <a:solidFill>
                <a:schemeClr val="bg1"/>
              </a:solidFill>
            </a:rPr>
            <a:t>Origin</a:t>
          </a:r>
          <a:endParaRPr lang="ru-RU" sz="3000" b="1" kern="1200" dirty="0">
            <a:solidFill>
              <a:schemeClr val="bg1"/>
            </a:solidFill>
          </a:endParaRPr>
        </a:p>
      </dsp:txBody>
      <dsp:txXfrm>
        <a:off x="5002952" y="628557"/>
        <a:ext cx="1801554" cy="1054682"/>
      </dsp:txXfrm>
    </dsp:sp>
    <dsp:sp modelId="{C6090209-7128-4ED3-9615-F250D24394AE}">
      <dsp:nvSpPr>
        <dsp:cNvPr id="0" name=""/>
        <dsp:cNvSpPr/>
      </dsp:nvSpPr>
      <dsp:spPr>
        <a:xfrm>
          <a:off x="4970139" y="1996129"/>
          <a:ext cx="1867180" cy="1120308"/>
        </a:xfrm>
        <a:prstGeom prst="roundRect">
          <a:avLst>
            <a:gd name="adj" fmla="val 10000"/>
          </a:avLst>
        </a:prstGeom>
        <a:solidFill>
          <a:schemeClr val="accent2"/>
        </a:solidFill>
        <a:ln w="38100" cap="flat" cmpd="sng" algn="ctr">
          <a:solidFill>
            <a:schemeClr val="accent2">
              <a:shade val="50000"/>
            </a:schemeClr>
          </a:solidFill>
          <a:prstDash val="solid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 smtClean="0">
              <a:solidFill>
                <a:schemeClr val="bg1"/>
              </a:solidFill>
            </a:rPr>
            <a:t>Material</a:t>
          </a:r>
          <a:endParaRPr lang="ru-RU" sz="3000" b="1" kern="1200" dirty="0">
            <a:solidFill>
              <a:schemeClr val="bg1"/>
            </a:solidFill>
          </a:endParaRPr>
        </a:p>
      </dsp:txBody>
      <dsp:txXfrm>
        <a:off x="5002952" y="2028942"/>
        <a:ext cx="1801554" cy="10546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EAEA65-4E88-40C4-873E-116EB57CEFF1}">
      <dsp:nvSpPr>
        <dsp:cNvPr id="0" name=""/>
        <dsp:cNvSpPr/>
      </dsp:nvSpPr>
      <dsp:spPr>
        <a:xfrm>
          <a:off x="3065354" y="2305300"/>
          <a:ext cx="1519924" cy="151992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Go</a:t>
          </a:r>
          <a:endParaRPr lang="ru-RU" sz="4800" kern="1200" dirty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287942" y="2527888"/>
        <a:ext cx="1074748" cy="1074748"/>
      </dsp:txXfrm>
    </dsp:sp>
    <dsp:sp modelId="{EA1D9F94-F828-4910-BEE9-ED5D77063321}">
      <dsp:nvSpPr>
        <dsp:cNvPr id="0" name=""/>
        <dsp:cNvSpPr/>
      </dsp:nvSpPr>
      <dsp:spPr>
        <a:xfrm rot="16214611">
          <a:off x="3438168" y="1894822"/>
          <a:ext cx="784088" cy="36887"/>
        </a:xfrm>
        <a:custGeom>
          <a:avLst/>
          <a:gdLst/>
          <a:ahLst/>
          <a:cxnLst/>
          <a:rect l="0" t="0" r="0" b="0"/>
          <a:pathLst>
            <a:path>
              <a:moveTo>
                <a:pt x="0" y="18443"/>
              </a:moveTo>
              <a:lnTo>
                <a:pt x="784088" y="18443"/>
              </a:lnTo>
            </a:path>
          </a:pathLst>
        </a:custGeom>
        <a:noFill/>
        <a:ln w="381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810610" y="1893664"/>
        <a:ext cx="39204" cy="39204"/>
      </dsp:txXfrm>
    </dsp:sp>
    <dsp:sp modelId="{B1DF0FE2-9A24-4BA6-9546-9C6B7714098F}">
      <dsp:nvSpPr>
        <dsp:cNvPr id="0" name=""/>
        <dsp:cNvSpPr/>
      </dsp:nvSpPr>
      <dsp:spPr>
        <a:xfrm>
          <a:off x="2762399" y="1304"/>
          <a:ext cx="2145419" cy="151992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down with</a:t>
          </a:r>
          <a:r>
            <a:rPr lang="ru-RU" sz="24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smtClean="0"/>
            <a:t>заболеть</a:t>
          </a:r>
        </a:p>
      </dsp:txBody>
      <dsp:txXfrm>
        <a:off x="3076588" y="223892"/>
        <a:ext cx="1517041" cy="1074748"/>
      </dsp:txXfrm>
    </dsp:sp>
    <dsp:sp modelId="{D9A2DBB7-BF4A-426D-A683-905C67B17826}">
      <dsp:nvSpPr>
        <dsp:cNvPr id="0" name=""/>
        <dsp:cNvSpPr/>
      </dsp:nvSpPr>
      <dsp:spPr>
        <a:xfrm rot="19285714">
          <a:off x="4347722" y="2367919"/>
          <a:ext cx="657815" cy="36887"/>
        </a:xfrm>
        <a:custGeom>
          <a:avLst/>
          <a:gdLst/>
          <a:ahLst/>
          <a:cxnLst/>
          <a:rect l="0" t="0" r="0" b="0"/>
          <a:pathLst>
            <a:path>
              <a:moveTo>
                <a:pt x="0" y="18443"/>
              </a:moveTo>
              <a:lnTo>
                <a:pt x="657815" y="18443"/>
              </a:lnTo>
            </a:path>
          </a:pathLst>
        </a:custGeom>
        <a:noFill/>
        <a:ln w="381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660184" y="2369918"/>
        <a:ext cx="32890" cy="32890"/>
      </dsp:txXfrm>
    </dsp:sp>
    <dsp:sp modelId="{67DAD0EA-E1F2-4F86-AF0B-36F3692C5F2F}">
      <dsp:nvSpPr>
        <dsp:cNvPr id="0" name=""/>
        <dsp:cNvSpPr/>
      </dsp:nvSpPr>
      <dsp:spPr>
        <a:xfrm>
          <a:off x="4653031" y="883245"/>
          <a:ext cx="1910971" cy="1519924"/>
        </a:xfrm>
        <a:prstGeom prst="ellipse">
          <a:avLst/>
        </a:prstGeom>
        <a:solidFill>
          <a:schemeClr val="accent5">
            <a:hueOff val="-506612"/>
            <a:satOff val="536"/>
            <a:lumOff val="-98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rgbClr val="002060"/>
              </a:solidFill>
            </a:rPr>
            <a:t>off</a:t>
          </a:r>
          <a:r>
            <a:rPr lang="ru-RU" sz="2400" b="1" kern="1200" dirty="0" smtClean="0">
              <a:solidFill>
                <a:srgbClr val="002060"/>
              </a:solidFill>
            </a:rPr>
            <a:t>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сломаться</a:t>
          </a:r>
          <a:endParaRPr lang="ru-RU" sz="1800" b="1" kern="1200" dirty="0"/>
        </a:p>
      </dsp:txBody>
      <dsp:txXfrm>
        <a:off x="4932886" y="1105833"/>
        <a:ext cx="1351261" cy="1074748"/>
      </dsp:txXfrm>
    </dsp:sp>
    <dsp:sp modelId="{D4DC92C4-0000-479A-91C0-7522AAE508FD}">
      <dsp:nvSpPr>
        <dsp:cNvPr id="0" name=""/>
        <dsp:cNvSpPr/>
      </dsp:nvSpPr>
      <dsp:spPr>
        <a:xfrm rot="771429">
          <a:off x="4559257" y="3277772"/>
          <a:ext cx="555858" cy="36887"/>
        </a:xfrm>
        <a:custGeom>
          <a:avLst/>
          <a:gdLst/>
          <a:ahLst/>
          <a:cxnLst/>
          <a:rect l="0" t="0" r="0" b="0"/>
          <a:pathLst>
            <a:path>
              <a:moveTo>
                <a:pt x="0" y="18443"/>
              </a:moveTo>
              <a:lnTo>
                <a:pt x="555858" y="18443"/>
              </a:lnTo>
            </a:path>
          </a:pathLst>
        </a:custGeom>
        <a:noFill/>
        <a:ln w="381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823290" y="3282319"/>
        <a:ext cx="27792" cy="27792"/>
      </dsp:txXfrm>
    </dsp:sp>
    <dsp:sp modelId="{C16508CD-A76C-49DC-8474-A6ED01B102D4}">
      <dsp:nvSpPr>
        <dsp:cNvPr id="0" name=""/>
        <dsp:cNvSpPr/>
      </dsp:nvSpPr>
      <dsp:spPr>
        <a:xfrm>
          <a:off x="5068184" y="2812825"/>
          <a:ext cx="1961493" cy="1519924"/>
        </a:xfrm>
        <a:prstGeom prst="ellipse">
          <a:avLst/>
        </a:prstGeom>
        <a:solidFill>
          <a:schemeClr val="accent5">
            <a:hueOff val="-1013224"/>
            <a:satOff val="1071"/>
            <a:lumOff val="-196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rgbClr val="002060"/>
              </a:solidFill>
            </a:rPr>
            <a:t>without</a:t>
          </a:r>
          <a:r>
            <a:rPr lang="ru-RU" sz="1300" b="1" kern="1200" dirty="0" smtClean="0">
              <a:solidFill>
                <a:srgbClr val="002060"/>
              </a:solidFill>
            </a:rPr>
            <a:t>  </a:t>
          </a:r>
          <a:r>
            <a:rPr lang="ru-RU" sz="1300" kern="1200" dirty="0" smtClean="0"/>
            <a:t>справляться</a:t>
          </a:r>
          <a:endParaRPr lang="ru-RU" sz="1300" kern="1200" dirty="0"/>
        </a:p>
      </dsp:txBody>
      <dsp:txXfrm>
        <a:off x="5355438" y="3035413"/>
        <a:ext cx="1386985" cy="1074748"/>
      </dsp:txXfrm>
    </dsp:sp>
    <dsp:sp modelId="{B5C25A4E-B03D-4044-BA50-202D099CA736}">
      <dsp:nvSpPr>
        <dsp:cNvPr id="0" name=""/>
        <dsp:cNvSpPr/>
      </dsp:nvSpPr>
      <dsp:spPr>
        <a:xfrm rot="3857143">
          <a:off x="3947574" y="4061721"/>
          <a:ext cx="732986" cy="36887"/>
        </a:xfrm>
        <a:custGeom>
          <a:avLst/>
          <a:gdLst/>
          <a:ahLst/>
          <a:cxnLst/>
          <a:rect l="0" t="0" r="0" b="0"/>
          <a:pathLst>
            <a:path>
              <a:moveTo>
                <a:pt x="0" y="18443"/>
              </a:moveTo>
              <a:lnTo>
                <a:pt x="732986" y="18443"/>
              </a:lnTo>
            </a:path>
          </a:pathLst>
        </a:custGeom>
        <a:noFill/>
        <a:ln w="381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295743" y="4061840"/>
        <a:ext cx="36649" cy="36649"/>
      </dsp:txXfrm>
    </dsp:sp>
    <dsp:sp modelId="{D2F56CD8-9E6F-4ED5-8ACD-E0B4BCB9E35B}">
      <dsp:nvSpPr>
        <dsp:cNvPr id="0" name=""/>
        <dsp:cNvSpPr/>
      </dsp:nvSpPr>
      <dsp:spPr>
        <a:xfrm>
          <a:off x="3857920" y="4360229"/>
          <a:ext cx="1913995" cy="1519924"/>
        </a:xfrm>
        <a:prstGeom prst="ellipse">
          <a:avLst/>
        </a:prstGeom>
        <a:solidFill>
          <a:schemeClr val="accent5">
            <a:hueOff val="-1519836"/>
            <a:satOff val="1607"/>
            <a:lumOff val="-295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rgbClr val="002060"/>
              </a:solidFill>
            </a:rPr>
            <a:t>with</a:t>
          </a:r>
          <a:r>
            <a:rPr lang="ru-RU" sz="2400" b="1" kern="1200" dirty="0" smtClean="0">
              <a:solidFill>
                <a:srgbClr val="002060"/>
              </a:solidFill>
            </a:rPr>
            <a:t> </a:t>
          </a:r>
          <a:r>
            <a:rPr lang="ru-RU" sz="1600" b="1" kern="1200" dirty="0" smtClean="0"/>
            <a:t>подходить </a:t>
          </a:r>
          <a:r>
            <a:rPr lang="en-US" sz="1600" b="1" kern="1200" dirty="0" smtClean="0"/>
            <a:t>(</a:t>
          </a:r>
          <a:r>
            <a:rPr lang="ru-RU" sz="1600" b="1" kern="1200" dirty="0" smtClean="0"/>
            <a:t>об одежде</a:t>
          </a:r>
          <a:r>
            <a:rPr lang="en-US" sz="1600" b="1" kern="1200" dirty="0" smtClean="0"/>
            <a:t>)</a:t>
          </a:r>
          <a:endParaRPr lang="ru-RU" sz="1600" b="1" kern="1200" dirty="0"/>
        </a:p>
      </dsp:txBody>
      <dsp:txXfrm>
        <a:off x="4138218" y="4582817"/>
        <a:ext cx="1353399" cy="1074748"/>
      </dsp:txXfrm>
    </dsp:sp>
    <dsp:sp modelId="{4FFCC204-8680-4C72-AE02-BB0772676952}">
      <dsp:nvSpPr>
        <dsp:cNvPr id="0" name=""/>
        <dsp:cNvSpPr/>
      </dsp:nvSpPr>
      <dsp:spPr>
        <a:xfrm rot="6942857">
          <a:off x="2978845" y="4056208"/>
          <a:ext cx="720750" cy="36887"/>
        </a:xfrm>
        <a:custGeom>
          <a:avLst/>
          <a:gdLst/>
          <a:ahLst/>
          <a:cxnLst/>
          <a:rect l="0" t="0" r="0" b="0"/>
          <a:pathLst>
            <a:path>
              <a:moveTo>
                <a:pt x="0" y="18443"/>
              </a:moveTo>
              <a:lnTo>
                <a:pt x="720750" y="18443"/>
              </a:lnTo>
            </a:path>
          </a:pathLst>
        </a:custGeom>
        <a:noFill/>
        <a:ln w="381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3321202" y="4056633"/>
        <a:ext cx="36037" cy="36037"/>
      </dsp:txXfrm>
    </dsp:sp>
    <dsp:sp modelId="{5848AF85-5B1D-4A8B-A74A-61373D5EC2B2}">
      <dsp:nvSpPr>
        <dsp:cNvPr id="0" name=""/>
        <dsp:cNvSpPr/>
      </dsp:nvSpPr>
      <dsp:spPr>
        <a:xfrm>
          <a:off x="1739469" y="4360229"/>
          <a:ext cx="2192491" cy="1519924"/>
        </a:xfrm>
        <a:prstGeom prst="ellipse">
          <a:avLst/>
        </a:prstGeom>
        <a:solidFill>
          <a:schemeClr val="accent5">
            <a:hueOff val="-2026448"/>
            <a:satOff val="2142"/>
            <a:lumOff val="-393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rgbClr val="002060"/>
              </a:solidFill>
            </a:rPr>
            <a:t>up</a:t>
          </a:r>
          <a:r>
            <a:rPr lang="ru-RU" sz="2400" b="1" kern="1200" dirty="0" smtClean="0">
              <a:solidFill>
                <a:srgbClr val="002060"/>
              </a:solidFill>
            </a:rPr>
            <a:t> </a:t>
          </a:r>
          <a:r>
            <a:rPr lang="ru-RU" sz="1800" b="1" kern="1200" dirty="0" smtClean="0"/>
            <a:t>увеличивать</a:t>
          </a:r>
          <a:endParaRPr lang="ru-RU" sz="1800" b="1" kern="1200" dirty="0"/>
        </a:p>
      </dsp:txBody>
      <dsp:txXfrm>
        <a:off x="2060552" y="4582817"/>
        <a:ext cx="1550325" cy="1074748"/>
      </dsp:txXfrm>
    </dsp:sp>
    <dsp:sp modelId="{1711753C-407B-4396-AD20-9EAE0802D66B}">
      <dsp:nvSpPr>
        <dsp:cNvPr id="0" name=""/>
        <dsp:cNvSpPr/>
      </dsp:nvSpPr>
      <dsp:spPr>
        <a:xfrm rot="9957075">
          <a:off x="2687559" y="3280649"/>
          <a:ext cx="406606" cy="36887"/>
        </a:xfrm>
        <a:custGeom>
          <a:avLst/>
          <a:gdLst/>
          <a:ahLst/>
          <a:cxnLst/>
          <a:rect l="0" t="0" r="0" b="0"/>
          <a:pathLst>
            <a:path>
              <a:moveTo>
                <a:pt x="0" y="18443"/>
              </a:moveTo>
              <a:lnTo>
                <a:pt x="406606" y="18443"/>
              </a:lnTo>
            </a:path>
          </a:pathLst>
        </a:custGeom>
        <a:noFill/>
        <a:ln w="381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2880697" y="3288927"/>
        <a:ext cx="20330" cy="20330"/>
      </dsp:txXfrm>
    </dsp:sp>
    <dsp:sp modelId="{0C428BEF-257C-49B7-95BB-035E474589F2}">
      <dsp:nvSpPr>
        <dsp:cNvPr id="0" name=""/>
        <dsp:cNvSpPr/>
      </dsp:nvSpPr>
      <dsp:spPr>
        <a:xfrm>
          <a:off x="351363" y="2870673"/>
          <a:ext cx="2429113" cy="1519924"/>
        </a:xfrm>
        <a:prstGeom prst="ellipse">
          <a:avLst/>
        </a:prstGeom>
        <a:solidFill>
          <a:schemeClr val="accent5">
            <a:hueOff val="-2533060"/>
            <a:satOff val="2678"/>
            <a:lumOff val="-491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rgbClr val="002060"/>
              </a:solidFill>
            </a:rPr>
            <a:t>after</a:t>
          </a:r>
          <a:r>
            <a:rPr lang="ru-RU" sz="2400" b="1" kern="1200" dirty="0" smtClean="0">
              <a:solidFill>
                <a:srgbClr val="002060"/>
              </a:solidFill>
            </a:rPr>
            <a:t> </a:t>
          </a:r>
          <a:r>
            <a:rPr lang="ru-RU" sz="1800" b="1" kern="1200" dirty="0" smtClean="0"/>
            <a:t>преследовать</a:t>
          </a:r>
          <a:endParaRPr lang="ru-RU" sz="1800" b="1" kern="1200" dirty="0"/>
        </a:p>
      </dsp:txBody>
      <dsp:txXfrm>
        <a:off x="707098" y="3093261"/>
        <a:ext cx="1717643" cy="1074748"/>
      </dsp:txXfrm>
    </dsp:sp>
    <dsp:sp modelId="{C1A12989-1436-4F83-86A7-8826CB19BFEC}">
      <dsp:nvSpPr>
        <dsp:cNvPr id="0" name=""/>
        <dsp:cNvSpPr/>
      </dsp:nvSpPr>
      <dsp:spPr>
        <a:xfrm rot="13114286">
          <a:off x="2698889" y="2386742"/>
          <a:ext cx="597435" cy="36887"/>
        </a:xfrm>
        <a:custGeom>
          <a:avLst/>
          <a:gdLst/>
          <a:ahLst/>
          <a:cxnLst/>
          <a:rect l="0" t="0" r="0" b="0"/>
          <a:pathLst>
            <a:path>
              <a:moveTo>
                <a:pt x="0" y="18443"/>
              </a:moveTo>
              <a:lnTo>
                <a:pt x="597435" y="18443"/>
              </a:lnTo>
            </a:path>
          </a:pathLst>
        </a:custGeom>
        <a:noFill/>
        <a:ln w="381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2982671" y="2390250"/>
        <a:ext cx="29871" cy="29871"/>
      </dsp:txXfrm>
    </dsp:sp>
    <dsp:sp modelId="{5A7E10A1-B973-4F41-A704-0B7B575592F1}">
      <dsp:nvSpPr>
        <dsp:cNvPr id="0" name=""/>
        <dsp:cNvSpPr/>
      </dsp:nvSpPr>
      <dsp:spPr>
        <a:xfrm>
          <a:off x="936105" y="883245"/>
          <a:ext cx="2212022" cy="1519924"/>
        </a:xfrm>
        <a:prstGeom prst="ellipse">
          <a:avLst/>
        </a:prstGeom>
        <a:solidFill>
          <a:schemeClr val="accent5">
            <a:hueOff val="-3039673"/>
            <a:satOff val="3213"/>
            <a:lumOff val="-589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rgbClr val="002060"/>
              </a:solidFill>
            </a:rPr>
            <a:t>through</a:t>
          </a:r>
          <a:r>
            <a:rPr lang="ru-RU" sz="2400" b="1" kern="1200" dirty="0" smtClean="0">
              <a:solidFill>
                <a:srgbClr val="002060"/>
              </a:solidFill>
            </a:rPr>
            <a:t> </a:t>
          </a:r>
          <a:r>
            <a:rPr lang="ru-RU" sz="1800" b="1" kern="1200" dirty="0" smtClean="0"/>
            <a:t>получить опыт</a:t>
          </a:r>
          <a:endParaRPr lang="ru-RU" sz="1800" b="1" kern="1200" dirty="0"/>
        </a:p>
      </dsp:txBody>
      <dsp:txXfrm>
        <a:off x="1260048" y="1105833"/>
        <a:ext cx="1564136" cy="10747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311E18-1A00-44C4-A11A-BAE165E66729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ADAE84-D970-451D-8A85-DE98A0EB6B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2684577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4EDBDC-F978-42FB-A884-856440429DEB}" type="datetimeFigureOut">
              <a:rPr lang="ru-RU" smtClean="0"/>
              <a:t>07.11.2020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8BFDA4-9846-4CA3-AC0B-31BFF0ED134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5041544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Незнакомые</a:t>
            </a:r>
            <a:r>
              <a:rPr lang="ru-RU" baseline="0" dirty="0" smtClean="0"/>
              <a:t> слова записать в тетрадь!!!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8BFDA4-9846-4CA3-AC0B-31BFF0ED1340}" type="slidenum">
              <a:rPr lang="ru-RU" smtClean="0"/>
              <a:t>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Верхний колонтитул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5302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8BFDA4-9846-4CA3-AC0B-31BFF0ED1340}" type="slidenum">
              <a:rPr lang="ru-RU" smtClean="0"/>
              <a:t>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Верхний колонтитул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45689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gradFill>
          <a:gsLst>
            <a:gs pos="29000">
              <a:schemeClr val="accent1">
                <a:lumMod val="75000"/>
              </a:schemeClr>
            </a:gs>
            <a:gs pos="0">
              <a:schemeClr val="bg2">
                <a:lumMod val="60000"/>
                <a:lumOff val="40000"/>
              </a:schemeClr>
            </a:gs>
            <a:gs pos="60000">
              <a:srgbClr val="00B050"/>
            </a:gs>
            <a:gs pos="85000">
              <a:schemeClr val="accent1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3F3F5-C881-4285-AB08-B48F4E2D7E67}" type="datetime1">
              <a:rPr lang="ru-RU" smtClean="0"/>
              <a:t>07.11.2020</a:t>
            </a:fld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69EA1-27BC-4D27-8411-24CF91F436E9}" type="datetime1">
              <a:rPr lang="ru-RU" smtClean="0"/>
              <a:t>07.11.2020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2070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AE46464-E8B6-433B-8A18-B4E3BEF9B2B7}" type="datetime1">
              <a:rPr lang="ru-RU" smtClean="0"/>
              <a:t>07.11.2020</a:t>
            </a:fld>
            <a:endParaRPr lang="ru-RU" dirty="0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F4006-147A-49DD-A4FF-F39D2EB09750}" type="datetime1">
              <a:rPr lang="ru-RU" smtClean="0"/>
              <a:t>07.11.2020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D4310-57D5-4FF7-87BF-0110C5AF6945}" type="datetime1">
              <a:rPr lang="ru-RU" smtClean="0"/>
              <a:t>07.11.2020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8208-C590-4DF9-9470-76BD124D31E0}" type="datetime1">
              <a:rPr lang="ru-RU" smtClean="0"/>
              <a:t>07.11.2020</a:t>
            </a:fld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A12B7-9378-461F-98F4-E84A95044404}" type="datetime1">
              <a:rPr lang="ru-RU" smtClean="0"/>
              <a:t>07.11.2020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0B420-499E-4D26-9789-8AC682D43085}" type="datetime1">
              <a:rPr lang="ru-RU" smtClean="0"/>
              <a:t>07.11.2020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dirty="0" smtClean="0"/>
              <a:t>Образец текста</a:t>
            </a:r>
          </a:p>
          <a:p>
            <a:pPr lvl="1" eaLnBrk="1" latinLnBrk="0" hangingPunct="1"/>
            <a:r>
              <a:rPr lang="ru-RU" dirty="0" smtClean="0"/>
              <a:t>Второй уровень</a:t>
            </a:r>
          </a:p>
          <a:p>
            <a:pPr lvl="2" eaLnBrk="1" latinLnBrk="0" hangingPunct="1"/>
            <a:r>
              <a:rPr lang="ru-RU" dirty="0" smtClean="0"/>
              <a:t>Третий уровень</a:t>
            </a:r>
          </a:p>
          <a:p>
            <a:pPr lvl="3" eaLnBrk="1" latinLnBrk="0" hangingPunct="1"/>
            <a:r>
              <a:rPr lang="ru-RU" dirty="0" smtClean="0"/>
              <a:t>Четвертый уровень</a:t>
            </a:r>
          </a:p>
          <a:p>
            <a:pPr lvl="4" eaLnBrk="1" latinLnBrk="0" hangingPunct="1"/>
            <a:r>
              <a:rPr lang="ru-RU" dirty="0" smtClean="0"/>
              <a:t>Пятый уровень</a:t>
            </a:r>
            <a:endParaRPr kumimoji="0"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CC4AEA1-8B7A-4B7F-8381-9D3B73529C98}" type="datetime1">
              <a:rPr lang="ru-RU" smtClean="0"/>
              <a:t>07.11.2020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6FB2A-CF29-4271-96B3-04B8C3190E71}" type="datetime1">
              <a:rPr lang="ru-RU" smtClean="0"/>
              <a:t>07.11.2020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95211-5987-405B-97B2-ABAE408A39CD}" type="datetime1">
              <a:rPr lang="ru-RU" smtClean="0"/>
              <a:t>07.11.2020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21102-13CC-42F8-8C1E-B47F22E01222}" type="datetime1">
              <a:rPr lang="ru-RU" smtClean="0"/>
              <a:t>07.11.2020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1000">
              <a:schemeClr val="accent1">
                <a:lumMod val="75000"/>
              </a:schemeClr>
            </a:gs>
            <a:gs pos="0">
              <a:schemeClr val="bg2">
                <a:lumMod val="60000"/>
                <a:lumOff val="40000"/>
              </a:schemeClr>
            </a:gs>
            <a:gs pos="60000">
              <a:srgbClr val="00B050"/>
            </a:gs>
            <a:gs pos="85000">
              <a:schemeClr val="accent1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dirty="0" smtClean="0"/>
              <a:t>Образец текста</a:t>
            </a:r>
          </a:p>
          <a:p>
            <a:pPr lvl="1" eaLnBrk="1" latinLnBrk="0" hangingPunct="1"/>
            <a:r>
              <a:rPr kumimoji="0" lang="ru-RU" dirty="0" smtClean="0"/>
              <a:t>Второй уровень</a:t>
            </a:r>
          </a:p>
          <a:p>
            <a:pPr lvl="2" eaLnBrk="1" latinLnBrk="0" hangingPunct="1"/>
            <a:r>
              <a:rPr kumimoji="0" lang="ru-RU" dirty="0" smtClean="0"/>
              <a:t>Третий уровень</a:t>
            </a:r>
          </a:p>
          <a:p>
            <a:pPr lvl="3" eaLnBrk="1" latinLnBrk="0" hangingPunct="1"/>
            <a:r>
              <a:rPr kumimoji="0" lang="ru-RU" dirty="0" smtClean="0"/>
              <a:t>Четвертый уровень</a:t>
            </a:r>
          </a:p>
          <a:p>
            <a:pPr lvl="4" eaLnBrk="1" latinLnBrk="0" hangingPunct="1"/>
            <a:r>
              <a:rPr kumimoji="0" lang="ru-RU" dirty="0" smtClean="0"/>
              <a:t>Пятый уровень</a:t>
            </a:r>
            <a:endParaRPr kumimoji="0" lang="en-US" dirty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E069EA1-27BC-4D27-8411-24CF91F436E9}" type="datetime1">
              <a:rPr lang="ru-RU" smtClean="0"/>
              <a:t>07.11.2020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dirty="0" smtClean="0"/>
              <a:t>Образец заголовка</a:t>
            </a:r>
            <a:endParaRPr kumimoji="0"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65" r:id="rId1"/>
    <p:sldLayoutId id="2147483876" r:id="rId2"/>
    <p:sldLayoutId id="2147483866" r:id="rId3"/>
    <p:sldLayoutId id="2147483867" r:id="rId4"/>
    <p:sldLayoutId id="2147483868" r:id="rId5"/>
    <p:sldLayoutId id="2147483869" r:id="rId6"/>
    <p:sldLayoutId id="2147483870" r:id="rId7"/>
    <p:sldLayoutId id="2147483871" r:id="rId8"/>
    <p:sldLayoutId id="2147483872" r:id="rId9"/>
    <p:sldLayoutId id="2147483873" r:id="rId10"/>
    <p:sldLayoutId id="2147483874" r:id="rId11"/>
    <p:sldLayoutId id="2147483875" r:id="rId12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hf hdr="0" ftr="0"/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F0000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2.png"/><Relationship Id="rId18" Type="http://schemas.openxmlformats.org/officeDocument/2006/relationships/image" Target="../media/image15.png"/><Relationship Id="rId3" Type="http://schemas.openxmlformats.org/officeDocument/2006/relationships/image" Target="../media/image4.jpeg"/><Relationship Id="rId7" Type="http://schemas.microsoft.com/office/2007/relationships/hdphoto" Target="../media/hdphoto1.wdp"/><Relationship Id="rId12" Type="http://schemas.openxmlformats.org/officeDocument/2006/relationships/image" Target="../media/image11.png"/><Relationship Id="rId1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6" Type="http://schemas.microsoft.com/office/2007/relationships/hdphoto" Target="../media/hdphoto4.wdp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11" Type="http://schemas.openxmlformats.org/officeDocument/2006/relationships/image" Target="../media/image10.png"/><Relationship Id="rId5" Type="http://schemas.openxmlformats.org/officeDocument/2006/relationships/image" Target="../media/image6.jpeg"/><Relationship Id="rId15" Type="http://schemas.openxmlformats.org/officeDocument/2006/relationships/image" Target="../media/image13.png"/><Relationship Id="rId10" Type="http://schemas.microsoft.com/office/2007/relationships/hdphoto" Target="../media/hdphoto2.wdp"/><Relationship Id="rId4" Type="http://schemas.openxmlformats.org/officeDocument/2006/relationships/image" Target="../media/image5.png"/><Relationship Id="rId9" Type="http://schemas.openxmlformats.org/officeDocument/2006/relationships/image" Target="../media/image9.png"/><Relationship Id="rId1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Food and Shopping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</p:spPr>
        <p:txBody>
          <a:bodyPr/>
          <a:lstStyle/>
          <a:p>
            <a:r>
              <a:rPr lang="en-US" sz="4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Unit 2(8</a:t>
            </a:r>
            <a:r>
              <a:rPr lang="ru-RU" sz="4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класс) 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3F3F5-C881-4285-AB08-B48F4E2D7E67}" type="datetime1">
              <a:rPr lang="ru-RU" smtClean="0"/>
              <a:t>07.11.2020</a:t>
            </a:fld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5055702"/>
      </p:ext>
    </p:extLst>
  </p:cSld>
  <p:clrMapOvr>
    <a:masterClrMapping/>
  </p:clrMapOvr>
  <p:transition spd="slow" advClick="0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A12B7-9378-461F-98F4-E84A95044404}" type="datetime1">
              <a:rPr lang="ru-RU" smtClean="0"/>
              <a:t>07.11.2020</a:t>
            </a:fld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</a:t>
            </a:fld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576" y="116632"/>
            <a:ext cx="7776864" cy="57112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Match the words with the correct groups</a:t>
            </a:r>
            <a:endParaRPr lang="ru-RU" sz="4000" b="1" u="sng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1340768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 smtClean="0">
                <a:latin typeface="Times New Roman" pitchFamily="18" charset="0"/>
                <a:cs typeface="Times New Roman" pitchFamily="18" charset="0"/>
              </a:rPr>
              <a:t>vegetables</a:t>
            </a:r>
            <a:endParaRPr lang="ru-RU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53644" y="1340768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 smtClean="0">
                <a:latin typeface="Times New Roman" pitchFamily="18" charset="0"/>
                <a:cs typeface="Times New Roman" pitchFamily="18" charset="0"/>
              </a:rPr>
              <a:t>meat</a:t>
            </a:r>
            <a:endParaRPr lang="ru-RU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812360" y="1286723"/>
            <a:ext cx="7232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 smtClean="0">
                <a:latin typeface="Times New Roman" pitchFamily="18" charset="0"/>
                <a:cs typeface="Times New Roman" pitchFamily="18" charset="0"/>
              </a:rPr>
              <a:t>fruits</a:t>
            </a:r>
            <a:endParaRPr lang="ru-RU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banana"/>
          <p:cNvSpPr txBox="1"/>
          <p:nvPr/>
        </p:nvSpPr>
        <p:spPr>
          <a:xfrm>
            <a:off x="395536" y="5141223"/>
            <a:ext cx="83227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rgbClr val="FFFF00"/>
                </a:solidFill>
              </a:rPr>
              <a:t>banana</a:t>
            </a:r>
            <a:endParaRPr lang="ru-RU" sz="1600" dirty="0">
              <a:solidFill>
                <a:srgbClr val="FFFF00"/>
              </a:solidFill>
            </a:endParaRPr>
          </a:p>
        </p:txBody>
      </p:sp>
      <p:sp>
        <p:nvSpPr>
          <p:cNvPr id="10" name="chicken"/>
          <p:cNvSpPr txBox="1"/>
          <p:nvPr/>
        </p:nvSpPr>
        <p:spPr>
          <a:xfrm>
            <a:off x="1403648" y="5542493"/>
            <a:ext cx="958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chicken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1" name="pear"/>
          <p:cNvSpPr txBox="1"/>
          <p:nvPr/>
        </p:nvSpPr>
        <p:spPr>
          <a:xfrm>
            <a:off x="2627784" y="5373216"/>
            <a:ext cx="6238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92D050"/>
                </a:solidFill>
              </a:rPr>
              <a:t>pear</a:t>
            </a:r>
            <a:endParaRPr lang="ru-RU" dirty="0">
              <a:solidFill>
                <a:srgbClr val="92D050"/>
              </a:solidFill>
            </a:endParaRPr>
          </a:p>
        </p:txBody>
      </p:sp>
      <p:sp>
        <p:nvSpPr>
          <p:cNvPr id="12" name="apple"/>
          <p:cNvSpPr txBox="1"/>
          <p:nvPr/>
        </p:nvSpPr>
        <p:spPr>
          <a:xfrm>
            <a:off x="3851920" y="5711770"/>
            <a:ext cx="7296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apple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lamb"/>
          <p:cNvSpPr txBox="1"/>
          <p:nvPr/>
        </p:nvSpPr>
        <p:spPr>
          <a:xfrm>
            <a:off x="5580112" y="5742548"/>
            <a:ext cx="6880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lamb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4" name="melon"/>
          <p:cNvSpPr txBox="1"/>
          <p:nvPr/>
        </p:nvSpPr>
        <p:spPr>
          <a:xfrm>
            <a:off x="6588224" y="5301208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melon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5" name="pepper"/>
          <p:cNvSpPr txBox="1"/>
          <p:nvPr/>
        </p:nvSpPr>
        <p:spPr>
          <a:xfrm>
            <a:off x="5138324" y="5373216"/>
            <a:ext cx="8835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pepper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beef"/>
          <p:cNvSpPr txBox="1"/>
          <p:nvPr/>
        </p:nvSpPr>
        <p:spPr>
          <a:xfrm>
            <a:off x="2627784" y="6309320"/>
            <a:ext cx="606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beef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7" name="peach"/>
          <p:cNvSpPr txBox="1"/>
          <p:nvPr/>
        </p:nvSpPr>
        <p:spPr>
          <a:xfrm>
            <a:off x="811675" y="6309320"/>
            <a:ext cx="774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accent2"/>
                </a:solidFill>
              </a:rPr>
              <a:t>peach</a:t>
            </a: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18" name="kiwi"/>
          <p:cNvSpPr txBox="1"/>
          <p:nvPr/>
        </p:nvSpPr>
        <p:spPr>
          <a:xfrm>
            <a:off x="3851920" y="5301208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92D050"/>
                </a:solidFill>
              </a:rPr>
              <a:t>kiwi</a:t>
            </a:r>
            <a:endParaRPr lang="ru-RU" dirty="0">
              <a:solidFill>
                <a:srgbClr val="92D050"/>
              </a:solidFill>
            </a:endParaRPr>
          </a:p>
        </p:txBody>
      </p:sp>
      <p:sp>
        <p:nvSpPr>
          <p:cNvPr id="20" name="cabbage"/>
          <p:cNvSpPr txBox="1"/>
          <p:nvPr/>
        </p:nvSpPr>
        <p:spPr>
          <a:xfrm>
            <a:off x="4397648" y="6493986"/>
            <a:ext cx="990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92D050"/>
                </a:solidFill>
              </a:rPr>
              <a:t>cabbage</a:t>
            </a:r>
            <a:endParaRPr lang="ru-RU" dirty="0">
              <a:solidFill>
                <a:srgbClr val="92D050"/>
              </a:solidFill>
            </a:endParaRPr>
          </a:p>
        </p:txBody>
      </p:sp>
      <p:sp>
        <p:nvSpPr>
          <p:cNvPr id="21" name="cucumber"/>
          <p:cNvSpPr txBox="1"/>
          <p:nvPr/>
        </p:nvSpPr>
        <p:spPr>
          <a:xfrm>
            <a:off x="7308304" y="5670540"/>
            <a:ext cx="11865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92D050"/>
                </a:solidFill>
              </a:rPr>
              <a:t>cucumber</a:t>
            </a:r>
            <a:endParaRPr lang="ru-RU" dirty="0">
              <a:solidFill>
                <a:srgbClr val="92D050"/>
              </a:solidFill>
            </a:endParaRPr>
          </a:p>
        </p:txBody>
      </p:sp>
      <p:sp>
        <p:nvSpPr>
          <p:cNvPr id="22" name="lettuce"/>
          <p:cNvSpPr txBox="1"/>
          <p:nvPr/>
        </p:nvSpPr>
        <p:spPr>
          <a:xfrm>
            <a:off x="336095" y="5884607"/>
            <a:ext cx="8628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lettuce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3" name="orange"/>
          <p:cNvSpPr txBox="1"/>
          <p:nvPr/>
        </p:nvSpPr>
        <p:spPr>
          <a:xfrm>
            <a:off x="1979712" y="5939988"/>
            <a:ext cx="861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C000"/>
                </a:solidFill>
              </a:rPr>
              <a:t>orange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24" name="pineapple"/>
          <p:cNvSpPr txBox="1"/>
          <p:nvPr/>
        </p:nvSpPr>
        <p:spPr>
          <a:xfrm>
            <a:off x="4892719" y="5003884"/>
            <a:ext cx="11705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C000"/>
                </a:solidFill>
              </a:rPr>
              <a:t>pineapple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25" name="potato"/>
          <p:cNvSpPr txBox="1"/>
          <p:nvPr/>
        </p:nvSpPr>
        <p:spPr>
          <a:xfrm>
            <a:off x="2483768" y="4941168"/>
            <a:ext cx="8352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potato</a:t>
            </a: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7" name="pork"/>
          <p:cNvSpPr txBox="1"/>
          <p:nvPr/>
        </p:nvSpPr>
        <p:spPr>
          <a:xfrm>
            <a:off x="3635896" y="6309320"/>
            <a:ext cx="6488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pork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28" name="onion"/>
          <p:cNvSpPr txBox="1"/>
          <p:nvPr/>
        </p:nvSpPr>
        <p:spPr>
          <a:xfrm>
            <a:off x="7668344" y="5125834"/>
            <a:ext cx="769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accent3">
                    <a:lumMod val="75000"/>
                  </a:schemeClr>
                </a:solidFill>
              </a:rPr>
              <a:t>onion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478105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72 -0.03447 L 0.78159 -0.5260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594" y="-245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1106E-6 L 0.26789 -0.4390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85" y="-219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99884E-6 L -0.2033 -0.4677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74" y="-233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26787E-6 L 0.54879 -0.4256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31" y="-21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50914E-6 L 0.4158 -0.3414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81" y="-170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17974E-7 L -0.49618 -0.45987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09" y="-229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78348E-6 L -0.7665 -0.368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333" y="-184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50914E-6 L 0.10486 -0.2891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43" y="-14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27712E-6 L 0.27049 -0.5445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24" y="-272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39278E-6 L 0.41684 -0.28592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3" y="-14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7.03215E-7 L -0.17916 -0.51076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58" y="-255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5.11219E-7 L -0.75608 -0.38654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813" y="-19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21004E-7 L 0.03021 -0.37428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-187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19153E-6 L 0.61441 -0.26695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712" y="-13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24381E-6 L 0.73906 -0.6669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944" y="-3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7 -0.10201 L 0.14809 -0.54083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83" y="-219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24381E-6 L 0.03559 -0.48832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1" y="-244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21767E-6 L -0.42882 -0.39996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41" y="-20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0" grpId="0"/>
      <p:bldP spid="21" grpId="0"/>
      <p:bldP spid="22" grpId="0"/>
      <p:bldP spid="23" grpId="0"/>
      <p:bldP spid="24" grpId="0"/>
      <p:bldP spid="25" grpId="0"/>
      <p:bldP spid="27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D4310-57D5-4FF7-87BF-0110C5AF6945}" type="datetime1">
              <a:rPr lang="ru-RU" smtClean="0"/>
              <a:t>07.11.2020</a:t>
            </a:fld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3</a:t>
            </a:fld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619672" y="116632"/>
            <a:ext cx="4824536" cy="75091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solidFill>
                  <a:srgbClr val="0070C0"/>
                </a:solidFill>
              </a:rPr>
              <a:t>Russian national dish 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107504" y="980728"/>
            <a:ext cx="4248472" cy="576064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Such a Russian national dish as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blini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should not be left unmentioned. Depending on the method of cooking and filling,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blini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can serve as a dessert or an appetizer.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Blini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are made of batter, which is poured on a hot frying pan and fried.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Blini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can be cooked of wheat, rye, oat, or buckwheat flour. They are served with run butter, sour cream, caviar, vinegar pickled mushrooms, berries or jam. Traditionally,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blini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have been cooked during the 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Maslenitsa</a:t>
            </a:r>
            <a:r>
              <a:rPr lang="en-US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festival, at the end of winter, before the Great Fast.</a:t>
            </a:r>
          </a:p>
          <a:p>
            <a:endParaRPr lang="ru-RU" sz="16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3142" y="1196752"/>
            <a:ext cx="4014296" cy="5112568"/>
          </a:xfrm>
        </p:spPr>
      </p:pic>
      <p:sp>
        <p:nvSpPr>
          <p:cNvPr id="8" name="Yummy"/>
          <p:cNvSpPr/>
          <p:nvPr/>
        </p:nvSpPr>
        <p:spPr>
          <a:xfrm>
            <a:off x="7308304" y="620688"/>
            <a:ext cx="1418456" cy="720080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Yummy!!!</a:t>
            </a: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90738349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D4310-57D5-4FF7-87BF-0110C5AF6945}" type="datetime1">
              <a:rPr lang="ru-RU" smtClean="0"/>
              <a:t>07.11.2020</a:t>
            </a:fld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4</a:t>
            </a:fld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30620" y="116632"/>
            <a:ext cx="6561682" cy="606896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b="1" u="sng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Ways of Cooking</a:t>
            </a:r>
            <a:endParaRPr lang="ru-RU" b="1" u="sng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2333128" cy="1697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431958"/>
            <a:ext cx="2359243" cy="1708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58030" y="3175260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Rice can be:</a:t>
            </a:r>
          </a:p>
        </p:txBody>
      </p:sp>
      <p:sp>
        <p:nvSpPr>
          <p:cNvPr id="8" name="Вариант 1"/>
          <p:cNvSpPr txBox="1"/>
          <p:nvPr/>
        </p:nvSpPr>
        <p:spPr>
          <a:xfrm>
            <a:off x="607396" y="3680804"/>
            <a:ext cx="783933" cy="369332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baked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9" name="Вариант 3"/>
          <p:cNvSpPr txBox="1"/>
          <p:nvPr/>
        </p:nvSpPr>
        <p:spPr>
          <a:xfrm>
            <a:off x="651597" y="4576605"/>
            <a:ext cx="652743" cy="369332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fried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0" name="Вариант 2"/>
          <p:cNvSpPr txBox="1"/>
          <p:nvPr/>
        </p:nvSpPr>
        <p:spPr>
          <a:xfrm>
            <a:off x="614968" y="4119074"/>
            <a:ext cx="809837" cy="369332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boiled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449168"/>
            <a:ext cx="2304256" cy="167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Вариант 4"/>
          <p:cNvSpPr txBox="1"/>
          <p:nvPr/>
        </p:nvSpPr>
        <p:spPr>
          <a:xfrm>
            <a:off x="584230" y="5064108"/>
            <a:ext cx="915635" cy="369332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pickled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2" name="Вариант 5"/>
          <p:cNvSpPr txBox="1"/>
          <p:nvPr/>
        </p:nvSpPr>
        <p:spPr>
          <a:xfrm>
            <a:off x="539552" y="5544736"/>
            <a:ext cx="1031051" cy="369332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poached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13" name="галочка 1"/>
          <p:cNvPicPr>
            <a:picLocks noGrp="1" noChangeAspect="1"/>
          </p:cNvPicPr>
          <p:nvPr>
            <p:ph sz="half" idx="1"/>
          </p:nvPr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16" y="3541659"/>
            <a:ext cx="542077" cy="301678"/>
          </a:xfrm>
        </p:spPr>
      </p:pic>
      <p:pic>
        <p:nvPicPr>
          <p:cNvPr id="1029" name="галочка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20" y="3933057"/>
            <a:ext cx="619145" cy="344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галочка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41" y="4365104"/>
            <a:ext cx="640188" cy="355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крестик 1"/>
          <p:cNvPicPr>
            <a:picLocks noGrp="1" noChangeAspect="1"/>
          </p:cNvPicPr>
          <p:nvPr>
            <p:ph sz="half" idx="2"/>
          </p:nvPr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31" y="4918863"/>
            <a:ext cx="370198" cy="370198"/>
          </a:xfrm>
        </p:spPr>
      </p:pic>
      <p:pic>
        <p:nvPicPr>
          <p:cNvPr id="1032" name="крестик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14" y="5358998"/>
            <a:ext cx="371475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321212" y="3229101"/>
            <a:ext cx="1997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Vegetables can be: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вариант7"/>
          <p:cNvSpPr txBox="1"/>
          <p:nvPr/>
        </p:nvSpPr>
        <p:spPr>
          <a:xfrm>
            <a:off x="3476196" y="4128217"/>
            <a:ext cx="1031051" cy="369332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poached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8" name="вариант 9"/>
          <p:cNvSpPr txBox="1"/>
          <p:nvPr/>
        </p:nvSpPr>
        <p:spPr>
          <a:xfrm>
            <a:off x="3435307" y="5109590"/>
            <a:ext cx="1213024" cy="369332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scrambled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9" name="вариант 10"/>
          <p:cNvSpPr txBox="1"/>
          <p:nvPr/>
        </p:nvSpPr>
        <p:spPr>
          <a:xfrm>
            <a:off x="3395901" y="5544735"/>
            <a:ext cx="1019638" cy="369332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steamed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20" name="вариант 8"/>
          <p:cNvSpPr txBox="1"/>
          <p:nvPr/>
        </p:nvSpPr>
        <p:spPr>
          <a:xfrm>
            <a:off x="3496659" y="4634000"/>
            <a:ext cx="963725" cy="369332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mashed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6" name="вариант 6"/>
          <p:cNvSpPr txBox="1"/>
          <p:nvPr/>
        </p:nvSpPr>
        <p:spPr>
          <a:xfrm>
            <a:off x="3535950" y="3680804"/>
            <a:ext cx="783933" cy="369332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baked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1033" name="галочка 5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231" y="3989033"/>
            <a:ext cx="579437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галочка 6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9754" y="4521408"/>
            <a:ext cx="579437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галочка 7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4565" y="5099858"/>
            <a:ext cx="579437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галочка 8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477" y="5478922"/>
            <a:ext cx="579437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галочка 4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3544592"/>
            <a:ext cx="576577" cy="320878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6515553" y="3229101"/>
            <a:ext cx="14670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Meat can be: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вариант 11"/>
          <p:cNvSpPr txBox="1"/>
          <p:nvPr/>
        </p:nvSpPr>
        <p:spPr>
          <a:xfrm>
            <a:off x="6660232" y="3606889"/>
            <a:ext cx="963725" cy="369332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mashed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25" name="вариант 12"/>
          <p:cNvSpPr txBox="1"/>
          <p:nvPr/>
        </p:nvSpPr>
        <p:spPr>
          <a:xfrm>
            <a:off x="6660232" y="4119074"/>
            <a:ext cx="809837" cy="369332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boiled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26" name="вариант 13"/>
          <p:cNvSpPr txBox="1"/>
          <p:nvPr/>
        </p:nvSpPr>
        <p:spPr>
          <a:xfrm>
            <a:off x="6649552" y="4576605"/>
            <a:ext cx="1019638" cy="369332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steamed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27" name="вариант 14"/>
          <p:cNvSpPr/>
          <p:nvPr/>
        </p:nvSpPr>
        <p:spPr>
          <a:xfrm>
            <a:off x="6629784" y="5054376"/>
            <a:ext cx="1213024" cy="369332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scrambled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28" name="вариант 15"/>
          <p:cNvSpPr/>
          <p:nvPr/>
        </p:nvSpPr>
        <p:spPr>
          <a:xfrm>
            <a:off x="6684276" y="5548576"/>
            <a:ext cx="915635" cy="369332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pickled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30" name="крестик 3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553" y="3467600"/>
            <a:ext cx="323955" cy="323955"/>
          </a:xfrm>
          <a:prstGeom prst="rect">
            <a:avLst/>
          </a:prstGeom>
        </p:spPr>
      </p:pic>
      <p:pic>
        <p:nvPicPr>
          <p:cNvPr id="1037" name="крестик 4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5560" y="4947496"/>
            <a:ext cx="328447" cy="333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галочка 9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732" y="3949141"/>
            <a:ext cx="573087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галочка 19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0356" y="4414680"/>
            <a:ext cx="573087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галочка 11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5795" y="5358998"/>
            <a:ext cx="573087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413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>
        <p14:warp dir="in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0B420-499E-4D26-9789-8AC682D43085}" type="datetime1">
              <a:rPr lang="ru-RU" smtClean="0"/>
              <a:t>07.11.2020</a:t>
            </a:fld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5</a:t>
            </a:fld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66531103"/>
              </p:ext>
            </p:extLst>
          </p:nvPr>
        </p:nvGraphicFramePr>
        <p:xfrm>
          <a:off x="1115616" y="980728"/>
          <a:ext cx="6840760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671369" y="404664"/>
            <a:ext cx="39722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Order of adjectives</a:t>
            </a:r>
            <a:endParaRPr lang="ru-RU" sz="3600" b="1" u="sng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4826363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E1E0A87-60F2-4B88-A5C4-4E57C66CBE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graphicEl>
                                              <a:dgm id="{CE1E0A87-60F2-4B88-A5C4-4E57C66CBE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graphicEl>
                                              <a:dgm id="{CE1E0A87-60F2-4B88-A5C4-4E57C66CBE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graphicEl>
                                              <a:dgm id="{CE1E0A87-60F2-4B88-A5C4-4E57C66CBE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graphicEl>
                                              <a:dgm id="{CE1E0A87-60F2-4B88-A5C4-4E57C66CBE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BE00E56-259A-464D-B006-7F3D19472B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graphicEl>
                                              <a:dgm id="{8BE00E56-259A-464D-B006-7F3D19472B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graphicEl>
                                              <a:dgm id="{8BE00E56-259A-464D-B006-7F3D19472B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graphicEl>
                                              <a:dgm id="{8BE00E56-259A-464D-B006-7F3D19472B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graphicEl>
                                              <a:dgm id="{8BE00E56-259A-464D-B006-7F3D19472B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973C34A-C382-4C9A-A6A9-D4F5A9DC83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graphicEl>
                                              <a:dgm id="{B973C34A-C382-4C9A-A6A9-D4F5A9DC83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graphicEl>
                                              <a:dgm id="{B973C34A-C382-4C9A-A6A9-D4F5A9DC83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graphicEl>
                                              <a:dgm id="{B973C34A-C382-4C9A-A6A9-D4F5A9DC83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graphicEl>
                                              <a:dgm id="{B973C34A-C382-4C9A-A6A9-D4F5A9DC83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E3A78BB-AD87-49C2-B884-FAA94DE22B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graphicEl>
                                              <a:dgm id="{EE3A78BB-AD87-49C2-B884-FAA94DE22B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graphicEl>
                                              <a:dgm id="{EE3A78BB-AD87-49C2-B884-FAA94DE22B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graphicEl>
                                              <a:dgm id="{EE3A78BB-AD87-49C2-B884-FAA94DE22B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graphicEl>
                                              <a:dgm id="{EE3A78BB-AD87-49C2-B884-FAA94DE22B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F73369E-6344-42F4-83A3-ECD9794A14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graphicEl>
                                              <a:dgm id="{7F73369E-6344-42F4-83A3-ECD9794A14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graphicEl>
                                              <a:dgm id="{7F73369E-6344-42F4-83A3-ECD9794A14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graphicEl>
                                              <a:dgm id="{7F73369E-6344-42F4-83A3-ECD9794A14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>
                                            <p:graphicEl>
                                              <a:dgm id="{7F73369E-6344-42F4-83A3-ECD9794A143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EF86D12-9787-43C0-AB56-D8C3162E95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graphicEl>
                                              <a:dgm id="{2EF86D12-9787-43C0-AB56-D8C3162E95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graphicEl>
                                              <a:dgm id="{2EF86D12-9787-43C0-AB56-D8C3162E95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graphicEl>
                                              <a:dgm id="{2EF86D12-9787-43C0-AB56-D8C3162E95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>
                                            <p:graphicEl>
                                              <a:dgm id="{2EF86D12-9787-43C0-AB56-D8C3162E95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097F1E2-8032-46AF-8B55-039A78ED16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graphicEl>
                                              <a:dgm id="{0097F1E2-8032-46AF-8B55-039A78ED16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graphicEl>
                                              <a:dgm id="{0097F1E2-8032-46AF-8B55-039A78ED16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graphicEl>
                                              <a:dgm id="{0097F1E2-8032-46AF-8B55-039A78ED16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>
                                            <p:graphicEl>
                                              <a:dgm id="{0097F1E2-8032-46AF-8B55-039A78ED16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31E02A9-6346-4086-AF33-5F194B995F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graphicEl>
                                              <a:dgm id="{E31E02A9-6346-4086-AF33-5F194B995F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graphicEl>
                                              <a:dgm id="{E31E02A9-6346-4086-AF33-5F194B995F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">
                                            <p:graphicEl>
                                              <a:dgm id="{E31E02A9-6346-4086-AF33-5F194B995F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">
                                            <p:graphicEl>
                                              <a:dgm id="{E31E02A9-6346-4086-AF33-5F194B995FF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BDB8455-1838-4263-84F2-FB49857232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>
                                            <p:graphicEl>
                                              <a:dgm id="{3BDB8455-1838-4263-84F2-FB49857232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graphicEl>
                                              <a:dgm id="{3BDB8455-1838-4263-84F2-FB49857232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>
                                            <p:graphicEl>
                                              <a:dgm id="{3BDB8455-1838-4263-84F2-FB49857232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">
                                            <p:graphicEl>
                                              <a:dgm id="{3BDB8455-1838-4263-84F2-FB49857232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18386DE-9EAD-48AD-AE0E-FEB33E619B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>
                                            <p:graphicEl>
                                              <a:dgm id="{C18386DE-9EAD-48AD-AE0E-FEB33E619B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>
                                            <p:graphicEl>
                                              <a:dgm id="{C18386DE-9EAD-48AD-AE0E-FEB33E619B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">
                                            <p:graphicEl>
                                              <a:dgm id="{C18386DE-9EAD-48AD-AE0E-FEB33E619B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5">
                                            <p:graphicEl>
                                              <a:dgm id="{C18386DE-9EAD-48AD-AE0E-FEB33E619B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D4D0C1E-3543-4C36-BB5F-6D17E1F413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">
                                            <p:graphicEl>
                                              <a:dgm id="{0D4D0C1E-3543-4C36-BB5F-6D17E1F413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">
                                            <p:graphicEl>
                                              <a:dgm id="{0D4D0C1E-3543-4C36-BB5F-6D17E1F413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">
                                            <p:graphicEl>
                                              <a:dgm id="{0D4D0C1E-3543-4C36-BB5F-6D17E1F413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5">
                                            <p:graphicEl>
                                              <a:dgm id="{0D4D0C1E-3543-4C36-BB5F-6D17E1F413B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EC9BAD6-89A9-4A0F-BDC5-16F4AE8CAF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">
                                            <p:graphicEl>
                                              <a:dgm id="{0EC9BAD6-89A9-4A0F-BDC5-16F4AE8CAF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">
                                            <p:graphicEl>
                                              <a:dgm id="{0EC9BAD6-89A9-4A0F-BDC5-16F4AE8CAF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">
                                            <p:graphicEl>
                                              <a:dgm id="{0EC9BAD6-89A9-4A0F-BDC5-16F4AE8CAF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5">
                                            <p:graphicEl>
                                              <a:dgm id="{0EC9BAD6-89A9-4A0F-BDC5-16F4AE8CAFE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E7A2EC5-FA61-4811-848F-92BC952099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">
                                            <p:graphicEl>
                                              <a:dgm id="{8E7A2EC5-FA61-4811-848F-92BC952099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">
                                            <p:graphicEl>
                                              <a:dgm id="{8E7A2EC5-FA61-4811-848F-92BC952099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">
                                            <p:graphicEl>
                                              <a:dgm id="{8E7A2EC5-FA61-4811-848F-92BC952099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5">
                                            <p:graphicEl>
                                              <a:dgm id="{8E7A2EC5-FA61-4811-848F-92BC9520994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5017406-855A-43CA-9385-745CE88861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">
                                            <p:graphicEl>
                                              <a:dgm id="{B5017406-855A-43CA-9385-745CE88861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">
                                            <p:graphicEl>
                                              <a:dgm id="{B5017406-855A-43CA-9385-745CE88861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5">
                                            <p:graphicEl>
                                              <a:dgm id="{B5017406-855A-43CA-9385-745CE88861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5">
                                            <p:graphicEl>
                                              <a:dgm id="{B5017406-855A-43CA-9385-745CE888611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6090209-7128-4ED3-9615-F250D24394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">
                                            <p:graphicEl>
                                              <a:dgm id="{C6090209-7128-4ED3-9615-F250D24394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">
                                            <p:graphicEl>
                                              <a:dgm id="{C6090209-7128-4ED3-9615-F250D24394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">
                                            <p:graphicEl>
                                              <a:dgm id="{C6090209-7128-4ED3-9615-F250D24394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5">
                                            <p:graphicEl>
                                              <a:dgm id="{C6090209-7128-4ED3-9615-F250D24394A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16632"/>
            <a:ext cx="6131024" cy="678904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Phrasal verb 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69EA1-27BC-4D27-8411-24CF91F436E9}" type="datetime1">
              <a:rPr lang="ru-RU" smtClean="0"/>
              <a:t>07.11.2020</a:t>
            </a:fld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6</a:t>
            </a:fld>
            <a:endParaRPr lang="ru-RU" dirty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880768846"/>
              </p:ext>
            </p:extLst>
          </p:nvPr>
        </p:nvGraphicFramePr>
        <p:xfrm>
          <a:off x="1403648" y="692696"/>
          <a:ext cx="7416824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4572000" y="22048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1719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>
        <p14:reveal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CEAEA65-4E88-40C4-873E-116EB57CEF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>
                                            <p:graphicEl>
                                              <a:dgm id="{3CEAEA65-4E88-40C4-873E-116EB57CEFF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A1D9F94-F828-4910-BEE9-ED5D770633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graphicEl>
                                              <a:dgm id="{EA1D9F94-F828-4910-BEE9-ED5D770633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1DF0FE2-9A24-4BA6-9546-9C6B771409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>
                                            <p:graphicEl>
                                              <a:dgm id="{B1DF0FE2-9A24-4BA6-9546-9C6B771409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9A2DBB7-BF4A-426D-A683-905C67B178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6">
                                            <p:graphicEl>
                                              <a:dgm id="{D9A2DBB7-BF4A-426D-A683-905C67B178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7DAD0EA-E1F2-4F86-AF0B-36F3692C5F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6">
                                            <p:graphicEl>
                                              <a:dgm id="{67DAD0EA-E1F2-4F86-AF0B-36F3692C5F2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4DC92C4-0000-479A-91C0-7522AAE508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6">
                                            <p:graphicEl>
                                              <a:dgm id="{D4DC92C4-0000-479A-91C0-7522AAE508F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16508CD-A76C-49DC-8474-A6ED01B102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6">
                                            <p:graphicEl>
                                              <a:dgm id="{C16508CD-A76C-49DC-8474-A6ED01B102D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5C25A4E-B03D-4044-BA50-202D099CA7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6">
                                            <p:graphicEl>
                                              <a:dgm id="{B5C25A4E-B03D-4044-BA50-202D099CA7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2F56CD8-9E6F-4ED5-8ACD-E0B4BCB9E3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6">
                                            <p:graphicEl>
                                              <a:dgm id="{D2F56CD8-9E6F-4ED5-8ACD-E0B4BCB9E35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FFCC204-8680-4C72-AE02-BB07726769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6">
                                            <p:graphicEl>
                                              <a:dgm id="{4FFCC204-8680-4C72-AE02-BB07726769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848AF85-5B1D-4A8B-A74A-61373D5EC2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6">
                                            <p:graphicEl>
                                              <a:dgm id="{5848AF85-5B1D-4A8B-A74A-61373D5EC2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711753C-407B-4396-AD20-9EAE0802D6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6">
                                            <p:graphicEl>
                                              <a:dgm id="{1711753C-407B-4396-AD20-9EAE0802D6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C428BEF-257C-49B7-95BB-035E474589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6">
                                            <p:graphicEl>
                                              <a:dgm id="{0C428BEF-257C-49B7-95BB-035E474589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1A12989-1436-4F83-86A7-8826CB19BF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6">
                                            <p:graphicEl>
                                              <a:dgm id="{C1A12989-1436-4F83-86A7-8826CB19BF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A7E10A1-B973-4F41-A704-0B7B575592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6">
                                            <p:graphicEl>
                                              <a:dgm id="{5A7E10A1-B973-4F41-A704-0B7B575592F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116632"/>
            <a:ext cx="5328592" cy="60689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0070C0"/>
                </a:solidFill>
              </a:rPr>
              <a:t>Which Place is It?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69EA1-27BC-4D27-8411-24CF91F436E9}" type="datetime1">
              <a:rPr lang="ru-RU" smtClean="0"/>
              <a:t>07.11.2020</a:t>
            </a:fld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7</a:t>
            </a:fld>
            <a:endParaRPr lang="ru-RU" dirty="0"/>
          </a:p>
        </p:txBody>
      </p:sp>
      <p:sp>
        <p:nvSpPr>
          <p:cNvPr id="7" name="оптика"/>
          <p:cNvSpPr txBox="1"/>
          <p:nvPr/>
        </p:nvSpPr>
        <p:spPr>
          <a:xfrm>
            <a:off x="530746" y="1681959"/>
            <a:ext cx="2045753" cy="58477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optician'</a:t>
            </a:r>
            <a:r>
              <a:rPr lang="en-US" sz="3200" dirty="0" smtClean="0"/>
              <a:t>s</a:t>
            </a:r>
            <a:endParaRPr lang="ru-RU" sz="3200" dirty="0"/>
          </a:p>
        </p:txBody>
      </p:sp>
      <p:sp>
        <p:nvSpPr>
          <p:cNvPr id="8" name="ювелирный"/>
          <p:cNvSpPr txBox="1"/>
          <p:nvPr/>
        </p:nvSpPr>
        <p:spPr>
          <a:xfrm>
            <a:off x="5828980" y="1611697"/>
            <a:ext cx="1806520" cy="584775"/>
          </a:xfrm>
          <a:prstGeom prst="rect">
            <a:avLst/>
          </a:prstGeom>
          <a:solidFill>
            <a:schemeClr val="accent2"/>
          </a:solidFill>
          <a:ln>
            <a:solidFill>
              <a:schemeClr val="bg2"/>
            </a:solidFill>
          </a:ln>
        </p:spPr>
        <p:txBody>
          <a:bodyPr wrap="none" rtlCol="0">
            <a:spAutoFit/>
          </a:bodyPr>
          <a:lstStyle/>
          <a:p>
            <a:r>
              <a:rPr lang="en-US" sz="3200" dirty="0" err="1"/>
              <a:t>j</a:t>
            </a:r>
            <a:r>
              <a:rPr lang="en-US" sz="3200" dirty="0" err="1" smtClean="0"/>
              <a:t>eweller’s</a:t>
            </a:r>
            <a:endParaRPr lang="ru-RU" sz="3200" dirty="0"/>
          </a:p>
        </p:txBody>
      </p:sp>
      <p:sp>
        <p:nvSpPr>
          <p:cNvPr id="10" name="универмаг"/>
          <p:cNvSpPr txBox="1"/>
          <p:nvPr/>
        </p:nvSpPr>
        <p:spPr>
          <a:xfrm>
            <a:off x="6664036" y="4486473"/>
            <a:ext cx="1359668" cy="58477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FF00"/>
                </a:solidFill>
              </a:rPr>
              <a:t>bazaar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11" name="парикмахерская"/>
          <p:cNvSpPr txBox="1"/>
          <p:nvPr/>
        </p:nvSpPr>
        <p:spPr>
          <a:xfrm>
            <a:off x="1165616" y="4778860"/>
            <a:ext cx="2399183" cy="58477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n-US" sz="3200" dirty="0" smtClean="0"/>
              <a:t>hairdresser’s</a:t>
            </a:r>
            <a:endParaRPr lang="ru-RU" sz="3200" dirty="0"/>
          </a:p>
        </p:txBody>
      </p:sp>
      <p:pic>
        <p:nvPicPr>
          <p:cNvPr id="3074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887380"/>
            <a:ext cx="3851576" cy="23255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2129999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908720"/>
            <a:ext cx="3832313" cy="2520280"/>
          </a:xfrm>
          <a:prstGeom prst="rect">
            <a:avLst/>
          </a:prstGeom>
          <a:scene3d>
            <a:camera prst="orthographicFront">
              <a:rot lat="0" lon="0" rev="300000"/>
            </a:camera>
            <a:lightRig rig="threePt" dir="t"/>
          </a:scene3d>
        </p:spPr>
      </p:pic>
      <p:pic>
        <p:nvPicPr>
          <p:cNvPr id="3075" name="рисунок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717032"/>
            <a:ext cx="3765690" cy="2682999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300000" lon="0" rev="3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рисунок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46" y="3717032"/>
            <a:ext cx="4041254" cy="2836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5504728"/>
      </p:ext>
    </p:extLst>
  </p:cSld>
  <p:clrMapOvr>
    <a:masterClrMapping/>
  </p:clrMapOvr>
  <p:transition spd="slow" advClick="0">
    <p:wheel spokes="1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2Лябина А.В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Тема2Лябина А.В</Template>
  <TotalTime>592</TotalTime>
  <Words>241</Words>
  <Application>Microsoft Office PowerPoint</Application>
  <PresentationFormat>Экран (4:3)</PresentationFormat>
  <Paragraphs>87</Paragraphs>
  <Slides>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Тема2Лябина А.В</vt:lpstr>
      <vt:lpstr>Unit 2(8класс) </vt:lpstr>
      <vt:lpstr>Match the words with the correct groups</vt:lpstr>
      <vt:lpstr>Russian national dish </vt:lpstr>
      <vt:lpstr>Ways of Cooking</vt:lpstr>
      <vt:lpstr>Презентация PowerPoint</vt:lpstr>
      <vt:lpstr>Phrasal verb </vt:lpstr>
      <vt:lpstr>Which Place is It?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</dc:creator>
  <cp:lastModifiedBy>ПК</cp:lastModifiedBy>
  <cp:revision>42</cp:revision>
  <dcterms:created xsi:type="dcterms:W3CDTF">2020-11-07T06:22:25Z</dcterms:created>
  <dcterms:modified xsi:type="dcterms:W3CDTF">2020-11-07T16:14:49Z</dcterms:modified>
</cp:coreProperties>
</file>