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595" autoAdjust="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8E5D4-9EC5-48F1-9F0B-C7B5DE62016B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B7C8F-04CE-4EF3-9FAC-CEBBFFA2385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8E5D4-9EC5-48F1-9F0B-C7B5DE62016B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B7C8F-04CE-4EF3-9FAC-CEBBFFA23850}" type="slidenum">
              <a:rPr lang="ru-RU" smtClean="0"/>
              <a:t>‹#›</a:t>
            </a:fld>
            <a:endParaRPr lang="ru-RU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8E5D4-9EC5-48F1-9F0B-C7B5DE62016B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B7C8F-04CE-4EF3-9FAC-CEBBFFA2385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8E5D4-9EC5-48F1-9F0B-C7B5DE62016B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B7C8F-04CE-4EF3-9FAC-CEBBFFA2385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8E5D4-9EC5-48F1-9F0B-C7B5DE62016B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B7C8F-04CE-4EF3-9FAC-CEBBFFA2385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8E5D4-9EC5-48F1-9F0B-C7B5DE62016B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B7C8F-04CE-4EF3-9FAC-CEBBFFA2385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8E5D4-9EC5-48F1-9F0B-C7B5DE62016B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B7C8F-04CE-4EF3-9FAC-CEBBFFA2385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8E5D4-9EC5-48F1-9F0B-C7B5DE62016B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B7C8F-04CE-4EF3-9FAC-CEBBFFA23850}" type="slidenum">
              <a:rPr lang="ru-RU" smtClean="0"/>
              <a:t>‹#›</a:t>
            </a:fld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8E5D4-9EC5-48F1-9F0B-C7B5DE62016B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B7C8F-04CE-4EF3-9FAC-CEBBFFA2385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8E5D4-9EC5-48F1-9F0B-C7B5DE62016B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B7C8F-04CE-4EF3-9FAC-CEBBFFA2385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D8E5D4-9EC5-48F1-9F0B-C7B5DE62016B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EB7C8F-04CE-4EF3-9FAC-CEBBFFA23850}" type="slidenum">
              <a:rPr lang="ru-RU" smtClean="0"/>
              <a:t>‹#›</a:t>
            </a:fld>
            <a:endParaRPr lang="ru-RU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85D8E5D4-9EC5-48F1-9F0B-C7B5DE62016B}" type="datetimeFigureOut">
              <a:rPr lang="ru-RU" smtClean="0"/>
              <a:t>19.10.2021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D6EB7C8F-04CE-4EF3-9FAC-CEBBFFA23850}" type="slidenum">
              <a:rPr lang="ru-RU" smtClean="0"/>
              <a:t>‹#›</a:t>
            </a:fld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Uzer\Desktop\песни папа\фон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02862"/>
            <a:ext cx="8928992" cy="66385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1475656" y="2276872"/>
            <a:ext cx="5976664" cy="1584176"/>
          </a:xfrm>
          <a:prstGeom prst="rect">
            <a:avLst/>
          </a:prstGeom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40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ФЭМП через сказку «Репка» </a:t>
            </a:r>
          </a:p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3419872" y="4051920"/>
            <a:ext cx="5472608" cy="1465312"/>
          </a:xfrm>
          <a:prstGeom prst="rect">
            <a:avLst/>
          </a:prstGeom>
          <a:effectLst>
            <a:softEdge rad="635000"/>
          </a:effectLst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Составитель: Швалева Надежда Алексеевна</a:t>
            </a:r>
          </a:p>
          <a:p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МАДОУ «Детский сад «Радуга»</a:t>
            </a:r>
          </a:p>
          <a:p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Тьютор 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56295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260648"/>
            <a:ext cx="4038600" cy="61926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Здравствуй Ксюша, сегодня мы закрепим на занятии счет до пяти. </a:t>
            </a: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Но занятие у нас будет необычное , волшебное, сказочное и очень интересное .</a:t>
            </a: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Ну что начинаем?</a:t>
            </a: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Тогда поехали!</a:t>
            </a: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Закрой глаза и повернись в волшебной сказке очутись. </a:t>
            </a: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Открываем глазки .</a:t>
            </a: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Смотри  Ксюша, дедушка сидит, и что то садит?, Ой,. а теперь и тянет? </a:t>
            </a:r>
          </a:p>
          <a:p>
            <a:pPr marL="0" indent="0">
              <a:buNone/>
            </a:pPr>
            <a:r>
              <a:rPr lang="ru-RU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 это мы где, Ксюша? В какой это мы сказке очутились? </a:t>
            </a:r>
            <a:endParaRPr lang="ru-RU" sz="1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 «Репка», молодец Ксюша!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Слышишь, кто то кричит?</a:t>
            </a:r>
          </a:p>
          <a:p>
            <a:pPr marL="0" indent="0">
              <a:buNone/>
            </a:pP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 ,это дед бабку зовет.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5" name="Объект 4" descr="C:\Users\user\Desktop\67\image (61).jpeg"/>
          <p:cNvPicPr>
            <a:picLocks noGrp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5" y="116632"/>
            <a:ext cx="3312368" cy="3456384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C:\Users\user\Desktop\67\image (60).jpe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3501008"/>
            <a:ext cx="3419872" cy="302433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49101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260648"/>
            <a:ext cx="3394720" cy="5865515"/>
          </a:xfrm>
        </p:spPr>
        <p:txBody>
          <a:bodyPr/>
          <a:lstStyle/>
          <a:p>
            <a:endParaRPr lang="ru-RU" dirty="0"/>
          </a:p>
          <a:p>
            <a:endParaRPr lang="ru-RU" dirty="0"/>
          </a:p>
        </p:txBody>
      </p:sp>
      <p:pic>
        <p:nvPicPr>
          <p:cNvPr id="5" name="Объект 4" descr="C:\Users\user\Desktop\67\image (58).jpeg"/>
          <p:cNvPicPr>
            <a:picLocks noGrp="1"/>
          </p:cNvPicPr>
          <p:nvPr>
            <p:ph sz="quarter" idx="14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32" y="1809984"/>
            <a:ext cx="2664296" cy="2699136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Прямоугольник 5"/>
          <p:cNvSpPr/>
          <p:nvPr/>
        </p:nvSpPr>
        <p:spPr>
          <a:xfrm>
            <a:off x="179512" y="332656"/>
            <a:ext cx="302433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А она не идет. Говорит , отгадаешь загадку приду, помогу. </a:t>
            </a:r>
          </a:p>
          <a:p>
            <a:r>
              <a:rPr lang="ru-RU" dirty="0" smtClean="0"/>
              <a:t>Ксюша давай поможем деду загадку отгадать.</a:t>
            </a:r>
            <a:endParaRPr lang="ru-RU" dirty="0"/>
          </a:p>
        </p:txBody>
      </p:sp>
      <p:pic>
        <p:nvPicPr>
          <p:cNvPr id="7" name="Рисунок 6" descr="https://ds04.infourok.ru/uploads/ex/04a0/000ada0f-f284ea98/img1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0298" y="332656"/>
            <a:ext cx="2952328" cy="2644397"/>
          </a:xfrm>
          <a:prstGeom prst="rect">
            <a:avLst/>
          </a:prstGeom>
          <a:noFill/>
          <a:ln>
            <a:noFill/>
          </a:ln>
        </p:spPr>
      </p:pic>
      <p:sp>
        <p:nvSpPr>
          <p:cNvPr id="8" name="Прямоугольник 7"/>
          <p:cNvSpPr/>
          <p:nvPr/>
        </p:nvSpPr>
        <p:spPr>
          <a:xfrm>
            <a:off x="453994" y="5468992"/>
            <a:ext cx="273630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/>
              <a:t>Молодец </a:t>
            </a:r>
            <a:r>
              <a:rPr lang="ru-RU" b="1" dirty="0"/>
              <a:t>Ксюша ты правильно </a:t>
            </a:r>
            <a:r>
              <a:rPr lang="ru-RU" b="1" dirty="0" smtClean="0"/>
              <a:t>отгадала</a:t>
            </a:r>
            <a:r>
              <a:rPr lang="ru-RU" b="1" dirty="0"/>
              <a:t>!!</a:t>
            </a:r>
            <a:endParaRPr lang="ru-RU" dirty="0"/>
          </a:p>
          <a:p>
            <a:endParaRPr lang="ru-RU" dirty="0"/>
          </a:p>
        </p:txBody>
      </p:sp>
      <p:pic>
        <p:nvPicPr>
          <p:cNvPr id="9" name="Рисунок 8" descr="C:\Users\user\Desktop\67\image (59).jpeg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2682" y="3140968"/>
            <a:ext cx="5799887" cy="3456384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Прямоугольник 9"/>
          <p:cNvSpPr/>
          <p:nvPr/>
        </p:nvSpPr>
        <p:spPr>
          <a:xfrm>
            <a:off x="6228184" y="332656"/>
            <a:ext cx="27431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dirty="0">
                <a:solidFill>
                  <a:prstClr val="black"/>
                </a:solidFill>
              </a:rPr>
              <a:t>Сколько солнышек за тучкой,</a:t>
            </a:r>
          </a:p>
          <a:p>
            <a:pPr lvl="0"/>
            <a:r>
              <a:rPr lang="ru-RU" dirty="0">
                <a:solidFill>
                  <a:prstClr val="black"/>
                </a:solidFill>
              </a:rPr>
              <a:t>Сколько стержней в авторучке,</a:t>
            </a:r>
          </a:p>
          <a:p>
            <a:pPr lvl="0"/>
            <a:r>
              <a:rPr lang="ru-RU" dirty="0">
                <a:solidFill>
                  <a:prstClr val="black"/>
                </a:solidFill>
              </a:rPr>
              <a:t>Сколько у слона носов,</a:t>
            </a:r>
          </a:p>
          <a:p>
            <a:pPr lvl="0"/>
            <a:r>
              <a:rPr lang="ru-RU" dirty="0">
                <a:solidFill>
                  <a:prstClr val="black"/>
                </a:solidFill>
              </a:rPr>
              <a:t>Сколько на руке часов,</a:t>
            </a:r>
          </a:p>
          <a:p>
            <a:pPr lvl="0"/>
            <a:r>
              <a:rPr lang="ru-RU" dirty="0">
                <a:solidFill>
                  <a:prstClr val="black"/>
                </a:solidFill>
              </a:rPr>
              <a:t>Сколько ног у мухомора,</a:t>
            </a:r>
          </a:p>
          <a:p>
            <a:pPr lvl="0"/>
            <a:r>
              <a:rPr lang="ru-RU" dirty="0">
                <a:solidFill>
                  <a:prstClr val="black"/>
                </a:solidFill>
              </a:rPr>
              <a:t>И попыток у </a:t>
            </a:r>
            <a:r>
              <a:rPr lang="ru-RU" dirty="0" err="1">
                <a:solidFill>
                  <a:prstClr val="black"/>
                </a:solidFill>
              </a:rPr>
              <a:t>сопера</a:t>
            </a:r>
            <a:r>
              <a:rPr lang="ru-RU" dirty="0">
                <a:solidFill>
                  <a:prstClr val="black"/>
                </a:solidFill>
              </a:rPr>
              <a:t>, знает и собой гордится цифра столбик (Единица)</a:t>
            </a:r>
          </a:p>
        </p:txBody>
      </p:sp>
    </p:spTree>
    <p:extLst>
      <p:ext uri="{BB962C8B-B14F-4D97-AF65-F5344CB8AC3E}">
        <p14:creationId xmlns:p14="http://schemas.microsoft.com/office/powerpoint/2010/main" val="2951049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416421"/>
            <a:ext cx="2592288" cy="5793507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Вот тянут дед за репку бабка за дедку 1,2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и-и-и-и-и-и, а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могут вытянуть . позвала бабка внучку.</a:t>
            </a:r>
          </a:p>
          <a:p>
            <a:pPr marL="0" indent="0" algn="just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внучка, говорит отгадайте - ка задку и помогу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вам</a:t>
            </a:r>
          </a:p>
          <a:p>
            <a:pPr marL="0" indent="0" algn="just">
              <a:buNone/>
            </a:pPr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0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Молодец Ксюша, такую трудную</a:t>
            </a:r>
          </a:p>
          <a:p>
            <a:pPr marL="0" indent="0" algn="just">
              <a:buNone/>
            </a:pPr>
            <a: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загадку </a:t>
            </a:r>
            <a:r>
              <a:rPr lang="ru-RU" sz="1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отгадала </a:t>
            </a:r>
            <a:r>
              <a:rPr lang="ru-RU" sz="1800" b="1" dirty="0">
                <a:solidFill>
                  <a:schemeClr val="tx1"/>
                </a:solidFill>
              </a:rPr>
              <a:t>.</a:t>
            </a:r>
          </a:p>
          <a:p>
            <a:endParaRPr lang="ru-RU" dirty="0">
              <a:solidFill>
                <a:schemeClr val="tx1"/>
              </a:solidFill>
            </a:endParaRPr>
          </a:p>
        </p:txBody>
      </p:sp>
      <p:pic>
        <p:nvPicPr>
          <p:cNvPr id="5" name="Объект 4" descr="https://ds05.infourok.ru/uploads/ex/04f6/000e494d-69da9618/img18.jpg"/>
          <p:cNvPicPr>
            <a:picLocks noGrp="1"/>
          </p:cNvPicPr>
          <p:nvPr>
            <p:ph sz="quarter" idx="14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481" t="50597" r="59906"/>
          <a:stretch/>
        </p:blipFill>
        <p:spPr bwMode="auto">
          <a:xfrm>
            <a:off x="3203848" y="332656"/>
            <a:ext cx="1902143" cy="271893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C:\Users\user\Desktop\67\image (56).jpe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3499852"/>
            <a:ext cx="5616624" cy="3356992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5438137" y="260648"/>
            <a:ext cx="3166311" cy="29177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ct val="20000"/>
              </a:spcBef>
              <a:buClr>
                <a:srgbClr val="31B6FD"/>
              </a:buClr>
              <a:buSzPct val="100000"/>
            </a:pP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ушек на макушке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Bef>
                <a:spcPct val="20000"/>
              </a:spcBef>
              <a:buClr>
                <a:srgbClr val="31B6FD"/>
              </a:buClr>
              <a:buSzPct val="100000"/>
            </a:pP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ног у пол лягушки,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Bef>
                <a:spcPct val="20000"/>
              </a:spcBef>
              <a:buClr>
                <a:srgbClr val="31B6FD"/>
              </a:buClr>
              <a:buSzPct val="100000"/>
            </a:pP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у сома носов,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Bef>
                <a:spcPct val="20000"/>
              </a:spcBef>
              <a:buClr>
                <a:srgbClr val="31B6FD"/>
              </a:buClr>
              <a:buSzPct val="100000"/>
            </a:pP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планеты полюсов,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Bef>
                <a:spcPct val="20000"/>
              </a:spcBef>
              <a:buClr>
                <a:srgbClr val="31B6FD"/>
              </a:buClr>
              <a:buSzPct val="100000"/>
            </a:pP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в целом половинок,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Bef>
                <a:spcPct val="20000"/>
              </a:spcBef>
              <a:buClr>
                <a:srgbClr val="31B6FD"/>
              </a:buClr>
              <a:buSzPct val="100000"/>
            </a:pP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паре новеньких ботинок,</a:t>
            </a:r>
            <a:endParaRPr lang="ru-RU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Bef>
                <a:spcPct val="20000"/>
              </a:spcBef>
              <a:buClr>
                <a:srgbClr val="31B6FD"/>
              </a:buClr>
              <a:buSzPct val="100000"/>
            </a:pPr>
            <a:r>
              <a:rPr lang="ru-RU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передних лап у льва, знает только цифра (два).</a:t>
            </a:r>
          </a:p>
        </p:txBody>
      </p:sp>
    </p:spTree>
    <p:extLst>
      <p:ext uri="{BB962C8B-B14F-4D97-AF65-F5344CB8AC3E}">
        <p14:creationId xmlns:p14="http://schemas.microsoft.com/office/powerpoint/2010/main" val="651490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251520" y="173273"/>
            <a:ext cx="2664296" cy="5791373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Вот тянут они потянут дедка за репку бабка за дедку , внучка за бабку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1,2,3,и-и-и-и-и, не  вытянули,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могут.</a:t>
            </a:r>
          </a:p>
          <a:p>
            <a:pPr marL="0" indent="0" algn="just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Жучка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говорит,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отгадайте загадку, отгадаете,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помогу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0" indent="0" algn="just">
              <a:buNone/>
            </a:pP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Ксюша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какая ты умница, правильно ТРИ. </a:t>
            </a:r>
          </a:p>
          <a:p>
            <a:pPr algn="just"/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 descr="https://ds05.infourok.ru/uploads/ex/04f6/000e494d-69da9618/img18.jpg"/>
          <p:cNvPicPr>
            <a:picLocks noGrp="1"/>
          </p:cNvPicPr>
          <p:nvPr>
            <p:ph sz="quarter" idx="14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11" t="66587" r="42721"/>
          <a:stretch/>
        </p:blipFill>
        <p:spPr bwMode="auto">
          <a:xfrm>
            <a:off x="3419872" y="260648"/>
            <a:ext cx="2088232" cy="280831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C:\Users\user\Desktop\67\image (62).jpe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7" y="3068960"/>
            <a:ext cx="6228184" cy="3567544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5776008" y="548680"/>
            <a:ext cx="3083247" cy="24314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ct val="20000"/>
              </a:spcBef>
              <a:buClr>
                <a:srgbClr val="31B6FD"/>
              </a:buClr>
              <a:buSzPct val="100000"/>
            </a:pP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месяцев в зиме?</a:t>
            </a:r>
          </a:p>
          <a:p>
            <a:pPr lvl="0" algn="just">
              <a:spcBef>
                <a:spcPct val="20000"/>
              </a:spcBef>
              <a:buClr>
                <a:srgbClr val="31B6FD"/>
              </a:buClr>
              <a:buSzPct val="100000"/>
            </a:pP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лете, в осени, в весне?</a:t>
            </a:r>
          </a:p>
          <a:p>
            <a:pPr lvl="0" algn="just">
              <a:spcBef>
                <a:spcPct val="20000"/>
              </a:spcBef>
              <a:buClr>
                <a:srgbClr val="31B6FD"/>
              </a:buClr>
              <a:buSzPct val="100000"/>
            </a:pP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глаз у светофора?</a:t>
            </a:r>
          </a:p>
          <a:p>
            <a:pPr lvl="0" algn="just">
              <a:spcBef>
                <a:spcPct val="20000"/>
              </a:spcBef>
              <a:buClr>
                <a:srgbClr val="31B6FD"/>
              </a:buClr>
              <a:buSzPct val="100000"/>
            </a:pPr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Отгадаете , что за  цифра 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(ТРИ).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58786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457200" y="332656"/>
            <a:ext cx="3106688" cy="5793507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Вот тянут они потянут дедка за репку бабка за дедку , внучка за бабку, Жучка за внучку 1,2,3,иииии,не  вытянули , не могут.</a:t>
            </a:r>
          </a:p>
          <a:p>
            <a:pPr marL="0" indent="0" algn="just">
              <a:buNone/>
            </a:pP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Эх ну не как не поддается им репка.</a:t>
            </a:r>
          </a:p>
          <a:p>
            <a:pPr marL="0" indent="0" algn="just">
              <a:buNone/>
            </a:pP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Позвала Жучка кошку , а кошка говорит загадку отгадаете , помогу. Загадывай !</a:t>
            </a:r>
          </a:p>
          <a:p>
            <a:pPr marL="0" indent="0" algn="just">
              <a:buNone/>
            </a:pPr>
            <a:endParaRPr lang="ru-RU" dirty="0" smtClean="0">
              <a:solidFill>
                <a:schemeClr val="tx1"/>
              </a:solidFill>
            </a:endParaRPr>
          </a:p>
          <a:p>
            <a:pPr marL="0" indent="0" algn="just">
              <a:buNone/>
            </a:pP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Тянут 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они потянут дедка за репку бабка за дедку , внучка за бабку, жучка за внучку, кошка за Жучку  1,2,3,4 </a:t>
            </a:r>
            <a:r>
              <a:rPr lang="ru-RU" sz="22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и-и-и-и-и</a:t>
            </a:r>
            <a:r>
              <a:rPr lang="ru-RU" sz="22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не  вытянули , не могут.</a:t>
            </a:r>
          </a:p>
          <a:p>
            <a:endParaRPr lang="ru-RU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Объект 7" descr="https://ds05.infourok.ru/uploads/ex/04f6/000e494d-69da9618/img18.jpg"/>
          <p:cNvPicPr>
            <a:picLocks noGrp="1"/>
          </p:cNvPicPr>
          <p:nvPr>
            <p:ph sz="quarter" idx="14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561" t="64201" r="25540"/>
          <a:stretch/>
        </p:blipFill>
        <p:spPr bwMode="auto">
          <a:xfrm>
            <a:off x="3779912" y="116632"/>
            <a:ext cx="2088232" cy="273630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C:\Users\user\Desktop\67\image (55).jpe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852937"/>
            <a:ext cx="5508104" cy="4005064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6012160" y="332656"/>
            <a:ext cx="2914353" cy="2160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spcBef>
                <a:spcPct val="20000"/>
              </a:spcBef>
              <a:buClr>
                <a:srgbClr val="31B6FD"/>
              </a:buClr>
              <a:buSzPct val="100000"/>
            </a:pP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ножек у стола?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Bef>
                <a:spcPct val="20000"/>
              </a:spcBef>
              <a:buClr>
                <a:srgbClr val="31B6FD"/>
              </a:buClr>
              <a:buSzPct val="100000"/>
            </a:pP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жирафа и слона?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spcBef>
                <a:spcPct val="20000"/>
              </a:spcBef>
              <a:buClr>
                <a:srgbClr val="31B6FD"/>
              </a:buClr>
              <a:buSzPct val="100000"/>
            </a:pP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Правильно 4! </a:t>
            </a:r>
          </a:p>
          <a:p>
            <a:pPr lvl="0" algn="just">
              <a:spcBef>
                <a:spcPct val="20000"/>
              </a:spcBef>
              <a:buClr>
                <a:srgbClr val="31B6FD"/>
              </a:buClr>
              <a:buSzPct val="100000"/>
            </a:pP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Молодец Ксюша!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392068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23528" y="332656"/>
            <a:ext cx="2458616" cy="5793507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 и Репка наросла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!!!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Позвала кошка Мышку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Мышка и говорит, повторяйте - ка за мной , сделайте разминку и тогда я помогу вытащить вам репку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just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Ксюша давай пальчики немного разомнем, сделаем зарядку </a:t>
            </a:r>
          </a:p>
          <a:p>
            <a:pPr marL="0" indent="0">
              <a:buNone/>
            </a:pPr>
            <a:endParaRPr lang="ru-RU" dirty="0"/>
          </a:p>
          <a:p>
            <a:endParaRPr lang="ru-RU" dirty="0"/>
          </a:p>
        </p:txBody>
      </p:sp>
      <p:pic>
        <p:nvPicPr>
          <p:cNvPr id="5" name="Объект 4" descr="https://ds05.infourok.ru/uploads/ex/04f6/000e494d-69da9618/img18.jpg"/>
          <p:cNvPicPr>
            <a:picLocks noGrp="1"/>
          </p:cNvPicPr>
          <p:nvPr>
            <p:ph sz="quarter" idx="14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921" t="76209" r="13027"/>
          <a:stretch/>
        </p:blipFill>
        <p:spPr bwMode="auto">
          <a:xfrm>
            <a:off x="3347864" y="332656"/>
            <a:ext cx="1678033" cy="223224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C:\Users\user\Desktop\67\image (57).jpeg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2780928"/>
            <a:ext cx="5891912" cy="3744416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Прямоугольник 6"/>
          <p:cNvSpPr/>
          <p:nvPr/>
        </p:nvSpPr>
        <p:spPr>
          <a:xfrm>
            <a:off x="5248612" y="332656"/>
            <a:ext cx="3384376" cy="2448272"/>
          </a:xfrm>
          <a:prstGeom prst="rect">
            <a:avLst/>
          </a:prstGeom>
          <a:effectLst>
            <a:softEdge rad="635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 руке милашка </a:t>
            </a:r>
            <a:r>
              <a:rPr lang="ru-RU" sz="20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сюша любит пальчики считать,</a:t>
            </a:r>
          </a:p>
          <a:p>
            <a:pPr algn="just"/>
            <a:r>
              <a:rPr lang="ru-RU" sz="20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нее на удивление каждый раз выходит 5</a:t>
            </a:r>
            <a:endParaRPr lang="ru-RU" sz="20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9054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395536" y="332656"/>
            <a:ext cx="8496944" cy="579350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Тянут они потянут дедка за репку бабка за дедку , внучка за бабку, жучка за внучку, кошка за Жучку, мышка за кошку   1,2,3,4,5 и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иии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  вытянули </a:t>
            </a:r>
            <a:r>
              <a:rPr lang="ru-RU" sz="2000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репка.Ура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!!!</a:t>
            </a:r>
          </a:p>
          <a:p>
            <a:pPr marL="0" indent="0">
              <a:buNone/>
            </a:pP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Молодцы все кто помогал деду репку тянуть. Из репки бабка с внучкой суп сварили, кашу сделали, да пирог испекли.  Всех накормили и себя не забыли. Ведь репа очень полезная, в ней много витаминов и полезных веществ.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Закрой глазки 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Ксюша,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 я произнесу волшебные слова и окажемся дома.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Закрой глаза и повернись скорее дома  очутись.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Открываем глазки. Вот  мы и дома. 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Где мы были   сегодня?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Сколько помощников было у деда?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Какую мы повторили цифру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>
          <a:xfrm>
            <a:off x="7452320" y="5373216"/>
            <a:ext cx="1234480" cy="752947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501008"/>
            <a:ext cx="4499992" cy="30621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3333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146" name="Picture 2" descr="C:\Users\Uzer\Desktop\песни папа\фон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38312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86</TotalTime>
  <Words>601</Words>
  <Application>Microsoft Office PowerPoint</Application>
  <PresentationFormat>Экран (4:3)</PresentationFormat>
  <Paragraphs>74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Волна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Uzer</dc:creator>
  <cp:lastModifiedBy>metodist1</cp:lastModifiedBy>
  <cp:revision>8</cp:revision>
  <dcterms:created xsi:type="dcterms:W3CDTF">2020-05-20T03:07:01Z</dcterms:created>
  <dcterms:modified xsi:type="dcterms:W3CDTF">2021-10-19T08:43:44Z</dcterms:modified>
</cp:coreProperties>
</file>