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66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2640"/>
    <a:srgbClr val="4202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DB20D-ABF7-4262-8698-EFDE0E2EF01C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01CA9B-C423-4375-A02F-E2B25E0AD7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95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79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540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849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341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708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1CA9B-C423-4375-A02F-E2B25E0AD708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233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65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55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999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07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998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85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91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9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231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9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53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2384E-CAC1-4DA2-BC60-B5C2D40D61D2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96BDF-9A2F-470A-AF19-958ABE8D0D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29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2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7763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3349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896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4707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</p:spPr>
      </p:pic>
      <p:pic>
        <p:nvPicPr>
          <p:cNvPr id="6" name="Рисунок 5" descr=". золотой закат, бревенчатая изгородь, разнотравье, пижма, тысячелистник, иван-чай, на изгороди сидит кот, реалистично, профессиональное фото . золотой закат, бревенчатая изгородь, разнотравье, …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" b="5070"/>
          <a:stretch/>
        </p:blipFill>
        <p:spPr bwMode="auto">
          <a:xfrm>
            <a:off x="6881446" y="1233920"/>
            <a:ext cx="3106616" cy="41913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 descr="Picture background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30" t="299" r="22529"/>
          <a:stretch/>
        </p:blipFill>
        <p:spPr bwMode="auto">
          <a:xfrm>
            <a:off x="2229075" y="1233920"/>
            <a:ext cx="3097372" cy="41913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4823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</p:spPr>
      </p:pic>
      <p:pic>
        <p:nvPicPr>
          <p:cNvPr id="5" name="Рисунок 4" descr="Picture background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6" t="-108" r="24896" b="-108"/>
          <a:stretch/>
        </p:blipFill>
        <p:spPr bwMode="auto">
          <a:xfrm>
            <a:off x="2346624" y="1336431"/>
            <a:ext cx="3043036" cy="41118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 descr="https://avatars.mds.yandex.net/get-shedevrum/14784426/img_0ccd8b99efc411ef978ac69e8a5adaee/ori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r="5104"/>
          <a:stretch/>
        </p:blipFill>
        <p:spPr bwMode="auto">
          <a:xfrm>
            <a:off x="6850729" y="1336431"/>
            <a:ext cx="3042001" cy="41155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6125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</p:spPr>
      </p:pic>
      <p:pic>
        <p:nvPicPr>
          <p:cNvPr id="5" name="Рисунок 4" descr="Picture background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r="3047"/>
          <a:stretch/>
        </p:blipFill>
        <p:spPr bwMode="auto">
          <a:xfrm>
            <a:off x="1644163" y="1690686"/>
            <a:ext cx="4129452" cy="31652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 descr="https://masterpiecer-images.s3.yandex.net/b1fbd2e47fb011eebd7ff6f8c1ba65ae:upscaled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" r="413"/>
          <a:stretch/>
        </p:blipFill>
        <p:spPr bwMode="auto">
          <a:xfrm>
            <a:off x="6280638" y="1690687"/>
            <a:ext cx="4220308" cy="31652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1426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12" y="-941133"/>
            <a:ext cx="5486876" cy="8230313"/>
          </a:xfrm>
          <a:prstGeom prst="rect">
            <a:avLst/>
          </a:prstGeom>
        </p:spPr>
      </p:pic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5788" y="-562707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6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0945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10648431" y="690196"/>
            <a:ext cx="727507" cy="547760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GIGA  CHAT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5" b="3974"/>
          <a:stretch/>
        </p:blipFill>
        <p:spPr>
          <a:xfrm>
            <a:off x="0" y="0"/>
            <a:ext cx="9944100" cy="686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3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5" b="3974"/>
          <a:stretch/>
        </p:blipFill>
        <p:spPr>
          <a:xfrm>
            <a:off x="-1" y="0"/>
            <a:ext cx="9935437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48431" y="690196"/>
            <a:ext cx="727507" cy="547760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GIGA  CHAT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9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extBox 7"/>
          <p:cNvSpPr txBox="1"/>
          <p:nvPr/>
        </p:nvSpPr>
        <p:spPr>
          <a:xfrm>
            <a:off x="10648431" y="690196"/>
            <a:ext cx="727507" cy="547760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GIGA  CHAT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0" b="4102"/>
          <a:stretch/>
        </p:blipFill>
        <p:spPr>
          <a:xfrm>
            <a:off x="0" y="0"/>
            <a:ext cx="99799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extBox 7"/>
          <p:cNvSpPr txBox="1"/>
          <p:nvPr/>
        </p:nvSpPr>
        <p:spPr>
          <a:xfrm>
            <a:off x="10648431" y="690196"/>
            <a:ext cx="727507" cy="547760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GIGA  CHAT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4" b="4231"/>
          <a:stretch/>
        </p:blipFill>
        <p:spPr>
          <a:xfrm>
            <a:off x="0" y="0"/>
            <a:ext cx="9965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5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807653" y="92320"/>
            <a:ext cx="693523" cy="6673361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НЕЙРОРЕДАКТОР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2" b="4359"/>
          <a:stretch/>
        </p:blipFill>
        <p:spPr>
          <a:xfrm>
            <a:off x="2197158" y="0"/>
            <a:ext cx="9994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2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07653" y="92320"/>
            <a:ext cx="693523" cy="6673361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НЕЙРОРЕДАКТОР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8" b="4092"/>
          <a:stretch/>
        </p:blipFill>
        <p:spPr>
          <a:xfrm>
            <a:off x="2271304" y="0"/>
            <a:ext cx="99206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3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07653" y="92320"/>
            <a:ext cx="693523" cy="6673361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НЕЙРОРЕДАКТОР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2" b="4102"/>
          <a:stretch/>
        </p:blipFill>
        <p:spPr>
          <a:xfrm>
            <a:off x="2226947" y="0"/>
            <a:ext cx="99650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9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07653" y="92320"/>
            <a:ext cx="693523" cy="6673361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НЕЙРОРЕДАКТОР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5" b="3974"/>
          <a:stretch/>
        </p:blipFill>
        <p:spPr>
          <a:xfrm>
            <a:off x="2242038" y="-1"/>
            <a:ext cx="9980509" cy="688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6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4" b="4103"/>
          <a:stretch/>
        </p:blipFill>
        <p:spPr>
          <a:xfrm>
            <a:off x="0" y="0"/>
            <a:ext cx="9974442" cy="68746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52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0" b="4358"/>
          <a:stretch/>
        </p:blipFill>
        <p:spPr>
          <a:xfrm>
            <a:off x="-1" y="0"/>
            <a:ext cx="10040815" cy="68792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10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0" b="3845"/>
          <a:stretch/>
        </p:blipFill>
        <p:spPr>
          <a:xfrm>
            <a:off x="0" y="0"/>
            <a:ext cx="10040814" cy="69204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94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4" b="4231"/>
          <a:stretch/>
        </p:blipFill>
        <p:spPr>
          <a:xfrm>
            <a:off x="0" y="0"/>
            <a:ext cx="996505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43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2" b="4102"/>
          <a:stretch/>
        </p:blipFill>
        <p:spPr>
          <a:xfrm>
            <a:off x="-1" y="-1"/>
            <a:ext cx="9974441" cy="68644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51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4" b="3846"/>
          <a:stretch/>
        </p:blipFill>
        <p:spPr>
          <a:xfrm>
            <a:off x="-1" y="0"/>
            <a:ext cx="9920695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87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2" b="4102"/>
          <a:stretch/>
        </p:blipFill>
        <p:spPr>
          <a:xfrm>
            <a:off x="-1" y="-1"/>
            <a:ext cx="9974441" cy="68644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30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10719467" y="2022231"/>
            <a:ext cx="727507" cy="281353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Franklin Gothic Heavy" panose="020B0903020102020204" pitchFamily="34" charset="0"/>
              </a:rPr>
              <a:t>GAMMA</a:t>
            </a:r>
            <a:endParaRPr lang="ru-RU" sz="3200" b="1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5" b="3974"/>
          <a:stretch/>
        </p:blipFill>
        <p:spPr>
          <a:xfrm>
            <a:off x="-1" y="-1"/>
            <a:ext cx="9974441" cy="688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4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07653" y="1343026"/>
            <a:ext cx="693523" cy="417194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ШЕДЕВРУМ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3" b="4353"/>
          <a:stretch/>
        </p:blipFill>
        <p:spPr>
          <a:xfrm>
            <a:off x="2185974" y="0"/>
            <a:ext cx="10006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4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07653" y="1343026"/>
            <a:ext cx="693523" cy="417194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3000" b="1" dirty="0" smtClean="0">
                <a:solidFill>
                  <a:srgbClr val="342640"/>
                </a:solidFill>
                <a:latin typeface="Franklin Gothic Heavy" panose="020B0903020102020204" pitchFamily="34" charset="0"/>
              </a:rPr>
              <a:t>ШЕДЕВРУМ</a:t>
            </a:r>
            <a:endParaRPr lang="ru-RU" sz="3000" b="1" dirty="0">
              <a:solidFill>
                <a:srgbClr val="342640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5" b="3974"/>
          <a:stretch/>
        </p:blipFill>
        <p:spPr>
          <a:xfrm>
            <a:off x="2256563" y="0"/>
            <a:ext cx="9935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0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0459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28</Words>
  <Application>Microsoft Office PowerPoint</Application>
  <PresentationFormat>Широкоэкранный</PresentationFormat>
  <Paragraphs>24</Paragraphs>
  <Slides>29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Franklin Gothic Heavy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10</cp:revision>
  <dcterms:created xsi:type="dcterms:W3CDTF">2025-02-25T11:47:37Z</dcterms:created>
  <dcterms:modified xsi:type="dcterms:W3CDTF">2025-02-25T14:50:46Z</dcterms:modified>
</cp:coreProperties>
</file>