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56" r:id="rId3"/>
    <p:sldId id="280" r:id="rId4"/>
    <p:sldId id="257" r:id="rId5"/>
    <p:sldId id="279" r:id="rId6"/>
    <p:sldId id="275" r:id="rId7"/>
    <p:sldId id="259" r:id="rId8"/>
    <p:sldId id="260" r:id="rId9"/>
    <p:sldId id="276" r:id="rId10"/>
    <p:sldId id="261" r:id="rId11"/>
    <p:sldId id="262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7" r:id="rId21"/>
    <p:sldId id="278" r:id="rId22"/>
    <p:sldId id="281" r:id="rId23"/>
    <p:sldId id="273" r:id="rId24"/>
    <p:sldId id="27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strip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strip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strip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trip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trip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>
    <p:strip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trip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trip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trip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trips/>
  </p:transition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strips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848872" cy="6048672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    Муниципальное </a:t>
            </a:r>
            <a:r>
              <a:rPr lang="ru-RU" sz="1600" b="1" dirty="0">
                <a:solidFill>
                  <a:srgbClr val="4E3B30"/>
                </a:solidFill>
              </a:rPr>
              <a:t>бюджетное </a:t>
            </a:r>
            <a:r>
              <a:rPr lang="ru-RU" sz="1600" b="1" dirty="0" smtClean="0">
                <a:solidFill>
                  <a:srgbClr val="4E3B30"/>
                </a:solidFill>
              </a:rPr>
              <a:t> </a:t>
            </a:r>
            <a:r>
              <a:rPr lang="ru-RU" sz="1600" b="1" dirty="0" smtClean="0"/>
              <a:t>Общеобразовательное учреждение</a:t>
            </a:r>
            <a:br>
              <a:rPr lang="ru-RU" sz="1600" b="1" dirty="0" smtClean="0"/>
            </a:br>
            <a:r>
              <a:rPr lang="ru-RU" sz="1600" b="1" dirty="0" smtClean="0"/>
              <a:t>            Средняя общеобразовательная школа №1  «Гармония»  </a:t>
            </a:r>
            <a:br>
              <a:rPr lang="ru-RU" sz="1600" b="1" dirty="0" smtClean="0"/>
            </a:br>
            <a:r>
              <a:rPr lang="ru-RU" sz="1600" b="1" dirty="0" smtClean="0"/>
              <a:t>                  с углубленным изучением  английского  языка  </a:t>
            </a:r>
            <a:br>
              <a:rPr lang="ru-RU" sz="1600" b="1" dirty="0" smtClean="0"/>
            </a:br>
            <a:r>
              <a:rPr lang="ru-RU" sz="1600" b="1" dirty="0"/>
              <a:t> </a:t>
            </a:r>
            <a:r>
              <a:rPr lang="ru-RU" sz="1600" b="1" dirty="0" smtClean="0"/>
              <a:t>    Городского округа город  Кумертау  Республики Башкортостан </a:t>
            </a:r>
            <a:br>
              <a:rPr lang="ru-RU" sz="1600" b="1" dirty="0" smtClean="0"/>
            </a:b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 smtClean="0"/>
              <a:t>                                  Тема исследовательской работы</a:t>
            </a:r>
            <a:br>
              <a:rPr lang="ru-RU" sz="1600" b="1" dirty="0" smtClean="0"/>
            </a:br>
            <a:r>
              <a:rPr lang="ru-RU" sz="3200" b="1" dirty="0" smtClean="0"/>
              <a:t>«История </a:t>
            </a:r>
            <a:r>
              <a:rPr lang="ru-RU" sz="3200" b="1" dirty="0"/>
              <a:t>завода и города </a:t>
            </a:r>
            <a:r>
              <a:rPr lang="ru-RU" sz="3200" b="1" dirty="0" smtClean="0"/>
              <a:t> глазами моей прабабушки».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059832" y="4779788"/>
            <a:ext cx="59046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Руководитель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Бакчаева Т. Ф.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Выполнил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 7в класса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Мордвинов Давид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Кумертау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775905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88640"/>
            <a:ext cx="8686800" cy="65527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                                </a:t>
            </a:r>
            <a:r>
              <a:rPr lang="ru-RU" sz="2400" b="1" dirty="0" smtClean="0"/>
              <a:t>Введение</a:t>
            </a:r>
          </a:p>
          <a:p>
            <a:pPr marL="0" indent="0">
              <a:buNone/>
            </a:pPr>
            <a:r>
              <a:rPr lang="ru-RU" sz="1800" b="1" dirty="0" smtClean="0"/>
              <a:t>Тему  нашего проекта мы выбрали потому,  что меня заинтересовала история жизни моей прабабушки, Ворониной И. Г. Нам очень хочется познакомить социум с жизнью замечательного человека и патриота Родины, интересного, разносторонне развитого человека.</a:t>
            </a:r>
          </a:p>
          <a:p>
            <a:pPr marL="0" indent="0">
              <a:buNone/>
            </a:pPr>
            <a:r>
              <a:rPr lang="ru-RU" sz="1800" b="1" dirty="0"/>
              <a:t> </a:t>
            </a:r>
            <a:r>
              <a:rPr lang="ru-RU" sz="1800" b="1" dirty="0" smtClean="0"/>
              <a:t>                                                              </a:t>
            </a:r>
            <a:r>
              <a:rPr lang="ru-RU" sz="2400" b="1" dirty="0" smtClean="0"/>
              <a:t>Цель</a:t>
            </a:r>
          </a:p>
          <a:p>
            <a:pPr marL="0" indent="0">
              <a:buNone/>
            </a:pPr>
            <a:r>
              <a:rPr lang="ru-RU" sz="1800" b="1" dirty="0" smtClean="0"/>
              <a:t>Развитие интереса социума к жизни и деятельности граждан г. Кумертау и их участие в строительстве  и развитии промышленности родного города. </a:t>
            </a:r>
          </a:p>
          <a:p>
            <a:pPr marL="0" indent="0">
              <a:buNone/>
            </a:pPr>
            <a:r>
              <a:rPr lang="ru-RU" sz="1800" b="1" dirty="0"/>
              <a:t> </a:t>
            </a:r>
            <a:r>
              <a:rPr lang="ru-RU" sz="1800" b="1" dirty="0" smtClean="0"/>
              <a:t>                                                            </a:t>
            </a:r>
            <a:r>
              <a:rPr lang="ru-RU" sz="2400" b="1" dirty="0" smtClean="0"/>
              <a:t>Задачи</a:t>
            </a:r>
          </a:p>
          <a:p>
            <a:pPr marL="0" indent="0">
              <a:buNone/>
            </a:pPr>
            <a:r>
              <a:rPr lang="ru-RU" sz="1800" b="1" dirty="0" smtClean="0"/>
              <a:t> 1.Научиться выполнять, оформлять и представлять исследовательский проект.</a:t>
            </a:r>
          </a:p>
          <a:p>
            <a:pPr marL="0" indent="0">
              <a:buNone/>
            </a:pPr>
            <a:r>
              <a:rPr lang="ru-RU" sz="1800" b="1" dirty="0"/>
              <a:t> </a:t>
            </a:r>
            <a:r>
              <a:rPr lang="ru-RU" sz="1800" b="1" dirty="0" smtClean="0"/>
              <a:t>2. Изучить имеющийся материал о жизни и деятельности Ворониной И. Г. </a:t>
            </a:r>
          </a:p>
          <a:p>
            <a:pPr marL="0" indent="0">
              <a:buNone/>
            </a:pPr>
            <a:r>
              <a:rPr lang="ru-RU" sz="1800" b="1" dirty="0"/>
              <a:t> </a:t>
            </a:r>
            <a:r>
              <a:rPr lang="ru-RU" sz="1800" b="1" dirty="0" smtClean="0"/>
              <a:t>3. Подготовить интересное представление материала.</a:t>
            </a:r>
          </a:p>
          <a:p>
            <a:pPr marL="0" indent="0">
              <a:buNone/>
            </a:pPr>
            <a:r>
              <a:rPr lang="ru-RU" sz="1800" b="1" dirty="0"/>
              <a:t> </a:t>
            </a:r>
            <a:r>
              <a:rPr lang="ru-RU" sz="1800" b="1" dirty="0" smtClean="0"/>
              <a:t>4. Представить материал учащимся, учителям школы, выпустив и реализовав школьную газету, проведя урок, демонстрируя видеоролик, а также населению города через местную газету. </a:t>
            </a:r>
          </a:p>
          <a:p>
            <a:pPr marL="0" indent="0">
              <a:buNone/>
            </a:pPr>
            <a:r>
              <a:rPr lang="ru-RU" sz="1800" b="1" dirty="0"/>
              <a:t> </a:t>
            </a:r>
            <a:r>
              <a:rPr lang="ru-RU" sz="1800" b="1" dirty="0" smtClean="0"/>
              <a:t>                                             </a:t>
            </a:r>
            <a:r>
              <a:rPr lang="ru-RU" sz="2400" b="1" dirty="0" smtClean="0"/>
              <a:t>Методы исследования</a:t>
            </a:r>
          </a:p>
          <a:p>
            <a:pPr marL="0" indent="0">
              <a:buNone/>
            </a:pPr>
            <a:r>
              <a:rPr lang="ru-RU" sz="2000" b="1" dirty="0" smtClean="0"/>
              <a:t> 1. Изучение материала</a:t>
            </a:r>
          </a:p>
          <a:p>
            <a:pPr marL="0" indent="0">
              <a:buNone/>
            </a:pPr>
            <a:r>
              <a:rPr lang="ru-RU" sz="2000" b="1" dirty="0" smtClean="0"/>
              <a:t> 2. Выполнение практической части работы.</a:t>
            </a:r>
          </a:p>
          <a:p>
            <a:pPr marL="0" indent="0">
              <a:buNone/>
            </a:pPr>
            <a:r>
              <a:rPr lang="ru-RU" sz="2000" b="1" dirty="0" smtClean="0"/>
              <a:t> 3. Подведение итогов работы.</a:t>
            </a:r>
          </a:p>
        </p:txBody>
      </p:sp>
    </p:spTree>
    <p:extLst>
      <p:ext uri="{BB962C8B-B14F-4D97-AF65-F5344CB8AC3E}">
        <p14:creationId xmlns:p14="http://schemas.microsoft.com/office/powerpoint/2010/main" val="1965603246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epwr.ru/quotauthor/399/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54459"/>
            <a:ext cx="3456384" cy="470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73374" y="260648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«Историческое значение каждого русского человека измеряется его заслугами Родине, его человеческое достоинство – силою его патриотизма</a:t>
            </a:r>
            <a:r>
              <a:rPr lang="ru-RU" sz="2400" b="1" dirty="0" smtClean="0"/>
              <a:t>».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868144" y="1470652"/>
            <a:ext cx="25715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err="1" smtClean="0"/>
              <a:t>Н.Г.Чернышевский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748291243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265" name="Рисунок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92696"/>
            <a:ext cx="3168352" cy="521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8096" y="6237312"/>
            <a:ext cx="90878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Воронина И. Г. на фоне авторской картины «Таганрогский маяк», 2003г.</a:t>
            </a:r>
            <a:endParaRPr kumimoji="0" lang="ru-RU" alt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admkumertau.ru/images/phocagallery/history/thumbs/phoca_thumb_l_1-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admkumertau.ru/images/phocagallery/history/thumbs/phoca_thumb_l_1-0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8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admkumertau.ru/images/phocagallery/history/thumbs/phoca_thumb_l_1-0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8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173691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anna-marly.narod.ru/Alferaki_Palace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3" y="-26121"/>
            <a:ext cx="107636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xn--80aaib3cgnl.su/uploads/posts/2010-09/1285875472_screensho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3" y="-26122"/>
            <a:ext cx="10763675" cy="735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0"/>
            <a:ext cx="11810913" cy="7357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http://i1.poltava.pl.ua/photo/6/562/114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1808738" cy="776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484778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1" name="Рисунок 1" descr="6y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63382"/>
            <a:ext cx="7416824" cy="51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-113514" y="5785016"/>
            <a:ext cx="93710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развалинах Таганрогского авиационного техникума, 1954г.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63188001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3" name="Рисунок 4" descr="y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83507"/>
            <a:ext cx="4320480" cy="5570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907704" y="6015849"/>
            <a:ext cx="50386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Увольнительная из Советской Армии</a:t>
            </a:r>
            <a:endParaRPr kumimoji="0" lang="ru-RU" alt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img0.liveinternet.ru/images/foto/c/0/apps/3/537/3537474_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14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0"/>
            <a:ext cx="11377264" cy="6852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Рисунок 2" descr="yyyy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27" y="451163"/>
            <a:ext cx="8193102" cy="545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07646" y="6165304"/>
            <a:ext cx="85290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уроке физкультуры в авиационном техникуме, 1953г.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Рисунок 3" descr="rrt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07" y="448248"/>
            <a:ext cx="7138185" cy="550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14135" y="6165304"/>
            <a:ext cx="85157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Пионерская линейка в Таганрогской школе № 15, 1950г.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" name="Рисунок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028" y="482918"/>
            <a:ext cx="4104456" cy="54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267744" y="6021288"/>
            <a:ext cx="53810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Окончание техникума, 1954г.</a:t>
            </a:r>
            <a:endParaRPr kumimoji="0" lang="ru-RU" alt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1" name="Рисунок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717076" y="747420"/>
            <a:ext cx="3709850" cy="504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202584" y="5949280"/>
            <a:ext cx="673883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Пропуск на пионерскую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научно-методическую конференцию, 1962 г.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17950"/>
            <a:ext cx="7862092" cy="4323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5661248"/>
            <a:ext cx="48901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Кумертауский вертолетный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завод</a:t>
            </a: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Рисунок 8" descr="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218" y="548680"/>
            <a:ext cx="5868144" cy="525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-457123" y="6165335"/>
            <a:ext cx="96228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Палатников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А. С. (слева) на первомайской демонстрации, 1970г.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193" name="Рисунок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84" y="228600"/>
            <a:ext cx="8703729" cy="555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27985" y="5949280"/>
            <a:ext cx="87037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Спортсмены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КуВЗ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первомайской демонстрации, 1970г.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217" name="Рисунок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6756"/>
            <a:ext cx="7704856" cy="577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295126" y="6104447"/>
            <a:ext cx="4553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уборке картофеля, 1973г.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41" name="Рисунок 7" descr="rt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228600"/>
            <a:ext cx="8280920" cy="564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843808" y="5949280"/>
            <a:ext cx="37771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Весенний кросс, 1977г.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loch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0" y="1463675"/>
            <a:ext cx="9144000" cy="550664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Площадь Советов</a:t>
            </a:r>
            <a:endParaRPr lang="ru-RU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954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0" y="1836260"/>
            <a:ext cx="9242518" cy="502173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День  защиты  детей</a:t>
            </a:r>
            <a:endParaRPr lang="ru-RU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265" name="Рисунок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92696"/>
            <a:ext cx="3168352" cy="521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8096" y="6237312"/>
            <a:ext cx="90878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Воронина И. Г. на фоне авторской картины «Таганрогский маяк», 2003г.</a:t>
            </a:r>
            <a:endParaRPr kumimoji="0" lang="ru-RU" alt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7672755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tesli.com/file/image/objects/more/mi-helicopter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10476656" cy="699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www.kti.ru/forum/img/usersf/pic_167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10513168" cy="700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sdelanounas.ru/i/c/2/c2RlbGFub3VuYXMucnUvdXBsb2Fkcy8zLzIvMzIwMTM2NTA2MjM5NC5qcGVnP19faWQ9MzE0OTc=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10585176" cy="706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03699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91680" y="2780928"/>
            <a:ext cx="5786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152</TotalTime>
  <Words>318</Words>
  <Application>Microsoft Office PowerPoint</Application>
  <PresentationFormat>Экран (4:3)</PresentationFormat>
  <Paragraphs>43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Mylar</vt:lpstr>
      <vt:lpstr>Трек</vt:lpstr>
      <vt:lpstr>    Муниципальное бюджетное  Общеобразовательное учреждение             Средняя общеобразовательная школа №1  «Гармония»                     с углубленным изучением  английского  языка        Городского округа город  Кумертау  Республики Башкортостан                                         Тема исследовательской работы «История завода и города  глазами моей прабабушки».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Площадь Советов</vt:lpstr>
      <vt:lpstr>День  защиты  детей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завода и города глазами моей прабабушки. </dc:title>
  <dc:creator>Александр</dc:creator>
  <cp:lastModifiedBy>каб</cp:lastModifiedBy>
  <cp:revision>23</cp:revision>
  <dcterms:created xsi:type="dcterms:W3CDTF">2013-12-09T14:19:00Z</dcterms:created>
  <dcterms:modified xsi:type="dcterms:W3CDTF">2021-04-02T08:31:33Z</dcterms:modified>
</cp:coreProperties>
</file>