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23"/>
  </p:notesMasterIdLst>
  <p:handoutMasterIdLst>
    <p:handoutMasterId r:id="rId24"/>
  </p:handoutMasterIdLst>
  <p:sldIdLst>
    <p:sldId id="304" r:id="rId2"/>
    <p:sldId id="315" r:id="rId3"/>
    <p:sldId id="256" r:id="rId4"/>
    <p:sldId id="300" r:id="rId5"/>
    <p:sldId id="302" r:id="rId6"/>
    <p:sldId id="320" r:id="rId7"/>
    <p:sldId id="310" r:id="rId8"/>
    <p:sldId id="308" r:id="rId9"/>
    <p:sldId id="319" r:id="rId10"/>
    <p:sldId id="303" r:id="rId11"/>
    <p:sldId id="294" r:id="rId12"/>
    <p:sldId id="292" r:id="rId13"/>
    <p:sldId id="312" r:id="rId14"/>
    <p:sldId id="313" r:id="rId15"/>
    <p:sldId id="306" r:id="rId16"/>
    <p:sldId id="307" r:id="rId17"/>
    <p:sldId id="323" r:id="rId18"/>
    <p:sldId id="322" r:id="rId19"/>
    <p:sldId id="321" r:id="rId20"/>
    <p:sldId id="318" r:id="rId21"/>
    <p:sldId id="297" r:id="rId2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6633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70" d="100"/>
          <a:sy n="70" d="100"/>
        </p:scale>
        <p:origin x="-876" y="-54"/>
      </p:cViewPr>
      <p:guideLst>
        <p:guide orient="horz" pos="2160"/>
        <p:guide pos="2880"/>
      </p:guideLst>
    </p:cSldViewPr>
  </p:slideViewPr>
  <p:notesTextViewPr>
    <p:cViewPr>
      <p:scale>
        <a:sx n="1" d="1"/>
        <a:sy n="1" d="1"/>
      </p:scale>
      <p:origin x="0" y="0"/>
    </p:cViewPr>
  </p:notesTextViewPr>
  <p:notesViewPr>
    <p:cSldViewPr>
      <p:cViewPr varScale="1">
        <p:scale>
          <a:sx n="55" d="100"/>
          <a:sy n="55" d="100"/>
        </p:scale>
        <p:origin x="-2904" y="-10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8EEE7E-9570-4527-876E-02923E03A95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677CCE35-6088-4C12-AD40-6DB0DC8340D6}">
      <dgm:prSet phldrT="[Текст]"/>
      <dgm:spPr>
        <a:solidFill>
          <a:schemeClr val="accent1">
            <a:lumMod val="20000"/>
            <a:lumOff val="80000"/>
          </a:schemeClr>
        </a:solidFill>
      </dgm:spPr>
      <dgm:t>
        <a:bodyPr/>
        <a:lstStyle/>
        <a:p>
          <a:r>
            <a:rPr lang="en-US" dirty="0" smtClean="0">
              <a:solidFill>
                <a:schemeClr val="accent5">
                  <a:lumMod val="50000"/>
                </a:schemeClr>
              </a:solidFill>
            </a:rPr>
            <a:t>You are what you eat.</a:t>
          </a:r>
          <a:endParaRPr lang="ru-RU" dirty="0"/>
        </a:p>
      </dgm:t>
    </dgm:pt>
    <dgm:pt modelId="{0C7CB4B5-0B31-4318-A646-F987BFB81DB7}" type="parTrans" cxnId="{E5840FA4-DA6B-4127-9FD1-D16C19BB9716}">
      <dgm:prSet/>
      <dgm:spPr/>
      <dgm:t>
        <a:bodyPr/>
        <a:lstStyle/>
        <a:p>
          <a:endParaRPr lang="ru-RU"/>
        </a:p>
      </dgm:t>
    </dgm:pt>
    <dgm:pt modelId="{2F7F6462-1477-4571-86B2-A07A30C885C0}" type="sibTrans" cxnId="{E5840FA4-DA6B-4127-9FD1-D16C19BB9716}">
      <dgm:prSet/>
      <dgm:spPr/>
      <dgm:t>
        <a:bodyPr/>
        <a:lstStyle/>
        <a:p>
          <a:endParaRPr lang="ru-RU"/>
        </a:p>
      </dgm:t>
    </dgm:pt>
    <dgm:pt modelId="{C187944A-49FC-4D56-AD0B-E2461016B575}">
      <dgm:prSet phldrT="[Текст]" custT="1"/>
      <dgm:spPr>
        <a:solidFill>
          <a:schemeClr val="accent1">
            <a:lumMod val="20000"/>
            <a:lumOff val="80000"/>
          </a:schemeClr>
        </a:solidFill>
      </dgm:spPr>
      <dgm:t>
        <a:bodyPr/>
        <a:lstStyle/>
        <a:p>
          <a:r>
            <a:rPr lang="en-US" sz="3200" dirty="0" smtClean="0">
              <a:solidFill>
                <a:schemeClr val="accent5">
                  <a:lumMod val="50000"/>
                </a:schemeClr>
              </a:solidFill>
            </a:rPr>
            <a:t>The health of a person is </a:t>
          </a:r>
        </a:p>
        <a:p>
          <a:r>
            <a:rPr lang="en-US" sz="3200" dirty="0" smtClean="0">
              <a:solidFill>
                <a:schemeClr val="accent5">
                  <a:lumMod val="50000"/>
                </a:schemeClr>
              </a:solidFill>
            </a:rPr>
            <a:t>the main value in the life.</a:t>
          </a:r>
          <a:endParaRPr lang="ru-RU" sz="3200" dirty="0"/>
        </a:p>
      </dgm:t>
    </dgm:pt>
    <dgm:pt modelId="{7FB65146-4D3F-41A9-BFB5-C624DF7C0F9A}" type="parTrans" cxnId="{A65CD43B-F5E7-40C7-B701-D29A1656740B}">
      <dgm:prSet/>
      <dgm:spPr/>
      <dgm:t>
        <a:bodyPr/>
        <a:lstStyle/>
        <a:p>
          <a:endParaRPr lang="ru-RU"/>
        </a:p>
      </dgm:t>
    </dgm:pt>
    <dgm:pt modelId="{E86F3762-D29B-491D-AE7A-931ED1812BCE}" type="sibTrans" cxnId="{A65CD43B-F5E7-40C7-B701-D29A1656740B}">
      <dgm:prSet/>
      <dgm:spPr/>
      <dgm:t>
        <a:bodyPr/>
        <a:lstStyle/>
        <a:p>
          <a:endParaRPr lang="ru-RU"/>
        </a:p>
      </dgm:t>
    </dgm:pt>
    <dgm:pt modelId="{B16DE4CB-52DD-4404-9B3F-10C3FEC8666F}">
      <dgm:prSet phldrT="[Текст]"/>
      <dgm:spPr>
        <a:solidFill>
          <a:schemeClr val="accent1">
            <a:lumMod val="20000"/>
            <a:lumOff val="80000"/>
          </a:schemeClr>
        </a:solidFill>
      </dgm:spPr>
      <dgm:t>
        <a:bodyPr/>
        <a:lstStyle/>
        <a:p>
          <a:pPr rtl="0"/>
          <a:r>
            <a:rPr lang="en-US" dirty="0" smtClean="0">
              <a:solidFill>
                <a:schemeClr val="accent5">
                  <a:lumMod val="50000"/>
                </a:schemeClr>
              </a:solidFill>
            </a:rPr>
            <a:t>You eat to live, but don’t live to eat.</a:t>
          </a:r>
          <a:endParaRPr lang="ru-RU" dirty="0"/>
        </a:p>
      </dgm:t>
    </dgm:pt>
    <dgm:pt modelId="{0C284159-22F1-4F8E-AE92-81A5402ABE4B}" type="parTrans" cxnId="{06B3394C-38A6-4613-89EB-DB87F6663D44}">
      <dgm:prSet/>
      <dgm:spPr/>
      <dgm:t>
        <a:bodyPr/>
        <a:lstStyle/>
        <a:p>
          <a:endParaRPr lang="ru-RU"/>
        </a:p>
      </dgm:t>
    </dgm:pt>
    <dgm:pt modelId="{33E6A500-F8BF-4BED-A972-B2AB7EC3746C}" type="sibTrans" cxnId="{06B3394C-38A6-4613-89EB-DB87F6663D44}">
      <dgm:prSet/>
      <dgm:spPr/>
      <dgm:t>
        <a:bodyPr/>
        <a:lstStyle/>
        <a:p>
          <a:endParaRPr lang="ru-RU"/>
        </a:p>
      </dgm:t>
    </dgm:pt>
    <dgm:pt modelId="{C245D2B4-75AE-49D6-BC84-3AEF9E0ADCF7}" type="pres">
      <dgm:prSet presAssocID="{A48EEE7E-9570-4527-876E-02923E03A95A}" presName="linear" presStyleCnt="0">
        <dgm:presLayoutVars>
          <dgm:dir/>
          <dgm:animLvl val="lvl"/>
          <dgm:resizeHandles val="exact"/>
        </dgm:presLayoutVars>
      </dgm:prSet>
      <dgm:spPr/>
    </dgm:pt>
    <dgm:pt modelId="{F8271B51-FA79-4B50-B3AA-987C1595848D}" type="pres">
      <dgm:prSet presAssocID="{677CCE35-6088-4C12-AD40-6DB0DC8340D6}" presName="parentLin" presStyleCnt="0"/>
      <dgm:spPr/>
    </dgm:pt>
    <dgm:pt modelId="{3BF3E595-807C-4C10-9ECD-9D34057F445F}" type="pres">
      <dgm:prSet presAssocID="{677CCE35-6088-4C12-AD40-6DB0DC8340D6}" presName="parentLeftMargin" presStyleLbl="node1" presStyleIdx="0" presStyleCnt="3"/>
      <dgm:spPr/>
    </dgm:pt>
    <dgm:pt modelId="{7E47E867-B432-46C9-99DC-A0995BD0CD91}" type="pres">
      <dgm:prSet presAssocID="{677CCE35-6088-4C12-AD40-6DB0DC8340D6}" presName="parentText" presStyleLbl="node1" presStyleIdx="0" presStyleCnt="3">
        <dgm:presLayoutVars>
          <dgm:chMax val="0"/>
          <dgm:bulletEnabled val="1"/>
        </dgm:presLayoutVars>
      </dgm:prSet>
      <dgm:spPr/>
      <dgm:t>
        <a:bodyPr/>
        <a:lstStyle/>
        <a:p>
          <a:endParaRPr lang="ru-RU"/>
        </a:p>
      </dgm:t>
    </dgm:pt>
    <dgm:pt modelId="{44EC2E12-0418-4429-903F-F9D81CC3675D}" type="pres">
      <dgm:prSet presAssocID="{677CCE35-6088-4C12-AD40-6DB0DC8340D6}" presName="negativeSpace" presStyleCnt="0"/>
      <dgm:spPr/>
    </dgm:pt>
    <dgm:pt modelId="{6CD29B86-72F7-45FC-8DAB-FEB898B85682}" type="pres">
      <dgm:prSet presAssocID="{677CCE35-6088-4C12-AD40-6DB0DC8340D6}" presName="childText" presStyleLbl="conFgAcc1" presStyleIdx="0" presStyleCnt="3">
        <dgm:presLayoutVars>
          <dgm:bulletEnabled val="1"/>
        </dgm:presLayoutVars>
      </dgm:prSet>
      <dgm:spPr/>
    </dgm:pt>
    <dgm:pt modelId="{AF1A96A5-A957-47E5-ADC2-4AA220BE5E5F}" type="pres">
      <dgm:prSet presAssocID="{2F7F6462-1477-4571-86B2-A07A30C885C0}" presName="spaceBetweenRectangles" presStyleCnt="0"/>
      <dgm:spPr/>
    </dgm:pt>
    <dgm:pt modelId="{CCF45F00-58BA-4482-B35F-C10B01BAEB66}" type="pres">
      <dgm:prSet presAssocID="{C187944A-49FC-4D56-AD0B-E2461016B575}" presName="parentLin" presStyleCnt="0"/>
      <dgm:spPr/>
    </dgm:pt>
    <dgm:pt modelId="{2ADC995F-BBDA-4B7F-A1AA-C9E6A1990BEB}" type="pres">
      <dgm:prSet presAssocID="{C187944A-49FC-4D56-AD0B-E2461016B575}" presName="parentLeftMargin" presStyleLbl="node1" presStyleIdx="0" presStyleCnt="3"/>
      <dgm:spPr/>
    </dgm:pt>
    <dgm:pt modelId="{2B81A79A-6E40-4D9B-8F15-4DA5A6671156}" type="pres">
      <dgm:prSet presAssocID="{C187944A-49FC-4D56-AD0B-E2461016B575}" presName="parentText" presStyleLbl="node1" presStyleIdx="1" presStyleCnt="3" custScaleX="101046" custScaleY="154773">
        <dgm:presLayoutVars>
          <dgm:chMax val="0"/>
          <dgm:bulletEnabled val="1"/>
        </dgm:presLayoutVars>
      </dgm:prSet>
      <dgm:spPr/>
      <dgm:t>
        <a:bodyPr/>
        <a:lstStyle/>
        <a:p>
          <a:endParaRPr lang="ru-RU"/>
        </a:p>
      </dgm:t>
    </dgm:pt>
    <dgm:pt modelId="{8FDBCA7A-69A6-4F7C-B209-4C59DCF6DE82}" type="pres">
      <dgm:prSet presAssocID="{C187944A-49FC-4D56-AD0B-E2461016B575}" presName="negativeSpace" presStyleCnt="0"/>
      <dgm:spPr/>
    </dgm:pt>
    <dgm:pt modelId="{2516026F-9908-4A1D-B336-C91D7EFD4662}" type="pres">
      <dgm:prSet presAssocID="{C187944A-49FC-4D56-AD0B-E2461016B575}" presName="childText" presStyleLbl="conFgAcc1" presStyleIdx="1" presStyleCnt="3">
        <dgm:presLayoutVars>
          <dgm:bulletEnabled val="1"/>
        </dgm:presLayoutVars>
      </dgm:prSet>
      <dgm:spPr/>
    </dgm:pt>
    <dgm:pt modelId="{3031C670-8319-4C0C-B068-17B6439E3ACD}" type="pres">
      <dgm:prSet presAssocID="{E86F3762-D29B-491D-AE7A-931ED1812BCE}" presName="spaceBetweenRectangles" presStyleCnt="0"/>
      <dgm:spPr/>
    </dgm:pt>
    <dgm:pt modelId="{84E9A413-8196-4535-861F-CDCCB54BACE7}" type="pres">
      <dgm:prSet presAssocID="{B16DE4CB-52DD-4404-9B3F-10C3FEC8666F}" presName="parentLin" presStyleCnt="0"/>
      <dgm:spPr/>
    </dgm:pt>
    <dgm:pt modelId="{81D1AB5D-C91A-409C-B9F2-213309A13FF5}" type="pres">
      <dgm:prSet presAssocID="{B16DE4CB-52DD-4404-9B3F-10C3FEC8666F}" presName="parentLeftMargin" presStyleLbl="node1" presStyleIdx="1" presStyleCnt="3"/>
      <dgm:spPr/>
    </dgm:pt>
    <dgm:pt modelId="{EFD09DCD-7C81-4906-A30C-7ABFD465AA71}" type="pres">
      <dgm:prSet presAssocID="{B16DE4CB-52DD-4404-9B3F-10C3FEC8666F}" presName="parentText" presStyleLbl="node1" presStyleIdx="2" presStyleCnt="3">
        <dgm:presLayoutVars>
          <dgm:chMax val="0"/>
          <dgm:bulletEnabled val="1"/>
        </dgm:presLayoutVars>
      </dgm:prSet>
      <dgm:spPr/>
      <dgm:t>
        <a:bodyPr/>
        <a:lstStyle/>
        <a:p>
          <a:endParaRPr lang="ru-RU"/>
        </a:p>
      </dgm:t>
    </dgm:pt>
    <dgm:pt modelId="{FAE0D8B3-97D3-41FF-87C7-B5206716BB33}" type="pres">
      <dgm:prSet presAssocID="{B16DE4CB-52DD-4404-9B3F-10C3FEC8666F}" presName="negativeSpace" presStyleCnt="0"/>
      <dgm:spPr/>
    </dgm:pt>
    <dgm:pt modelId="{31717F6C-E21D-4D7B-84AE-E9347D16971B}" type="pres">
      <dgm:prSet presAssocID="{B16DE4CB-52DD-4404-9B3F-10C3FEC8666F}" presName="childText" presStyleLbl="conFgAcc1" presStyleIdx="2" presStyleCnt="3">
        <dgm:presLayoutVars>
          <dgm:bulletEnabled val="1"/>
        </dgm:presLayoutVars>
      </dgm:prSet>
      <dgm:spPr/>
    </dgm:pt>
  </dgm:ptLst>
  <dgm:cxnLst>
    <dgm:cxn modelId="{A65CD43B-F5E7-40C7-B701-D29A1656740B}" srcId="{A48EEE7E-9570-4527-876E-02923E03A95A}" destId="{C187944A-49FC-4D56-AD0B-E2461016B575}" srcOrd="1" destOrd="0" parTransId="{7FB65146-4D3F-41A9-BFB5-C624DF7C0F9A}" sibTransId="{E86F3762-D29B-491D-AE7A-931ED1812BCE}"/>
    <dgm:cxn modelId="{848F73AA-04A0-4F50-8CCB-5AC2FFBFE9CA}" type="presOf" srcId="{B16DE4CB-52DD-4404-9B3F-10C3FEC8666F}" destId="{81D1AB5D-C91A-409C-B9F2-213309A13FF5}" srcOrd="0" destOrd="0" presId="urn:microsoft.com/office/officeart/2005/8/layout/list1"/>
    <dgm:cxn modelId="{74A3BA78-949C-4BF3-B6FE-3D25B9C7198F}" type="presOf" srcId="{677CCE35-6088-4C12-AD40-6DB0DC8340D6}" destId="{7E47E867-B432-46C9-99DC-A0995BD0CD91}" srcOrd="1" destOrd="0" presId="urn:microsoft.com/office/officeart/2005/8/layout/list1"/>
    <dgm:cxn modelId="{E5840FA4-DA6B-4127-9FD1-D16C19BB9716}" srcId="{A48EEE7E-9570-4527-876E-02923E03A95A}" destId="{677CCE35-6088-4C12-AD40-6DB0DC8340D6}" srcOrd="0" destOrd="0" parTransId="{0C7CB4B5-0B31-4318-A646-F987BFB81DB7}" sibTransId="{2F7F6462-1477-4571-86B2-A07A30C885C0}"/>
    <dgm:cxn modelId="{D7079B06-9744-41F6-944D-EE6403C2CE07}" type="presOf" srcId="{B16DE4CB-52DD-4404-9B3F-10C3FEC8666F}" destId="{EFD09DCD-7C81-4906-A30C-7ABFD465AA71}" srcOrd="1" destOrd="0" presId="urn:microsoft.com/office/officeart/2005/8/layout/list1"/>
    <dgm:cxn modelId="{438C2495-F4B6-4DEC-883B-5B31292B4343}" type="presOf" srcId="{A48EEE7E-9570-4527-876E-02923E03A95A}" destId="{C245D2B4-75AE-49D6-BC84-3AEF9E0ADCF7}" srcOrd="0" destOrd="0" presId="urn:microsoft.com/office/officeart/2005/8/layout/list1"/>
    <dgm:cxn modelId="{13CE771C-3C12-4DCE-B24D-3BB6D3685C7E}" type="presOf" srcId="{677CCE35-6088-4C12-AD40-6DB0DC8340D6}" destId="{3BF3E595-807C-4C10-9ECD-9D34057F445F}" srcOrd="0" destOrd="0" presId="urn:microsoft.com/office/officeart/2005/8/layout/list1"/>
    <dgm:cxn modelId="{06B3394C-38A6-4613-89EB-DB87F6663D44}" srcId="{A48EEE7E-9570-4527-876E-02923E03A95A}" destId="{B16DE4CB-52DD-4404-9B3F-10C3FEC8666F}" srcOrd="2" destOrd="0" parTransId="{0C284159-22F1-4F8E-AE92-81A5402ABE4B}" sibTransId="{33E6A500-F8BF-4BED-A972-B2AB7EC3746C}"/>
    <dgm:cxn modelId="{AFF40B7F-7549-4FB9-B8BB-CC35B206709E}" type="presOf" srcId="{C187944A-49FC-4D56-AD0B-E2461016B575}" destId="{2ADC995F-BBDA-4B7F-A1AA-C9E6A1990BEB}" srcOrd="0" destOrd="0" presId="urn:microsoft.com/office/officeart/2005/8/layout/list1"/>
    <dgm:cxn modelId="{B2CBE805-598B-47E5-8AA0-D9B99B038B8C}" type="presOf" srcId="{C187944A-49FC-4D56-AD0B-E2461016B575}" destId="{2B81A79A-6E40-4D9B-8F15-4DA5A6671156}" srcOrd="1" destOrd="0" presId="urn:microsoft.com/office/officeart/2005/8/layout/list1"/>
    <dgm:cxn modelId="{B97819C1-6026-4E41-9EE3-59345C441815}" type="presParOf" srcId="{C245D2B4-75AE-49D6-BC84-3AEF9E0ADCF7}" destId="{F8271B51-FA79-4B50-B3AA-987C1595848D}" srcOrd="0" destOrd="0" presId="urn:microsoft.com/office/officeart/2005/8/layout/list1"/>
    <dgm:cxn modelId="{AA3C218A-4DA0-4F59-B954-B778481FC521}" type="presParOf" srcId="{F8271B51-FA79-4B50-B3AA-987C1595848D}" destId="{3BF3E595-807C-4C10-9ECD-9D34057F445F}" srcOrd="0" destOrd="0" presId="urn:microsoft.com/office/officeart/2005/8/layout/list1"/>
    <dgm:cxn modelId="{7DF6B087-B31E-4C71-9CF5-44EA8320516E}" type="presParOf" srcId="{F8271B51-FA79-4B50-B3AA-987C1595848D}" destId="{7E47E867-B432-46C9-99DC-A0995BD0CD91}" srcOrd="1" destOrd="0" presId="urn:microsoft.com/office/officeart/2005/8/layout/list1"/>
    <dgm:cxn modelId="{BFFD5BB9-42F7-4839-A3B6-1C3AE8D641C5}" type="presParOf" srcId="{C245D2B4-75AE-49D6-BC84-3AEF9E0ADCF7}" destId="{44EC2E12-0418-4429-903F-F9D81CC3675D}" srcOrd="1" destOrd="0" presId="urn:microsoft.com/office/officeart/2005/8/layout/list1"/>
    <dgm:cxn modelId="{CA3180B1-E7D6-4C8A-8EDC-FB71804BB6FA}" type="presParOf" srcId="{C245D2B4-75AE-49D6-BC84-3AEF9E0ADCF7}" destId="{6CD29B86-72F7-45FC-8DAB-FEB898B85682}" srcOrd="2" destOrd="0" presId="urn:microsoft.com/office/officeart/2005/8/layout/list1"/>
    <dgm:cxn modelId="{788D5D8A-E7C6-4C29-A012-5E7184A955A9}" type="presParOf" srcId="{C245D2B4-75AE-49D6-BC84-3AEF9E0ADCF7}" destId="{AF1A96A5-A957-47E5-ADC2-4AA220BE5E5F}" srcOrd="3" destOrd="0" presId="urn:microsoft.com/office/officeart/2005/8/layout/list1"/>
    <dgm:cxn modelId="{DE85EA2D-C7A4-4DB7-99D8-8A83E1394866}" type="presParOf" srcId="{C245D2B4-75AE-49D6-BC84-3AEF9E0ADCF7}" destId="{CCF45F00-58BA-4482-B35F-C10B01BAEB66}" srcOrd="4" destOrd="0" presId="urn:microsoft.com/office/officeart/2005/8/layout/list1"/>
    <dgm:cxn modelId="{12B86C69-8448-4E2A-AF16-F3C34774A66B}" type="presParOf" srcId="{CCF45F00-58BA-4482-B35F-C10B01BAEB66}" destId="{2ADC995F-BBDA-4B7F-A1AA-C9E6A1990BEB}" srcOrd="0" destOrd="0" presId="urn:microsoft.com/office/officeart/2005/8/layout/list1"/>
    <dgm:cxn modelId="{00535A91-9836-4994-9D97-E9ECDA85BF56}" type="presParOf" srcId="{CCF45F00-58BA-4482-B35F-C10B01BAEB66}" destId="{2B81A79A-6E40-4D9B-8F15-4DA5A6671156}" srcOrd="1" destOrd="0" presId="urn:microsoft.com/office/officeart/2005/8/layout/list1"/>
    <dgm:cxn modelId="{D5F05045-767B-4206-A480-ED4E62D495C1}" type="presParOf" srcId="{C245D2B4-75AE-49D6-BC84-3AEF9E0ADCF7}" destId="{8FDBCA7A-69A6-4F7C-B209-4C59DCF6DE82}" srcOrd="5" destOrd="0" presId="urn:microsoft.com/office/officeart/2005/8/layout/list1"/>
    <dgm:cxn modelId="{4AD84F39-42BD-491D-9E23-B59BEAE6027C}" type="presParOf" srcId="{C245D2B4-75AE-49D6-BC84-3AEF9E0ADCF7}" destId="{2516026F-9908-4A1D-B336-C91D7EFD4662}" srcOrd="6" destOrd="0" presId="urn:microsoft.com/office/officeart/2005/8/layout/list1"/>
    <dgm:cxn modelId="{A9D39391-53A8-47A2-AF7B-9963F9AD69FE}" type="presParOf" srcId="{C245D2B4-75AE-49D6-BC84-3AEF9E0ADCF7}" destId="{3031C670-8319-4C0C-B068-17B6439E3ACD}" srcOrd="7" destOrd="0" presId="urn:microsoft.com/office/officeart/2005/8/layout/list1"/>
    <dgm:cxn modelId="{E541CBD8-0A75-4B0C-B93A-4E87A1F57937}" type="presParOf" srcId="{C245D2B4-75AE-49D6-BC84-3AEF9E0ADCF7}" destId="{84E9A413-8196-4535-861F-CDCCB54BACE7}" srcOrd="8" destOrd="0" presId="urn:microsoft.com/office/officeart/2005/8/layout/list1"/>
    <dgm:cxn modelId="{73FFF957-08A0-40E2-BB12-CB665DB514B1}" type="presParOf" srcId="{84E9A413-8196-4535-861F-CDCCB54BACE7}" destId="{81D1AB5D-C91A-409C-B9F2-213309A13FF5}" srcOrd="0" destOrd="0" presId="urn:microsoft.com/office/officeart/2005/8/layout/list1"/>
    <dgm:cxn modelId="{AE0FE595-34F8-4472-9937-14ED0576D387}" type="presParOf" srcId="{84E9A413-8196-4535-861F-CDCCB54BACE7}" destId="{EFD09DCD-7C81-4906-A30C-7ABFD465AA71}" srcOrd="1" destOrd="0" presId="urn:microsoft.com/office/officeart/2005/8/layout/list1"/>
    <dgm:cxn modelId="{A2DF34C6-6D4B-4B01-A473-21E37C4C0891}" type="presParOf" srcId="{C245D2B4-75AE-49D6-BC84-3AEF9E0ADCF7}" destId="{FAE0D8B3-97D3-41FF-87C7-B5206716BB33}" srcOrd="9" destOrd="0" presId="urn:microsoft.com/office/officeart/2005/8/layout/list1"/>
    <dgm:cxn modelId="{E066CC21-BC27-4E5D-9CFA-3AF3C45A9C62}" type="presParOf" srcId="{C245D2B4-75AE-49D6-BC84-3AEF9E0ADCF7}" destId="{31717F6C-E21D-4D7B-84AE-E9347D16971B}" srcOrd="10" destOrd="0" presId="urn:microsoft.com/office/officeart/2005/8/layout/list1"/>
  </dgm:cxnLst>
  <dgm:bg/>
  <dgm:whole/>
</dgm:dataModel>
</file>

<file path=ppt/diagrams/data2.xml><?xml version="1.0" encoding="utf-8"?>
<dgm:dataModel xmlns:dgm="http://schemas.openxmlformats.org/drawingml/2006/diagram" xmlns:a="http://schemas.openxmlformats.org/drawingml/2006/main">
  <dgm:ptLst>
    <dgm:pt modelId="{97504167-3F8C-49A2-8097-6AEBE5D1779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ru-RU"/>
        </a:p>
      </dgm:t>
    </dgm:pt>
    <dgm:pt modelId="{A989E549-E4EC-4279-9F82-125561D48579}">
      <dgm:prSet phldrT="[Текст]"/>
      <dgm:spPr/>
      <dgm:t>
        <a:bodyPr/>
        <a:lstStyle/>
        <a:p>
          <a:r>
            <a:rPr lang="en-US" dirty="0" smtClean="0"/>
            <a:t>Drink water</a:t>
          </a:r>
          <a:endParaRPr lang="ru-RU" dirty="0"/>
        </a:p>
      </dgm:t>
    </dgm:pt>
    <dgm:pt modelId="{F5815BCD-B793-4991-83C2-93C8763B75CA}" type="parTrans" cxnId="{A3B082B1-5489-485F-8C5D-9B946BE8AFB4}">
      <dgm:prSet/>
      <dgm:spPr/>
      <dgm:t>
        <a:bodyPr/>
        <a:lstStyle/>
        <a:p>
          <a:endParaRPr lang="ru-RU"/>
        </a:p>
      </dgm:t>
    </dgm:pt>
    <dgm:pt modelId="{501D08E0-4C84-4063-9F4D-A84AB951B4ED}" type="sibTrans" cxnId="{A3B082B1-5489-485F-8C5D-9B946BE8AFB4}">
      <dgm:prSet/>
      <dgm:spPr/>
      <dgm:t>
        <a:bodyPr/>
        <a:lstStyle/>
        <a:p>
          <a:endParaRPr lang="ru-RU"/>
        </a:p>
      </dgm:t>
    </dgm:pt>
    <dgm:pt modelId="{7C77C6F2-1B35-4FCD-B457-EB90D185A8B5}" type="pres">
      <dgm:prSet presAssocID="{97504167-3F8C-49A2-8097-6AEBE5D1779A}" presName="diagram" presStyleCnt="0">
        <dgm:presLayoutVars>
          <dgm:dir/>
          <dgm:resizeHandles val="exact"/>
        </dgm:presLayoutVars>
      </dgm:prSet>
      <dgm:spPr/>
    </dgm:pt>
    <dgm:pt modelId="{9EF5F536-E9DB-4750-B2D4-3FD47C095C87}" type="pres">
      <dgm:prSet presAssocID="{A989E549-E4EC-4279-9F82-125561D48579}" presName="node" presStyleLbl="node1" presStyleIdx="0" presStyleCnt="1" custScaleY="39063" custLinFactNeighborX="-2735" custLinFactNeighborY="-66407">
        <dgm:presLayoutVars>
          <dgm:bulletEnabled val="1"/>
        </dgm:presLayoutVars>
      </dgm:prSet>
      <dgm:spPr/>
      <dgm:t>
        <a:bodyPr/>
        <a:lstStyle/>
        <a:p>
          <a:endParaRPr lang="ru-RU"/>
        </a:p>
      </dgm:t>
    </dgm:pt>
  </dgm:ptLst>
  <dgm:cxnLst>
    <dgm:cxn modelId="{67312BF0-D05E-49BD-9C5D-224682889942}" type="presOf" srcId="{A989E549-E4EC-4279-9F82-125561D48579}" destId="{9EF5F536-E9DB-4750-B2D4-3FD47C095C87}" srcOrd="0" destOrd="0" presId="urn:microsoft.com/office/officeart/2005/8/layout/default"/>
    <dgm:cxn modelId="{0BC6593E-9F3E-4996-9FD7-4A5122AF6289}" type="presOf" srcId="{97504167-3F8C-49A2-8097-6AEBE5D1779A}" destId="{7C77C6F2-1B35-4FCD-B457-EB90D185A8B5}" srcOrd="0" destOrd="0" presId="urn:microsoft.com/office/officeart/2005/8/layout/default"/>
    <dgm:cxn modelId="{A3B082B1-5489-485F-8C5D-9B946BE8AFB4}" srcId="{97504167-3F8C-49A2-8097-6AEBE5D1779A}" destId="{A989E549-E4EC-4279-9F82-125561D48579}" srcOrd="0" destOrd="0" parTransId="{F5815BCD-B793-4991-83C2-93C8763B75CA}" sibTransId="{501D08E0-4C84-4063-9F4D-A84AB951B4ED}"/>
    <dgm:cxn modelId="{C148DC3D-5C78-4393-A2D5-CFE2BA9DC45E}" type="presParOf" srcId="{7C77C6F2-1B35-4FCD-B457-EB90D185A8B5}" destId="{9EF5F536-E9DB-4750-B2D4-3FD47C095C87}" srcOrd="0" destOrd="0" presId="urn:microsoft.com/office/officeart/2005/8/layout/default"/>
  </dgm:cxnLst>
  <dgm:bg/>
  <dgm:whole/>
</dgm:dataModel>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225C232-F8C1-4DAA-B0B6-B29C8CA85E09}" type="datetimeFigureOut">
              <a:rPr lang="ru-RU" smtClean="0"/>
              <a:pPr/>
              <a:t>29.11.2023</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26C63CC-450E-4AC5-87B0-28D0A3C12A8C}" type="slidenum">
              <a:rPr lang="ru-RU" smtClean="0"/>
              <a:pPr/>
              <a:t>‹#›</a:t>
            </a:fld>
            <a:endParaRPr lang="ru-RU"/>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975518-2B4D-40C2-BB23-610CF689D2BB}" type="datetimeFigureOut">
              <a:rPr lang="ru-RU" smtClean="0"/>
              <a:pPr/>
              <a:t>29.11.2023</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E4714E-B4A2-4E3D-ABBA-DB4F6CCFB66E}" type="slidenum">
              <a:rPr lang="ru-RU" smtClean="0"/>
              <a:pPr/>
              <a:t>‹#›</a:t>
            </a:fld>
            <a:endParaRPr lang="ru-RU" dirty="0"/>
          </a:p>
        </p:txBody>
      </p:sp>
    </p:spTree>
    <p:extLst>
      <p:ext uri="{BB962C8B-B14F-4D97-AF65-F5344CB8AC3E}">
        <p14:creationId xmlns:p14="http://schemas.microsoft.com/office/powerpoint/2010/main" xmlns="" val="2458064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64D3B2A-CE52-47AE-B38A-649AC4FCFC28}" type="slidenum">
              <a:rPr lang="ru-RU" smtClean="0"/>
              <a:pPr/>
              <a:t>21</a:t>
            </a:fld>
            <a:endParaRPr lang="ru-RU"/>
          </a:p>
        </p:txBody>
      </p:sp>
    </p:spTree>
    <p:extLst>
      <p:ext uri="{BB962C8B-B14F-4D97-AF65-F5344CB8AC3E}">
        <p14:creationId xmlns:p14="http://schemas.microsoft.com/office/powerpoint/2010/main" xmlns="" val="3259289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1C38CDF-0734-4534-B4F7-3F1E9C8281DA}" type="datetimeFigureOut">
              <a:rPr lang="ru-RU" smtClean="0"/>
              <a:pPr/>
              <a:t>29.11.2023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063B1CDD-10A7-49D8-8DC5-7A06D99E1D23}" type="slidenum">
              <a:rPr lang="ru-RU" smtClean="0"/>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1C38CDF-0734-4534-B4F7-3F1E9C8281DA}" type="datetimeFigureOut">
              <a:rPr lang="ru-RU" smtClean="0"/>
              <a:pPr/>
              <a:t>29.11.2023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063B1CDD-10A7-49D8-8DC5-7A06D99E1D23}" type="slidenum">
              <a:rPr lang="ru-RU" smtClean="0"/>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1C38CDF-0734-4534-B4F7-3F1E9C8281DA}" type="datetimeFigureOut">
              <a:rPr lang="ru-RU" smtClean="0"/>
              <a:pPr/>
              <a:t>29.11.2023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063B1CDD-10A7-49D8-8DC5-7A06D99E1D23}" type="slidenum">
              <a:rPr lang="ru-RU" smtClean="0"/>
              <a:pPr/>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1C38CDF-0734-4534-B4F7-3F1E9C8281DA}" type="datetimeFigureOut">
              <a:rPr lang="ru-RU" smtClean="0"/>
              <a:pPr/>
              <a:t>29.11.2023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063B1CDD-10A7-49D8-8DC5-7A06D99E1D23}"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1C38CDF-0734-4534-B4F7-3F1E9C8281DA}" type="datetimeFigureOut">
              <a:rPr lang="ru-RU" smtClean="0"/>
              <a:pPr/>
              <a:t>29.11.2023</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063B1CDD-10A7-49D8-8DC5-7A06D99E1D23}"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1C38CDF-0734-4534-B4F7-3F1E9C8281DA}" type="datetimeFigureOut">
              <a:rPr lang="ru-RU" smtClean="0"/>
              <a:pPr/>
              <a:t>29.11.2023</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063B1CDD-10A7-49D8-8DC5-7A06D99E1D23}"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1C38CDF-0734-4534-B4F7-3F1E9C8281DA}" type="datetimeFigureOut">
              <a:rPr lang="ru-RU" smtClean="0"/>
              <a:pPr/>
              <a:t>29.11.2023</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063B1CDD-10A7-49D8-8DC5-7A06D99E1D23}"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1C38CDF-0734-4534-B4F7-3F1E9C8281DA}" type="datetimeFigureOut">
              <a:rPr lang="ru-RU" smtClean="0"/>
              <a:pPr/>
              <a:t>29.11.2023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063B1CDD-10A7-49D8-8DC5-7A06D99E1D23}"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1C38CDF-0734-4534-B4F7-3F1E9C8281DA}" type="datetimeFigureOut">
              <a:rPr lang="ru-RU" smtClean="0"/>
              <a:pPr/>
              <a:t>29.11.2023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063B1CDD-10A7-49D8-8DC5-7A06D99E1D23}" type="slidenum">
              <a:rPr lang="ru-RU" smtClean="0"/>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1C38CDF-0734-4534-B4F7-3F1E9C8281DA}" type="datetimeFigureOut">
              <a:rPr lang="ru-RU" smtClean="0"/>
              <a:pPr/>
              <a:t>29.11.2023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063B1CDD-10A7-49D8-8DC5-7A06D99E1D23}"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1C38CDF-0734-4534-B4F7-3F1E9C8281DA}" type="datetimeFigureOut">
              <a:rPr lang="ru-RU" smtClean="0"/>
              <a:pPr/>
              <a:t>29.11.2023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063B1CDD-10A7-49D8-8DC5-7A06D99E1D23}"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C38CDF-0734-4534-B4F7-3F1E9C8281DA}" type="datetimeFigureOut">
              <a:rPr lang="ru-RU" smtClean="0"/>
              <a:pPr/>
              <a:t>29.11.2023</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3B1CDD-10A7-49D8-8DC5-7A06D99E1D23}"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file:///C:\Users\Admin\Downloads\SHAKE_BREAK_&#9835;_Action_Songs_for_Kids_Sing_and_Dance_Pancake_Manor%5bEasyConverter.online%5d.mp4" TargetMode="Externa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sp>
        <p:nvSpPr>
          <p:cNvPr id="2" name="Содержимое 1"/>
          <p:cNvSpPr>
            <a:spLocks noGrp="1"/>
          </p:cNvSpPr>
          <p:nvPr>
            <p:ph idx="1"/>
          </p:nvPr>
        </p:nvSpPr>
        <p:spPr/>
        <p:txBody>
          <a:bodyPr/>
          <a:lstStyle/>
          <a:p>
            <a:endParaRPr lang="ru-RU"/>
          </a:p>
        </p:txBody>
      </p:sp>
      <p:pic>
        <p:nvPicPr>
          <p:cNvPr id="60418" name="Picture 2" descr="https://www.samvednacare.com/blog/wp-content/uploads/2021/11/Blog-08-1.png"/>
          <p:cNvPicPr>
            <a:picLocks noChangeAspect="1" noChangeArrowheads="1"/>
          </p:cNvPicPr>
          <p:nvPr/>
        </p:nvPicPr>
        <p:blipFill>
          <a:blip r:embed="rId2"/>
          <a:srcRect/>
          <a:stretch>
            <a:fillRect/>
          </a:stretch>
        </p:blipFill>
        <p:spPr bwMode="auto">
          <a:xfrm>
            <a:off x="-571536" y="0"/>
            <a:ext cx="10291115" cy="6858000"/>
          </a:xfrm>
          <a:prstGeom prst="rect">
            <a:avLst/>
          </a:prstGeom>
          <a:noFill/>
        </p:spPr>
      </p:pic>
      <p:sp>
        <p:nvSpPr>
          <p:cNvPr id="6" name="Круглая лента лицом вниз 5"/>
          <p:cNvSpPr/>
          <p:nvPr/>
        </p:nvSpPr>
        <p:spPr>
          <a:xfrm>
            <a:off x="-142908" y="2071678"/>
            <a:ext cx="9286908" cy="1928826"/>
          </a:xfrm>
          <a:prstGeom prst="ellipseRibbon">
            <a:avLst>
              <a:gd name="adj1" fmla="val 25000"/>
              <a:gd name="adj2" fmla="val 72337"/>
              <a:gd name="adj3" fmla="val 1250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6000" b="1" dirty="0" smtClean="0">
                <a:solidFill>
                  <a:srgbClr val="663300"/>
                </a:solidFill>
              </a:rPr>
              <a:t>Healthy lifestyle</a:t>
            </a:r>
            <a:endParaRPr lang="ru-RU" sz="2400" b="1" dirty="0">
              <a:solidFill>
                <a:srgbClr val="6633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4" descr="https://optilifechiro.com/wp-content/uploads/2020/04/Healthy-Life-Min-1-scaled.jpeg"/>
          <p:cNvPicPr>
            <a:picLocks noChangeAspect="1" noChangeArrowheads="1"/>
          </p:cNvPicPr>
          <p:nvPr/>
        </p:nvPicPr>
        <p:blipFill>
          <a:blip r:embed="rId2"/>
          <a:srcRect/>
          <a:stretch>
            <a:fillRect/>
          </a:stretch>
        </p:blipFill>
        <p:spPr bwMode="auto">
          <a:xfrm>
            <a:off x="-1214478" y="0"/>
            <a:ext cx="10940529" cy="696604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42" name="Picture 10" descr="https://klike.net/uploads/posts/2022-11/1669527517_3-65.jpg"/>
          <p:cNvPicPr>
            <a:picLocks noChangeAspect="1" noChangeArrowheads="1"/>
          </p:cNvPicPr>
          <p:nvPr/>
        </p:nvPicPr>
        <p:blipFill>
          <a:blip r:embed="rId2"/>
          <a:srcRect l="7370" r="4110"/>
          <a:stretch>
            <a:fillRect/>
          </a:stretch>
        </p:blipFill>
        <p:spPr bwMode="auto">
          <a:xfrm>
            <a:off x="10617" y="0"/>
            <a:ext cx="9137520" cy="6880220"/>
          </a:xfrm>
          <a:prstGeom prst="rect">
            <a:avLst/>
          </a:prstGeom>
          <a:noFill/>
        </p:spPr>
      </p:pic>
      <p:sp>
        <p:nvSpPr>
          <p:cNvPr id="7" name="Прямоугольник 6"/>
          <p:cNvSpPr/>
          <p:nvPr/>
        </p:nvSpPr>
        <p:spPr>
          <a:xfrm>
            <a:off x="0" y="571480"/>
            <a:ext cx="9001156" cy="1446550"/>
          </a:xfrm>
          <a:prstGeom prst="rect">
            <a:avLst/>
          </a:prstGeom>
          <a:noFill/>
        </p:spPr>
        <p:txBody>
          <a:bodyPr wrap="square" lIns="91440" tIns="45720" rIns="91440" bIns="45720">
            <a:spAutoFit/>
          </a:bodyPr>
          <a:lstStyle/>
          <a:p>
            <a:pPr algn="ctr"/>
            <a:r>
              <a:rPr lang="en-US" sz="4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Warm-up: Read and translate 3 statements. Express your thoughts.</a:t>
            </a:r>
            <a:endParaRPr lang="ru-RU"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graphicFrame>
        <p:nvGraphicFramePr>
          <p:cNvPr id="9" name="Схема 8"/>
          <p:cNvGraphicFramePr/>
          <p:nvPr/>
        </p:nvGraphicFramePr>
        <p:xfrm>
          <a:off x="357158" y="1857364"/>
          <a:ext cx="8286808" cy="50006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8434" name="AutoShape 2" descr="https://top-fon.com/uploads/posts/2023-01/1674885117_top-fon-com-p-foni-dlya-prezentatsii-abstraktsiya-svetli-96.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8436" name="AutoShape 4" descr="https://top-fon.com/uploads/posts/2023-01/1674885117_top-fon-com-p-foni-dlya-prezentatsii-abstraktsiya-svetli-96.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8438" name="AutoShape 6" descr="https://goods-photos.static1-sima-land.com/items/2397405/0/700-nw.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xmlns="" val="24198451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s://foni.club/uploads/posts/2023-02/1675510907_foni-club-p-fon-krasivii-strogii-ofitsialnii-dlya-prez-1.jpg"/>
          <p:cNvPicPr>
            <a:picLocks noChangeAspect="1" noChangeArrowheads="1"/>
          </p:cNvPicPr>
          <p:nvPr/>
        </p:nvPicPr>
        <p:blipFill>
          <a:blip r:embed="rId2"/>
          <a:srcRect l="24508"/>
          <a:stretch>
            <a:fillRect/>
          </a:stretch>
        </p:blipFill>
        <p:spPr bwMode="auto">
          <a:xfrm>
            <a:off x="-12436" y="0"/>
            <a:ext cx="9204008" cy="6858000"/>
          </a:xfrm>
          <a:prstGeom prst="rect">
            <a:avLst/>
          </a:prstGeom>
          <a:noFill/>
        </p:spPr>
      </p:pic>
      <p:sp>
        <p:nvSpPr>
          <p:cNvPr id="2" name="Содержимое 1"/>
          <p:cNvSpPr>
            <a:spLocks noGrp="1"/>
          </p:cNvSpPr>
          <p:nvPr>
            <p:ph idx="1"/>
          </p:nvPr>
        </p:nvSpPr>
        <p:spPr>
          <a:xfrm>
            <a:off x="428596" y="1643050"/>
            <a:ext cx="8358245" cy="4500594"/>
          </a:xfrm>
        </p:spPr>
        <p:style>
          <a:lnRef idx="1">
            <a:schemeClr val="accent1"/>
          </a:lnRef>
          <a:fillRef idx="2">
            <a:schemeClr val="accent1"/>
          </a:fillRef>
          <a:effectRef idx="1">
            <a:schemeClr val="accent1"/>
          </a:effectRef>
          <a:fontRef idx="minor">
            <a:schemeClr val="dk1"/>
          </a:fontRef>
        </p:style>
        <p:txBody>
          <a:bodyPr>
            <a:noAutofit/>
          </a:bodyPr>
          <a:lstStyle/>
          <a:p>
            <a:pPr>
              <a:buNone/>
            </a:pPr>
            <a:r>
              <a:rPr lang="en-US" sz="3200" dirty="0" smtClean="0"/>
              <a:t>You hear a lot about living a healthy lifestyle, but what does that mean? In general, </a:t>
            </a:r>
            <a:r>
              <a:rPr lang="en-US" sz="3200" b="1" dirty="0" smtClean="0"/>
              <a:t>a healthy</a:t>
            </a:r>
            <a:r>
              <a:rPr lang="en-US" sz="3200" dirty="0" smtClean="0"/>
              <a:t> </a:t>
            </a:r>
            <a:r>
              <a:rPr lang="en-US" sz="3200" b="1" dirty="0" smtClean="0"/>
              <a:t>person</a:t>
            </a:r>
            <a:r>
              <a:rPr lang="en-US" sz="3200" dirty="0" smtClean="0"/>
              <a:t> doesn't smoke, eats healthy and does exercises. Sounds simple, doesn't it? The trick to healthy living is </a:t>
            </a:r>
            <a:r>
              <a:rPr lang="en-US" sz="3200" b="1" dirty="0" smtClean="0"/>
              <a:t>making small</a:t>
            </a:r>
            <a:r>
              <a:rPr lang="en-US" sz="3200" dirty="0" smtClean="0"/>
              <a:t> </a:t>
            </a:r>
            <a:r>
              <a:rPr lang="en-US" sz="3200" b="1" dirty="0" smtClean="0"/>
              <a:t>changes</a:t>
            </a:r>
            <a:r>
              <a:rPr lang="en-US" sz="3200" dirty="0" smtClean="0"/>
              <a:t>...taking more steps, adding fruit to your cereal, having an extra glass of water...these are just a few ways you can start living healthy without drastic changes.</a:t>
            </a:r>
            <a:endParaRPr lang="ru-RU" sz="3200" dirty="0"/>
          </a:p>
        </p:txBody>
      </p:sp>
      <p:sp>
        <p:nvSpPr>
          <p:cNvPr id="7" name="Прямоугольник 6"/>
          <p:cNvSpPr/>
          <p:nvPr/>
        </p:nvSpPr>
        <p:spPr>
          <a:xfrm>
            <a:off x="500034" y="571480"/>
            <a:ext cx="8424101" cy="707886"/>
          </a:xfrm>
          <a:prstGeom prst="rect">
            <a:avLst/>
          </a:prstGeom>
        </p:spPr>
        <p:txBody>
          <a:bodyPr wrap="none">
            <a:spAutoFit/>
          </a:bodyPr>
          <a:lstStyle/>
          <a:p>
            <a:r>
              <a:rPr lang="en-US" sz="4000" b="1" dirty="0" smtClean="0">
                <a:ln w="10541" cmpd="sng">
                  <a:solidFill>
                    <a:schemeClr val="accent1">
                      <a:shade val="88000"/>
                      <a:satMod val="110000"/>
                    </a:schemeClr>
                  </a:solidFill>
                  <a:prstDash val="solid"/>
                </a:ln>
                <a:solidFill>
                  <a:srgbClr val="002060"/>
                </a:solidFill>
              </a:rPr>
              <a:t>What is the "healthy lifestyle" exactly?</a:t>
            </a:r>
            <a:endParaRPr lang="ru-RU" sz="4000" dirty="0">
              <a:solidFill>
                <a:srgbClr val="00206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0" descr="https://klike.net/uploads/posts/2022-11/1669527517_3-65.jpg"/>
          <p:cNvPicPr>
            <a:picLocks noChangeAspect="1" noChangeArrowheads="1"/>
          </p:cNvPicPr>
          <p:nvPr/>
        </p:nvPicPr>
        <p:blipFill>
          <a:blip r:embed="rId2"/>
          <a:srcRect l="7370" r="4110"/>
          <a:stretch>
            <a:fillRect/>
          </a:stretch>
        </p:blipFill>
        <p:spPr bwMode="auto">
          <a:xfrm>
            <a:off x="10617" y="0"/>
            <a:ext cx="9137520" cy="6880220"/>
          </a:xfrm>
          <a:prstGeom prst="rect">
            <a:avLst/>
          </a:prstGeom>
          <a:noFill/>
        </p:spPr>
      </p:pic>
      <p:pic>
        <p:nvPicPr>
          <p:cNvPr id="14338" name="Picture 2" descr="https://fb.ru/media/i/2/8/5/5/2/0/8/i/2855208.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3" name="Заголовок 2"/>
          <p:cNvSpPr>
            <a:spLocks noGrp="1"/>
          </p:cNvSpPr>
          <p:nvPr>
            <p:ph type="title"/>
          </p:nvPr>
        </p:nvSpPr>
        <p:spPr/>
        <p:txBody>
          <a:bodyPr/>
          <a:lstStyle/>
          <a:p>
            <a:endParaRPr lang="ru-RU"/>
          </a:p>
        </p:txBody>
      </p:sp>
      <p:sp>
        <p:nvSpPr>
          <p:cNvPr id="2" name="Содержимое 1"/>
          <p:cNvSpPr>
            <a:spLocks noGrp="1"/>
          </p:cNvSpPr>
          <p:nvPr>
            <p:ph idx="1"/>
          </p:nvPr>
        </p:nvSpPr>
        <p:spPr/>
        <p:txBody>
          <a:bodyPr/>
          <a:lstStyle/>
          <a:p>
            <a:endParaRPr lang="ru-RU" dirty="0"/>
          </a:p>
        </p:txBody>
      </p:sp>
      <p:sp>
        <p:nvSpPr>
          <p:cNvPr id="7" name="Прямоугольник 6"/>
          <p:cNvSpPr/>
          <p:nvPr/>
        </p:nvSpPr>
        <p:spPr>
          <a:xfrm>
            <a:off x="214282" y="3643314"/>
            <a:ext cx="3929090" cy="3046988"/>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pPr fontAlgn="base"/>
            <a:r>
              <a:rPr lang="en-US" sz="3200" dirty="0" smtClean="0">
                <a:solidFill>
                  <a:schemeClr val="tx2">
                    <a:lumMod val="75000"/>
                  </a:schemeClr>
                </a:solidFill>
              </a:rPr>
              <a:t>Healthy </a:t>
            </a:r>
            <a:r>
              <a:rPr lang="en-US" sz="3200" dirty="0" smtClean="0">
                <a:solidFill>
                  <a:schemeClr val="tx2">
                    <a:lumMod val="75000"/>
                  </a:schemeClr>
                </a:solidFill>
              </a:rPr>
              <a:t>Living is about taking responsibility for your decisions and making smart health choices for today and for the future.</a:t>
            </a:r>
            <a:endParaRPr lang="en-US" sz="3200"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0" descr="https://klike.net/uploads/posts/2022-11/1669527517_3-65.jpg"/>
          <p:cNvPicPr>
            <a:picLocks noChangeAspect="1" noChangeArrowheads="1"/>
          </p:cNvPicPr>
          <p:nvPr/>
        </p:nvPicPr>
        <p:blipFill>
          <a:blip r:embed="rId2"/>
          <a:srcRect l="7370" r="4110"/>
          <a:stretch>
            <a:fillRect/>
          </a:stretch>
        </p:blipFill>
        <p:spPr bwMode="auto">
          <a:xfrm>
            <a:off x="0" y="-22220"/>
            <a:ext cx="9137520" cy="6880220"/>
          </a:xfrm>
          <a:prstGeom prst="rect">
            <a:avLst/>
          </a:prstGeom>
          <a:noFill/>
        </p:spPr>
      </p:pic>
      <p:sp>
        <p:nvSpPr>
          <p:cNvPr id="3" name="Заголовок 2"/>
          <p:cNvSpPr>
            <a:spLocks noGrp="1"/>
          </p:cNvSpPr>
          <p:nvPr>
            <p:ph type="title"/>
          </p:nvPr>
        </p:nvSpPr>
        <p:spPr>
          <a:xfrm>
            <a:off x="428596" y="0"/>
            <a:ext cx="8229600" cy="1143000"/>
          </a:xfrm>
        </p:spPr>
        <p:txBody>
          <a:bodyPr/>
          <a:lstStyle/>
          <a:p>
            <a:r>
              <a:rPr lang="en-US" dirty="0" smtClean="0">
                <a:solidFill>
                  <a:srgbClr val="C00000"/>
                </a:solidFill>
              </a:rPr>
              <a:t>Vocabulary:</a:t>
            </a:r>
            <a:endParaRPr lang="ru-RU" dirty="0">
              <a:solidFill>
                <a:srgbClr val="C00000"/>
              </a:solidFill>
            </a:endParaRPr>
          </a:p>
        </p:txBody>
      </p:sp>
      <p:sp>
        <p:nvSpPr>
          <p:cNvPr id="8" name="Прямоугольник 7"/>
          <p:cNvSpPr/>
          <p:nvPr/>
        </p:nvSpPr>
        <p:spPr>
          <a:xfrm>
            <a:off x="285720" y="856357"/>
            <a:ext cx="8572560" cy="6001643"/>
          </a:xfrm>
          <a:prstGeom prst="rect">
            <a:avLst/>
          </a:prstGeom>
        </p:spPr>
        <p:txBody>
          <a:bodyPr wrap="square">
            <a:spAutoFit/>
          </a:bodyPr>
          <a:lstStyle/>
          <a:p>
            <a:pPr marL="514350" indent="-514350"/>
            <a:r>
              <a:rPr lang="en-US" sz="3200" b="1" dirty="0" smtClean="0"/>
              <a:t>Read the words, write them down into your exercise books and make a sentence with each of them.</a:t>
            </a:r>
            <a:endParaRPr lang="ru-RU" sz="3200" b="1" dirty="0" smtClean="0"/>
          </a:p>
          <a:p>
            <a:pPr marL="514350" indent="-514350">
              <a:buFont typeface="+mj-lt"/>
              <a:buAutoNum type="arabicPeriod"/>
            </a:pPr>
            <a:r>
              <a:rPr lang="en-US" sz="3200" dirty="0" smtClean="0"/>
              <a:t>a </a:t>
            </a:r>
            <a:r>
              <a:rPr lang="en-US" sz="3200" dirty="0" smtClean="0"/>
              <a:t>healthy </a:t>
            </a:r>
            <a:r>
              <a:rPr lang="en-US" sz="3200" dirty="0" smtClean="0"/>
              <a:t>person</a:t>
            </a:r>
            <a:r>
              <a:rPr lang="ru-RU" sz="3200" dirty="0" smtClean="0"/>
              <a:t> – здоровый человек</a:t>
            </a:r>
            <a:endParaRPr lang="en-US" sz="3200" dirty="0" smtClean="0"/>
          </a:p>
          <a:p>
            <a:pPr marL="514350" indent="-514350">
              <a:buFont typeface="+mj-lt"/>
              <a:buAutoNum type="arabicPeriod"/>
            </a:pPr>
            <a:r>
              <a:rPr lang="en-US" sz="3200" dirty="0" smtClean="0"/>
              <a:t>a healthy lifestyle</a:t>
            </a:r>
            <a:r>
              <a:rPr lang="ru-RU" sz="3200" dirty="0" smtClean="0"/>
              <a:t> – здоровый образ жизни</a:t>
            </a:r>
            <a:endParaRPr lang="en-US" sz="3200" dirty="0" smtClean="0"/>
          </a:p>
          <a:p>
            <a:pPr marL="514350" indent="-514350">
              <a:buFont typeface="+mj-lt"/>
              <a:buAutoNum type="arabicPeriod"/>
            </a:pPr>
            <a:r>
              <a:rPr lang="en-US" sz="3200" dirty="0" smtClean="0"/>
              <a:t>to make </a:t>
            </a:r>
            <a:r>
              <a:rPr lang="en-US" sz="3200" dirty="0" smtClean="0"/>
              <a:t>small </a:t>
            </a:r>
            <a:r>
              <a:rPr lang="en-US" sz="3200" dirty="0" smtClean="0"/>
              <a:t>changes</a:t>
            </a:r>
            <a:r>
              <a:rPr lang="ru-RU" sz="3200" dirty="0" smtClean="0"/>
              <a:t> – вносить маленькие изменения</a:t>
            </a:r>
            <a:endParaRPr lang="en-US" sz="3200" dirty="0" smtClean="0"/>
          </a:p>
          <a:p>
            <a:pPr marL="514350" indent="-514350">
              <a:buFont typeface="+mj-lt"/>
              <a:buAutoNum type="arabicPeriod"/>
            </a:pPr>
            <a:r>
              <a:rPr lang="en-US" sz="3200" dirty="0" smtClean="0"/>
              <a:t>a step</a:t>
            </a:r>
            <a:r>
              <a:rPr lang="ru-RU" sz="3200" dirty="0" smtClean="0"/>
              <a:t> – шаг </a:t>
            </a:r>
            <a:endParaRPr lang="en-US" sz="3200" dirty="0" smtClean="0"/>
          </a:p>
          <a:p>
            <a:pPr marL="514350" indent="-514350">
              <a:buFont typeface="+mj-lt"/>
              <a:buAutoNum type="arabicPeriod"/>
            </a:pPr>
            <a:r>
              <a:rPr lang="en-US" sz="3200" dirty="0" smtClean="0"/>
              <a:t>drastic </a:t>
            </a:r>
            <a:r>
              <a:rPr lang="en-US" sz="3200" dirty="0" smtClean="0"/>
              <a:t>change – </a:t>
            </a:r>
            <a:r>
              <a:rPr lang="ru-RU" sz="3200" dirty="0" smtClean="0"/>
              <a:t>кардинальные изменения</a:t>
            </a:r>
          </a:p>
          <a:p>
            <a:pPr marL="514350" indent="-514350">
              <a:buFont typeface="+mj-lt"/>
              <a:buAutoNum type="arabicPeriod"/>
            </a:pPr>
            <a:r>
              <a:rPr lang="en-US" sz="3200" dirty="0" smtClean="0"/>
              <a:t>to tak</a:t>
            </a:r>
            <a:r>
              <a:rPr lang="en-US" sz="3200" dirty="0" smtClean="0"/>
              <a:t>e</a:t>
            </a:r>
            <a:r>
              <a:rPr lang="en-US" sz="3200" dirty="0" smtClean="0"/>
              <a:t> </a:t>
            </a:r>
            <a:r>
              <a:rPr lang="en-US" sz="3200" dirty="0" smtClean="0"/>
              <a:t>responsibility </a:t>
            </a:r>
            <a:r>
              <a:rPr lang="ru-RU" sz="3200" dirty="0" smtClean="0"/>
              <a:t>– взять ответственность</a:t>
            </a:r>
          </a:p>
          <a:p>
            <a:pPr marL="514350" indent="-514350">
              <a:buFont typeface="+mj-lt"/>
              <a:buAutoNum type="arabicPeriod"/>
            </a:pPr>
            <a:r>
              <a:rPr lang="en-US" sz="3200" dirty="0" smtClean="0"/>
              <a:t>a</a:t>
            </a:r>
            <a:r>
              <a:rPr lang="ru-RU" sz="3200" dirty="0" smtClean="0"/>
              <a:t> </a:t>
            </a:r>
            <a:r>
              <a:rPr lang="en-US" sz="3200" dirty="0" smtClean="0"/>
              <a:t>decision</a:t>
            </a:r>
            <a:r>
              <a:rPr lang="ru-RU" sz="3200" dirty="0" smtClean="0"/>
              <a:t> – решение </a:t>
            </a:r>
          </a:p>
          <a:p>
            <a:pPr marL="514350" indent="-514350">
              <a:buFont typeface="+mj-lt"/>
              <a:buAutoNum type="arabicPeriod"/>
            </a:pPr>
            <a:r>
              <a:rPr lang="en-US" sz="3200" dirty="0" smtClean="0"/>
              <a:t>to make a choice</a:t>
            </a:r>
            <a:r>
              <a:rPr lang="ru-RU" sz="3200" dirty="0" smtClean="0"/>
              <a:t> – сделать выбор</a:t>
            </a:r>
            <a:endParaRPr lang="ru-RU" sz="32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s://medaboutme.ru/upload/medialibrary/409/shutterstock_363953937.jpg"/>
          <p:cNvPicPr>
            <a:picLocks noChangeAspect="1" noChangeArrowheads="1"/>
          </p:cNvPicPr>
          <p:nvPr/>
        </p:nvPicPr>
        <p:blipFill>
          <a:blip r:embed="rId2"/>
          <a:srcRect/>
          <a:stretch>
            <a:fillRect/>
          </a:stretch>
        </p:blipFill>
        <p:spPr bwMode="auto">
          <a:xfrm>
            <a:off x="2000232" y="0"/>
            <a:ext cx="7143768" cy="5357826"/>
          </a:xfrm>
          <a:prstGeom prst="rect">
            <a:avLst/>
          </a:prstGeom>
          <a:noFill/>
        </p:spPr>
      </p:pic>
      <p:sp>
        <p:nvSpPr>
          <p:cNvPr id="4" name="Прямоугольник 3"/>
          <p:cNvSpPr/>
          <p:nvPr/>
        </p:nvSpPr>
        <p:spPr>
          <a:xfrm>
            <a:off x="142844" y="3143248"/>
            <a:ext cx="7286676" cy="3539430"/>
          </a:xfrm>
          <a:prstGeom prst="rect">
            <a:avLst/>
          </a:prstGeom>
          <a:solidFill>
            <a:schemeClr val="bg1">
              <a:lumMod val="85000"/>
            </a:schemeClr>
          </a:solidFill>
        </p:spPr>
        <p:txBody>
          <a:bodyPr wrap="square">
            <a:spAutoFit/>
          </a:bodyPr>
          <a:lstStyle/>
          <a:p>
            <a:pPr marL="514350" indent="-514350" fontAlgn="base">
              <a:buFont typeface="+mj-lt"/>
              <a:buAutoNum type="arabicPeriod"/>
            </a:pPr>
            <a:r>
              <a:rPr lang="en-US" sz="2800" dirty="0" smtClean="0"/>
              <a:t>Are </a:t>
            </a:r>
            <a:r>
              <a:rPr lang="en-US" sz="2800" dirty="0" smtClean="0"/>
              <a:t>you living a healthy lifestyle</a:t>
            </a:r>
            <a:r>
              <a:rPr lang="en-US" sz="2800" dirty="0" smtClean="0"/>
              <a:t>?</a:t>
            </a:r>
          </a:p>
          <a:p>
            <a:pPr marL="514350" indent="-514350" fontAlgn="base">
              <a:buFont typeface="+mj-lt"/>
              <a:buAutoNum type="arabicPeriod"/>
            </a:pPr>
            <a:r>
              <a:rPr lang="en-US" sz="2800" dirty="0" smtClean="0"/>
              <a:t>Do you wake up with enthusiasm for the day ahead? </a:t>
            </a:r>
          </a:p>
          <a:p>
            <a:pPr marL="514350" indent="-514350" fontAlgn="base">
              <a:buFont typeface="+mj-lt"/>
              <a:buAutoNum type="arabicPeriod"/>
            </a:pPr>
            <a:r>
              <a:rPr lang="en-US" sz="2800" dirty="0" smtClean="0"/>
              <a:t>Do you have the high energy you need to do what you want? </a:t>
            </a:r>
          </a:p>
          <a:p>
            <a:pPr marL="514350" indent="-514350" fontAlgn="base">
              <a:buFont typeface="+mj-lt"/>
              <a:buAutoNum type="arabicPeriod"/>
            </a:pPr>
            <a:r>
              <a:rPr lang="en-US" sz="2800" dirty="0" smtClean="0"/>
              <a:t>Do you laugh easily and often, especially at yourself? </a:t>
            </a:r>
          </a:p>
          <a:p>
            <a:pPr marL="514350" indent="-514350" fontAlgn="base">
              <a:buFont typeface="+mj-lt"/>
              <a:buAutoNum type="arabicPeriod"/>
            </a:pPr>
            <a:r>
              <a:rPr lang="en-US" sz="2800" dirty="0" smtClean="0"/>
              <a:t>Do you have a circle of warm, caring friends?</a:t>
            </a:r>
          </a:p>
        </p:txBody>
      </p:sp>
      <p:sp>
        <p:nvSpPr>
          <p:cNvPr id="5" name="Прямоугольник 4"/>
          <p:cNvSpPr/>
          <p:nvPr/>
        </p:nvSpPr>
        <p:spPr>
          <a:xfrm>
            <a:off x="71406" y="1571612"/>
            <a:ext cx="5357850" cy="1323439"/>
          </a:xfrm>
          <a:prstGeom prst="rect">
            <a:avLst/>
          </a:prstGeom>
          <a:noFill/>
        </p:spPr>
        <p:txBody>
          <a:bodyPr wrap="square" lIns="91440" tIns="45720" rIns="91440" bIns="45720">
            <a:spAutoFit/>
          </a:bodyPr>
          <a:lstStyle/>
          <a:p>
            <a:pPr algn="ctr"/>
            <a:r>
              <a:rPr lang="en-US" sz="4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Answer some questions </a:t>
            </a:r>
          </a:p>
          <a:p>
            <a:pPr algn="ctr"/>
            <a:r>
              <a:rPr lang="en-US" sz="4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about your lifestyle?</a:t>
            </a:r>
            <a:endParaRPr lang="ru-RU"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static.tildacdn.com/tild3063-3966-4765-b236-383561633333/1614371648_60-p-fon-.jpg"/>
          <p:cNvPicPr>
            <a:picLocks noChangeAspect="1" noChangeArrowheads="1"/>
          </p:cNvPicPr>
          <p:nvPr/>
        </p:nvPicPr>
        <p:blipFill>
          <a:blip r:embed="rId2"/>
          <a:srcRect l="3037" r="2362"/>
          <a:stretch>
            <a:fillRect/>
          </a:stretch>
        </p:blipFill>
        <p:spPr bwMode="auto">
          <a:xfrm>
            <a:off x="7942" y="0"/>
            <a:ext cx="9143633" cy="6858000"/>
          </a:xfrm>
          <a:prstGeom prst="rect">
            <a:avLst/>
          </a:prstGeom>
          <a:noFill/>
        </p:spPr>
      </p:pic>
      <p:sp>
        <p:nvSpPr>
          <p:cNvPr id="4" name="Прямоугольник 3"/>
          <p:cNvSpPr/>
          <p:nvPr/>
        </p:nvSpPr>
        <p:spPr>
          <a:xfrm>
            <a:off x="4857752" y="1357298"/>
            <a:ext cx="4000528" cy="5262979"/>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endParaRPr lang="de-DE" sz="2400" b="1" dirty="0" smtClean="0"/>
          </a:p>
          <a:p>
            <a:pPr algn="ctr"/>
            <a:r>
              <a:rPr lang="de-DE" sz="2400" b="1" dirty="0" err="1" smtClean="0"/>
              <a:t>Discuss</a:t>
            </a:r>
            <a:r>
              <a:rPr lang="de-DE" sz="2400" b="1" dirty="0" smtClean="0"/>
              <a:t> </a:t>
            </a:r>
            <a:r>
              <a:rPr lang="de-DE" sz="2400" b="1" dirty="0" err="1" smtClean="0"/>
              <a:t>the</a:t>
            </a:r>
            <a:r>
              <a:rPr lang="de-DE" sz="2400" b="1" dirty="0" smtClean="0"/>
              <a:t> </a:t>
            </a:r>
            <a:r>
              <a:rPr lang="de-DE" sz="2400" b="1" dirty="0" err="1" smtClean="0"/>
              <a:t>healthy</a:t>
            </a:r>
            <a:r>
              <a:rPr lang="de-DE" sz="2400" b="1" dirty="0" smtClean="0"/>
              <a:t> </a:t>
            </a:r>
            <a:r>
              <a:rPr lang="de-DE" sz="2400" b="1" dirty="0" err="1" smtClean="0"/>
              <a:t>lifestyle</a:t>
            </a:r>
            <a:r>
              <a:rPr lang="de-DE" sz="2400" b="1" dirty="0" smtClean="0"/>
              <a:t> </a:t>
            </a:r>
            <a:r>
              <a:rPr lang="de-DE" sz="2400" b="1" dirty="0" err="1" smtClean="0"/>
              <a:t>habits</a:t>
            </a:r>
            <a:r>
              <a:rPr lang="de-DE" sz="2400" b="1" dirty="0" smtClean="0"/>
              <a:t> </a:t>
            </a:r>
            <a:r>
              <a:rPr lang="de-DE" sz="2400" b="1" dirty="0" err="1" smtClean="0"/>
              <a:t>you</a:t>
            </a:r>
            <a:r>
              <a:rPr lang="de-DE" sz="2400" b="1" dirty="0" smtClean="0"/>
              <a:t> </a:t>
            </a:r>
            <a:r>
              <a:rPr lang="de-DE" sz="2400" b="1" dirty="0" err="1" smtClean="0"/>
              <a:t>see</a:t>
            </a:r>
            <a:r>
              <a:rPr lang="de-DE" sz="2400" b="1" dirty="0" smtClean="0"/>
              <a:t> in </a:t>
            </a:r>
            <a:r>
              <a:rPr lang="de-DE" sz="2400" b="1" dirty="0" err="1" smtClean="0"/>
              <a:t>the</a:t>
            </a:r>
            <a:r>
              <a:rPr lang="de-DE" sz="2400" b="1" dirty="0" smtClean="0"/>
              <a:t> </a:t>
            </a:r>
            <a:r>
              <a:rPr lang="de-DE" sz="2400" b="1" dirty="0" err="1" smtClean="0"/>
              <a:t>picture</a:t>
            </a:r>
            <a:r>
              <a:rPr lang="de-DE" sz="2400" b="1" dirty="0" smtClean="0"/>
              <a:t> </a:t>
            </a:r>
            <a:r>
              <a:rPr lang="de-DE" sz="2400" b="1" dirty="0" err="1" smtClean="0"/>
              <a:t>and</a:t>
            </a:r>
            <a:r>
              <a:rPr lang="de-DE" sz="2400" b="1" dirty="0" smtClean="0"/>
              <a:t> </a:t>
            </a:r>
            <a:r>
              <a:rPr lang="de-DE" sz="2400" b="1" dirty="0" err="1" smtClean="0"/>
              <a:t>below</a:t>
            </a:r>
            <a:r>
              <a:rPr lang="de-DE" sz="2400" b="1" dirty="0" smtClean="0"/>
              <a:t>:</a:t>
            </a:r>
          </a:p>
          <a:p>
            <a:pPr algn="ctr"/>
            <a:endParaRPr lang="de-DE" sz="2400" b="1" dirty="0" smtClean="0"/>
          </a:p>
          <a:p>
            <a:pPr>
              <a:buFont typeface="Wingdings" pitchFamily="2" charset="2"/>
              <a:buChar char="ü"/>
            </a:pPr>
            <a:r>
              <a:rPr lang="de-DE" sz="2400" dirty="0" smtClean="0"/>
              <a:t>Screen-time </a:t>
            </a:r>
            <a:r>
              <a:rPr lang="de-DE" sz="2400" dirty="0" smtClean="0"/>
              <a:t>Free</a:t>
            </a:r>
          </a:p>
          <a:p>
            <a:pPr>
              <a:buFont typeface="Wingdings" pitchFamily="2" charset="2"/>
              <a:buChar char="ü"/>
            </a:pPr>
            <a:r>
              <a:rPr lang="en-US" sz="2400" dirty="0" smtClean="0"/>
              <a:t>Manage stress</a:t>
            </a:r>
            <a:endParaRPr lang="de-DE" sz="2400" dirty="0" smtClean="0"/>
          </a:p>
          <a:p>
            <a:pPr>
              <a:buFont typeface="Wingdings" pitchFamily="2" charset="2"/>
              <a:buChar char="ü"/>
            </a:pPr>
            <a:r>
              <a:rPr lang="de-DE" sz="2400" dirty="0" err="1" smtClean="0"/>
              <a:t>Eat</a:t>
            </a:r>
            <a:r>
              <a:rPr lang="de-DE" sz="2400" dirty="0" smtClean="0"/>
              <a:t> </a:t>
            </a:r>
            <a:r>
              <a:rPr lang="de-DE" sz="2400" dirty="0" err="1" smtClean="0"/>
              <a:t>less</a:t>
            </a:r>
            <a:r>
              <a:rPr lang="de-DE" sz="2400" dirty="0" smtClean="0"/>
              <a:t> </a:t>
            </a:r>
            <a:r>
              <a:rPr lang="de-DE" sz="2400" dirty="0" err="1" smtClean="0"/>
              <a:t>sugar</a:t>
            </a:r>
            <a:r>
              <a:rPr lang="de-DE" sz="2400" dirty="0" smtClean="0"/>
              <a:t> </a:t>
            </a:r>
          </a:p>
          <a:p>
            <a:pPr>
              <a:buFont typeface="Wingdings" pitchFamily="2" charset="2"/>
              <a:buChar char="ü"/>
            </a:pPr>
            <a:r>
              <a:rPr lang="en-US" sz="2400" dirty="0" smtClean="0"/>
              <a:t>Don’t eat until you’re full</a:t>
            </a:r>
          </a:p>
          <a:p>
            <a:pPr>
              <a:buFont typeface="Wingdings" pitchFamily="2" charset="2"/>
              <a:buChar char="ü"/>
            </a:pPr>
            <a:r>
              <a:rPr lang="de-DE" sz="2400" dirty="0" smtClean="0"/>
              <a:t>Say </a:t>
            </a:r>
            <a:r>
              <a:rPr lang="de-DE" sz="2400" dirty="0" smtClean="0"/>
              <a:t>“</a:t>
            </a:r>
            <a:r>
              <a:rPr lang="de-DE" sz="2400" dirty="0" err="1" smtClean="0"/>
              <a:t>No</a:t>
            </a:r>
            <a:r>
              <a:rPr lang="de-DE" sz="2400" dirty="0" smtClean="0"/>
              <a:t>” </a:t>
            </a:r>
            <a:r>
              <a:rPr lang="de-DE" sz="2400" dirty="0" err="1" smtClean="0"/>
              <a:t>to</a:t>
            </a:r>
            <a:r>
              <a:rPr lang="de-DE" sz="2400" dirty="0" smtClean="0"/>
              <a:t> </a:t>
            </a:r>
            <a:r>
              <a:rPr lang="de-DE" sz="2400" dirty="0" err="1" smtClean="0"/>
              <a:t>smoking</a:t>
            </a:r>
            <a:endParaRPr lang="de-DE" sz="2400" dirty="0" smtClean="0"/>
          </a:p>
          <a:p>
            <a:pPr>
              <a:buFont typeface="Wingdings" pitchFamily="2" charset="2"/>
              <a:buChar char="ü"/>
            </a:pPr>
            <a:r>
              <a:rPr lang="de-DE" sz="2400" dirty="0" smtClean="0"/>
              <a:t>Say </a:t>
            </a:r>
            <a:r>
              <a:rPr lang="de-DE" sz="2400" dirty="0" smtClean="0"/>
              <a:t>“</a:t>
            </a:r>
            <a:r>
              <a:rPr lang="de-DE" sz="2400" dirty="0" err="1" smtClean="0"/>
              <a:t>No</a:t>
            </a:r>
            <a:r>
              <a:rPr lang="de-DE" sz="2400" dirty="0" smtClean="0"/>
              <a:t>” </a:t>
            </a:r>
            <a:r>
              <a:rPr lang="de-DE" sz="2400" dirty="0" err="1" smtClean="0"/>
              <a:t>to</a:t>
            </a:r>
            <a:r>
              <a:rPr lang="de-DE" sz="2400" dirty="0" smtClean="0"/>
              <a:t> </a:t>
            </a:r>
            <a:r>
              <a:rPr lang="de-DE" sz="2400" dirty="0" err="1" smtClean="0"/>
              <a:t>alcohol</a:t>
            </a:r>
            <a:endParaRPr lang="de-DE" sz="2400" dirty="0" smtClean="0"/>
          </a:p>
          <a:p>
            <a:pPr>
              <a:buFont typeface="Wingdings" pitchFamily="2" charset="2"/>
              <a:buChar char="ü"/>
            </a:pPr>
            <a:r>
              <a:rPr lang="de-DE" sz="2400" dirty="0" err="1" smtClean="0"/>
              <a:t>Get</a:t>
            </a:r>
            <a:r>
              <a:rPr lang="de-DE" sz="2400" dirty="0" smtClean="0"/>
              <a:t> </a:t>
            </a:r>
            <a:r>
              <a:rPr lang="de-DE" sz="2400" dirty="0" err="1" smtClean="0"/>
              <a:t>some</a:t>
            </a:r>
            <a:r>
              <a:rPr lang="de-DE" sz="2400" dirty="0" smtClean="0"/>
              <a:t> </a:t>
            </a:r>
            <a:r>
              <a:rPr lang="de-DE" sz="2400" dirty="0" err="1" smtClean="0"/>
              <a:t>moves</a:t>
            </a:r>
            <a:r>
              <a:rPr lang="de-DE" sz="2400" dirty="0" smtClean="0"/>
              <a:t>, p</a:t>
            </a:r>
            <a:r>
              <a:rPr lang="en-US" sz="2400" dirty="0" smtClean="0"/>
              <a:t>lay sports</a:t>
            </a:r>
          </a:p>
          <a:p>
            <a:pPr>
              <a:buFont typeface="Wingdings" pitchFamily="2" charset="2"/>
              <a:buChar char="ü"/>
            </a:pPr>
            <a:r>
              <a:rPr lang="de-DE" sz="2400" dirty="0" err="1" smtClean="0"/>
              <a:t>Socialize</a:t>
            </a:r>
            <a:r>
              <a:rPr lang="de-DE" sz="2400" dirty="0" smtClean="0"/>
              <a:t> </a:t>
            </a:r>
          </a:p>
          <a:p>
            <a:pPr>
              <a:buFont typeface="Wingdings" pitchFamily="2" charset="2"/>
              <a:buChar char="ü"/>
            </a:pPr>
            <a:r>
              <a:rPr lang="de-DE" sz="2400" dirty="0" smtClean="0"/>
              <a:t>Go outside</a:t>
            </a:r>
            <a:endParaRPr lang="de-DE" sz="2400" dirty="0" smtClean="0"/>
          </a:p>
        </p:txBody>
      </p:sp>
      <p:sp>
        <p:nvSpPr>
          <p:cNvPr id="3" name="Заголовок 2"/>
          <p:cNvSpPr>
            <a:spLocks noGrp="1"/>
          </p:cNvSpPr>
          <p:nvPr>
            <p:ph type="title"/>
          </p:nvPr>
        </p:nvSpPr>
        <p:spPr>
          <a:xfrm>
            <a:off x="285720" y="214290"/>
            <a:ext cx="6143668" cy="928694"/>
          </a:xfrm>
        </p:spPr>
        <p:style>
          <a:lnRef idx="3">
            <a:schemeClr val="lt1"/>
          </a:lnRef>
          <a:fillRef idx="1">
            <a:schemeClr val="accent3"/>
          </a:fillRef>
          <a:effectRef idx="1">
            <a:schemeClr val="accent3"/>
          </a:effectRef>
          <a:fontRef idx="minor">
            <a:schemeClr val="lt1"/>
          </a:fontRef>
        </p:style>
        <p:txBody>
          <a:bodyPr>
            <a:normAutofit/>
          </a:bodyPr>
          <a:lstStyle/>
          <a:p>
            <a:r>
              <a:rPr lang="de-DE" b="1" dirty="0" err="1" smtClean="0"/>
              <a:t>Healthy</a:t>
            </a:r>
            <a:r>
              <a:rPr lang="de-DE" b="1" dirty="0" smtClean="0"/>
              <a:t> </a:t>
            </a:r>
            <a:r>
              <a:rPr lang="de-DE" b="1" dirty="0" err="1" smtClean="0"/>
              <a:t>lifestyle</a:t>
            </a:r>
            <a:r>
              <a:rPr lang="de-DE" b="1" dirty="0" smtClean="0"/>
              <a:t> </a:t>
            </a:r>
            <a:r>
              <a:rPr lang="de-DE" b="1" dirty="0" err="1" smtClean="0"/>
              <a:t>habits</a:t>
            </a:r>
            <a:r>
              <a:rPr lang="de-DE" b="1" dirty="0" smtClean="0"/>
              <a:t>:</a:t>
            </a:r>
            <a:endParaRPr lang="ru-RU" dirty="0"/>
          </a:p>
        </p:txBody>
      </p:sp>
      <p:sp>
        <p:nvSpPr>
          <p:cNvPr id="11266" name="AutoShape 2" descr="https://i.pinimg.com/originals/ab/b4/f0/abb4f01b5fc3c8101196cf174673112d.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1268" name="Picture 4" descr="https://i.pinimg.com/originals/ab/b4/f0/abb4f01b5fc3c8101196cf174673112d.jpg"/>
          <p:cNvPicPr>
            <a:picLocks noChangeAspect="1" noChangeArrowheads="1"/>
          </p:cNvPicPr>
          <p:nvPr/>
        </p:nvPicPr>
        <p:blipFill>
          <a:blip r:embed="rId3"/>
          <a:srcRect l="49451" t="2794" b="3726"/>
          <a:stretch>
            <a:fillRect/>
          </a:stretch>
        </p:blipFill>
        <p:spPr bwMode="auto">
          <a:xfrm>
            <a:off x="285720" y="1357298"/>
            <a:ext cx="4357718" cy="5370311"/>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s://foni.club/uploads/posts/2023-02/1675510907_foni-club-p-fon-krasivii-strogii-ofitsialnii-dlya-prez-1.jpg"/>
          <p:cNvPicPr>
            <a:picLocks noChangeAspect="1" noChangeArrowheads="1"/>
          </p:cNvPicPr>
          <p:nvPr/>
        </p:nvPicPr>
        <p:blipFill>
          <a:blip r:embed="rId3"/>
          <a:srcRect l="24508"/>
          <a:stretch>
            <a:fillRect/>
          </a:stretch>
        </p:blipFill>
        <p:spPr bwMode="auto">
          <a:xfrm>
            <a:off x="-12436" y="0"/>
            <a:ext cx="9204008" cy="6858000"/>
          </a:xfrm>
          <a:prstGeom prst="rect">
            <a:avLst/>
          </a:prstGeom>
          <a:noFill/>
        </p:spPr>
      </p:pic>
      <p:pic>
        <p:nvPicPr>
          <p:cNvPr id="6" name="SHAKE_BREAK_♫_Action_Songs_for_Kids_Sing_and_Dance_Pancake_Manor[EasyConverter.online].mp4">
            <a:hlinkClick r:id="" action="ppaction://media"/>
          </p:cNvPr>
          <p:cNvPicPr>
            <a:picLocks noGrp="1" noRot="1" noChangeAspect="1"/>
          </p:cNvPicPr>
          <p:nvPr>
            <p:ph idx="1"/>
            <a:videoFile r:link="rId1"/>
          </p:nvPr>
        </p:nvPicPr>
        <p:blipFill>
          <a:blip r:embed="rId4"/>
          <a:stretch>
            <a:fillRect/>
          </a:stretch>
        </p:blipFill>
        <p:spPr>
          <a:xfrm>
            <a:off x="-1476377" y="0"/>
            <a:ext cx="12192001" cy="68580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p:cTn id="7"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Содержимое 5" descr="2023-11-13_20-30-29.png"/>
          <p:cNvPicPr>
            <a:picLocks noGrp="1" noChangeAspect="1"/>
          </p:cNvPicPr>
          <p:nvPr>
            <p:ph idx="1"/>
          </p:nvPr>
        </p:nvPicPr>
        <p:blipFill>
          <a:blip r:embed="rId2"/>
          <a:srcRect t="13584"/>
          <a:stretch>
            <a:fillRect/>
          </a:stretch>
        </p:blipFill>
        <p:spPr>
          <a:xfrm>
            <a:off x="0" y="1709837"/>
            <a:ext cx="9144000" cy="5148163"/>
          </a:xfrm>
        </p:spPr>
      </p:pic>
      <p:sp>
        <p:nvSpPr>
          <p:cNvPr id="3" name="Прямоугольник 2"/>
          <p:cNvSpPr/>
          <p:nvPr/>
        </p:nvSpPr>
        <p:spPr>
          <a:xfrm>
            <a:off x="142876" y="214290"/>
            <a:ext cx="8858280" cy="1446550"/>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en-US" sz="4400" b="1" dirty="0" smtClean="0">
                <a:ln w="1905"/>
                <a:solidFill>
                  <a:srgbClr val="C00000"/>
                </a:solidFill>
                <a:effectLst>
                  <a:innerShdw blurRad="69850" dist="43180" dir="5400000">
                    <a:srgbClr val="000000">
                      <a:alpha val="65000"/>
                    </a:srgbClr>
                  </a:innerShdw>
                </a:effectLst>
              </a:rPr>
              <a:t>Eat healthy: more vegetables and fruit, less sugar </a:t>
            </a:r>
            <a:endParaRPr lang="ru-RU" sz="4400" b="1" dirty="0">
              <a:ln w="1905"/>
              <a:solidFill>
                <a:srgbClr val="C00000"/>
              </a:soli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s://postfalls-naturopathic.com/wp-content/uploads/2013/06/Depositphotos_5211937_original.jpg"/>
          <p:cNvPicPr>
            <a:picLocks noChangeAspect="1" noChangeArrowheads="1"/>
          </p:cNvPicPr>
          <p:nvPr/>
        </p:nvPicPr>
        <p:blipFill>
          <a:blip r:embed="rId2" cstate="print"/>
          <a:srcRect l="9861"/>
          <a:stretch>
            <a:fillRect/>
          </a:stretch>
        </p:blipFill>
        <p:spPr bwMode="auto">
          <a:xfrm>
            <a:off x="-22931" y="120102"/>
            <a:ext cx="8936389" cy="6595680"/>
          </a:xfrm>
          <a:prstGeom prst="rect">
            <a:avLst/>
          </a:prstGeom>
          <a:noFill/>
        </p:spPr>
      </p:pic>
      <p:sp>
        <p:nvSpPr>
          <p:cNvPr id="9" name="TextBox 8"/>
          <p:cNvSpPr txBox="1"/>
          <p:nvPr/>
        </p:nvSpPr>
        <p:spPr>
          <a:xfrm>
            <a:off x="4214810" y="1928802"/>
            <a:ext cx="3816424" cy="440120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sz="2800" dirty="0" smtClean="0"/>
              <a:t>You have to drink 1,5-2 liters </a:t>
            </a:r>
            <a:r>
              <a:rPr lang="en-US" sz="2800" dirty="0" smtClean="0"/>
              <a:t>water a day</a:t>
            </a:r>
            <a:r>
              <a:rPr lang="en-US" sz="2800" dirty="0" smtClean="0"/>
              <a:t>! It’s very important. </a:t>
            </a:r>
          </a:p>
          <a:p>
            <a:r>
              <a:rPr lang="en-US" sz="2800" dirty="0" smtClean="0"/>
              <a:t>• Researches show that the average person drinks half </a:t>
            </a:r>
            <a:r>
              <a:rPr lang="en-US" sz="2800" dirty="0" smtClean="0"/>
              <a:t>liter a day</a:t>
            </a:r>
            <a:r>
              <a:rPr lang="en-US" sz="2800" dirty="0" smtClean="0"/>
              <a:t>. It's not enough! </a:t>
            </a:r>
          </a:p>
          <a:p>
            <a:r>
              <a:rPr lang="en-US" sz="2800" dirty="0" smtClean="0"/>
              <a:t>• The water safe your health, so drink every day 6 glasses of water.</a:t>
            </a:r>
            <a:endParaRPr lang="ru-RU" sz="2800" dirty="0">
              <a:solidFill>
                <a:schemeClr val="bg1"/>
              </a:solidFill>
              <a:effectLst>
                <a:outerShdw blurRad="38100" dist="38100" dir="2700000" algn="tl">
                  <a:srgbClr val="000000">
                    <a:alpha val="43137"/>
                  </a:srgbClr>
                </a:outerShdw>
              </a:effectLst>
              <a:cs typeface="Aharoni" pitchFamily="2" charset="-79"/>
            </a:endParaRPr>
          </a:p>
        </p:txBody>
      </p:sp>
      <p:graphicFrame>
        <p:nvGraphicFramePr>
          <p:cNvPr id="4" name="Схема 3"/>
          <p:cNvGraphicFramePr/>
          <p:nvPr/>
        </p:nvGraphicFramePr>
        <p:xfrm>
          <a:off x="3500430" y="500042"/>
          <a:ext cx="5238744" cy="16033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34498668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E:\англ.яз\2-321_2_6.jpg"/>
          <p:cNvPicPr>
            <a:picLocks noChangeAspect="1" noChangeArrowheads="1"/>
          </p:cNvPicPr>
          <p:nvPr/>
        </p:nvPicPr>
        <p:blipFill>
          <a:blip r:embed="rId2" cstate="print"/>
          <a:srcRect/>
          <a:stretch>
            <a:fillRect/>
          </a:stretch>
        </p:blipFill>
        <p:spPr bwMode="auto">
          <a:xfrm>
            <a:off x="285720" y="928670"/>
            <a:ext cx="4644031" cy="3092924"/>
          </a:xfrm>
          <a:prstGeom prst="rect">
            <a:avLst/>
          </a:prstGeom>
          <a:ln>
            <a:noFill/>
          </a:ln>
          <a:effectLst>
            <a:softEdge rad="112500"/>
          </a:effectLst>
        </p:spPr>
      </p:pic>
      <p:pic>
        <p:nvPicPr>
          <p:cNvPr id="24579" name="Picture 3" descr="E:\англ.яз\2-321_1_6.jpg"/>
          <p:cNvPicPr>
            <a:picLocks noChangeAspect="1" noChangeArrowheads="1"/>
          </p:cNvPicPr>
          <p:nvPr/>
        </p:nvPicPr>
        <p:blipFill>
          <a:blip r:embed="rId3" cstate="print"/>
          <a:srcRect/>
          <a:stretch>
            <a:fillRect/>
          </a:stretch>
        </p:blipFill>
        <p:spPr bwMode="auto">
          <a:xfrm>
            <a:off x="5072066" y="1183161"/>
            <a:ext cx="3786182" cy="5674839"/>
          </a:xfrm>
          <a:prstGeom prst="rect">
            <a:avLst/>
          </a:prstGeom>
          <a:ln>
            <a:noFill/>
          </a:ln>
          <a:effectLst>
            <a:softEdge rad="112500"/>
          </a:effectLst>
        </p:spPr>
      </p:pic>
      <p:sp>
        <p:nvSpPr>
          <p:cNvPr id="2" name="Заголовок 1"/>
          <p:cNvSpPr>
            <a:spLocks noGrp="1"/>
          </p:cNvSpPr>
          <p:nvPr>
            <p:ph type="title"/>
          </p:nvPr>
        </p:nvSpPr>
        <p:spPr>
          <a:xfrm>
            <a:off x="285720" y="214290"/>
            <a:ext cx="8643998" cy="936104"/>
          </a:xfrm>
        </p:spPr>
        <p:style>
          <a:lnRef idx="1">
            <a:schemeClr val="accent6"/>
          </a:lnRef>
          <a:fillRef idx="2">
            <a:schemeClr val="accent6"/>
          </a:fillRef>
          <a:effectRef idx="1">
            <a:schemeClr val="accent6"/>
          </a:effectRef>
          <a:fontRef idx="minor">
            <a:schemeClr val="dk1"/>
          </a:fontRef>
        </p:style>
        <p:txBody>
          <a:bodyPr>
            <a:normAutofit fontScale="90000"/>
          </a:bodyPr>
          <a:lstStyle/>
          <a:p>
            <a:r>
              <a:rPr lang="de-DE" sz="6000" dirty="0" err="1" smtClean="0"/>
              <a:t>Get</a:t>
            </a:r>
            <a:r>
              <a:rPr lang="de-DE" sz="6000" dirty="0" smtClean="0"/>
              <a:t> </a:t>
            </a:r>
            <a:r>
              <a:rPr lang="de-DE" sz="6000" dirty="0" err="1" smtClean="0"/>
              <a:t>some</a:t>
            </a:r>
            <a:r>
              <a:rPr lang="de-DE" sz="6000" dirty="0" smtClean="0"/>
              <a:t> </a:t>
            </a:r>
            <a:r>
              <a:rPr lang="de-DE" sz="6000" dirty="0" err="1" smtClean="0"/>
              <a:t>moves</a:t>
            </a:r>
            <a:r>
              <a:rPr lang="de-DE" sz="6000" dirty="0" smtClean="0"/>
              <a:t>, p</a:t>
            </a:r>
            <a:r>
              <a:rPr lang="en-US" sz="6000" dirty="0" smtClean="0"/>
              <a:t>lay sports</a:t>
            </a:r>
          </a:p>
        </p:txBody>
      </p:sp>
      <p:sp>
        <p:nvSpPr>
          <p:cNvPr id="9" name="Прямоугольник 8"/>
          <p:cNvSpPr/>
          <p:nvPr/>
        </p:nvSpPr>
        <p:spPr>
          <a:xfrm>
            <a:off x="142844" y="4071942"/>
            <a:ext cx="6715172" cy="2554545"/>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pPr lvl="1">
              <a:buNone/>
            </a:pPr>
            <a:r>
              <a:rPr lang="en-US" sz="3200" b="1" dirty="0" smtClean="0">
                <a:solidFill>
                  <a:srgbClr val="002060"/>
                </a:solidFill>
                <a:latin typeface="Aharoni" pitchFamily="2" charset="-79"/>
                <a:cs typeface="Aharoni" pitchFamily="2" charset="-79"/>
              </a:rPr>
              <a:t>The modern people are very lazy. Your body needs a little sport: For good health you should do exercises for 30-60 minutes a day</a:t>
            </a:r>
            <a:r>
              <a:rPr lang="en-US" sz="2400" b="1" dirty="0" smtClean="0">
                <a:solidFill>
                  <a:srgbClr val="002060"/>
                </a:solidFill>
                <a:latin typeface="Aharoni" pitchFamily="2" charset="-79"/>
                <a:cs typeface="Aharoni" pitchFamily="2" charset="-79"/>
              </a:rPr>
              <a:t>.</a:t>
            </a:r>
            <a:endParaRPr lang="ru-RU" sz="2400" b="1" dirty="0">
              <a:solidFill>
                <a:srgbClr val="002060"/>
              </a:solidFill>
              <a:cs typeface="Aharoni" pitchFamily="2" charset="-79"/>
            </a:endParaRPr>
          </a:p>
        </p:txBody>
      </p:sp>
    </p:spTree>
    <p:extLst>
      <p:ext uri="{BB962C8B-B14F-4D97-AF65-F5344CB8AC3E}">
        <p14:creationId xmlns:p14="http://schemas.microsoft.com/office/powerpoint/2010/main" xmlns="" val="33239708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https://www.microspinemd.com/wp-content/uploads/2020/05/Shape-Up-For-Summer-General-Diet.jpg"/>
          <p:cNvPicPr>
            <a:picLocks noChangeAspect="1" noChangeArrowheads="1"/>
          </p:cNvPicPr>
          <p:nvPr/>
        </p:nvPicPr>
        <p:blipFill>
          <a:blip r:embed="rId2"/>
          <a:srcRect/>
          <a:stretch>
            <a:fillRect/>
          </a:stretch>
        </p:blipFill>
        <p:spPr bwMode="auto">
          <a:xfrm>
            <a:off x="0" y="2071678"/>
            <a:ext cx="9145837" cy="4786322"/>
          </a:xfrm>
          <a:prstGeom prst="rect">
            <a:avLst/>
          </a:prstGeom>
          <a:noFill/>
        </p:spPr>
      </p:pic>
      <p:sp>
        <p:nvSpPr>
          <p:cNvPr id="4" name="Прямоугольник 3"/>
          <p:cNvSpPr/>
          <p:nvPr/>
        </p:nvSpPr>
        <p:spPr>
          <a:xfrm>
            <a:off x="500034" y="357166"/>
            <a:ext cx="8215370" cy="1815882"/>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en-US" sz="2800" dirty="0" smtClean="0"/>
              <a:t>You need to include fitness as part of your life. Physical fitness keeps your weight in check, helps you sleep better at night, prevents heart attacks and strokes and other health problems, and generally prolongs your life. </a:t>
            </a:r>
            <a:endParaRPr lang="ru-RU" sz="28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s://evolutionsannapolis.com/wp-content/uploads/2017/05/shutterstock_547849606-1.jpg"/>
          <p:cNvPicPr>
            <a:picLocks noChangeAspect="1" noChangeArrowheads="1"/>
          </p:cNvPicPr>
          <p:nvPr/>
        </p:nvPicPr>
        <p:blipFill>
          <a:blip r:embed="rId2"/>
          <a:srcRect/>
          <a:stretch>
            <a:fillRect/>
          </a:stretch>
        </p:blipFill>
        <p:spPr bwMode="auto">
          <a:xfrm>
            <a:off x="0" y="0"/>
            <a:ext cx="9144000" cy="6096000"/>
          </a:xfrm>
          <a:prstGeom prst="rect">
            <a:avLst/>
          </a:prstGeom>
          <a:noFill/>
        </p:spPr>
      </p:pic>
      <p:sp>
        <p:nvSpPr>
          <p:cNvPr id="4" name="Прямоугольник 3"/>
          <p:cNvSpPr/>
          <p:nvPr/>
        </p:nvSpPr>
        <p:spPr>
          <a:xfrm>
            <a:off x="4214810" y="2500306"/>
            <a:ext cx="4572000" cy="3970318"/>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r>
              <a:rPr lang="en-US" sz="2800" dirty="0" smtClean="0"/>
              <a:t>Emotional stress plays an important role in many illnesses, both directly and indirectly. People are also more likely to smoke, overeat, drink too much, work too hard, argue with others and so on, when they are feeling stressed. </a:t>
            </a:r>
            <a:endParaRPr lang="ru-RU" sz="2800" dirty="0"/>
          </a:p>
        </p:txBody>
      </p:sp>
      <p:sp>
        <p:nvSpPr>
          <p:cNvPr id="6" name="Прямоугольник 5"/>
          <p:cNvSpPr/>
          <p:nvPr/>
        </p:nvSpPr>
        <p:spPr>
          <a:xfrm>
            <a:off x="2643174" y="857232"/>
            <a:ext cx="4748672" cy="769441"/>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marL="742950" indent="-742950"/>
            <a:r>
              <a:rPr lang="de-DE" sz="4400" dirty="0" smtClean="0"/>
              <a:t>Stress Management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s://i.pinimg.com/originals/4e/74/ab/4e74ab0bd56482a43fa015c7ca6ccb83.jpg"/>
          <p:cNvPicPr>
            <a:picLocks noChangeAspect="1" noChangeArrowheads="1"/>
          </p:cNvPicPr>
          <p:nvPr/>
        </p:nvPicPr>
        <p:blipFill>
          <a:blip r:embed="rId2"/>
          <a:srcRect t="6152" r="5767"/>
          <a:stretch>
            <a:fillRect/>
          </a:stretch>
        </p:blipFill>
        <p:spPr bwMode="auto">
          <a:xfrm>
            <a:off x="41" y="-7076"/>
            <a:ext cx="9191058" cy="6865088"/>
          </a:xfrm>
          <a:prstGeom prst="rect">
            <a:avLst/>
          </a:prstGeom>
          <a:noFill/>
        </p:spPr>
      </p:pic>
      <p:sp>
        <p:nvSpPr>
          <p:cNvPr id="5" name="Прямоугольник 4"/>
          <p:cNvSpPr/>
          <p:nvPr/>
        </p:nvSpPr>
        <p:spPr>
          <a:xfrm>
            <a:off x="4357654" y="500042"/>
            <a:ext cx="4500626" cy="5632311"/>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en-US" sz="4000" dirty="0" smtClean="0"/>
              <a:t>Your organization require the fresh air every day. It's ensure your fresh mental and physical state. Three times every day, calm down and breathe for 1-2 minutes.</a:t>
            </a:r>
            <a:endParaRPr lang="ru-RU" sz="40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4" name="Picture 4" descr="https://upload.suggest.com/sg/uploads/2021/09/shutterstock_565177339-scaled.jpg"/>
          <p:cNvPicPr>
            <a:picLocks noChangeAspect="1" noChangeArrowheads="1"/>
          </p:cNvPicPr>
          <p:nvPr/>
        </p:nvPicPr>
        <p:blipFill>
          <a:blip r:embed="rId2"/>
          <a:srcRect/>
          <a:stretch>
            <a:fillRect/>
          </a:stretch>
        </p:blipFill>
        <p:spPr bwMode="auto">
          <a:xfrm>
            <a:off x="894591" y="1357298"/>
            <a:ext cx="8249441" cy="5500702"/>
          </a:xfrm>
          <a:prstGeom prst="rect">
            <a:avLst/>
          </a:prstGeom>
          <a:noFill/>
        </p:spPr>
      </p:pic>
      <p:sp>
        <p:nvSpPr>
          <p:cNvPr id="4" name="Прямоугольник 3"/>
          <p:cNvSpPr/>
          <p:nvPr/>
        </p:nvSpPr>
        <p:spPr>
          <a:xfrm>
            <a:off x="142844" y="1071546"/>
            <a:ext cx="5286396" cy="2677656"/>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2400" dirty="0" smtClean="0"/>
              <a:t>Your organization needs to relax! </a:t>
            </a:r>
          </a:p>
          <a:p>
            <a:r>
              <a:rPr lang="en-US" sz="2400" dirty="0" smtClean="0"/>
              <a:t>• You have to relax 6-8 hours a day. </a:t>
            </a:r>
          </a:p>
          <a:p>
            <a:r>
              <a:rPr lang="en-US" sz="2400" dirty="0" smtClean="0"/>
              <a:t>• Sleeping is the most effective before midnight, so you should go to your bed around 10 pm. </a:t>
            </a:r>
          </a:p>
          <a:p>
            <a:r>
              <a:rPr lang="en-US" sz="2400" dirty="0" smtClean="0"/>
              <a:t>• When your brain is fresh, then it's much faster!</a:t>
            </a:r>
            <a:endParaRPr lang="ru-RU" sz="2400" dirty="0"/>
          </a:p>
        </p:txBody>
      </p:sp>
      <p:sp>
        <p:nvSpPr>
          <p:cNvPr id="5" name="Прямоугольник 4"/>
          <p:cNvSpPr/>
          <p:nvPr/>
        </p:nvSpPr>
        <p:spPr>
          <a:xfrm>
            <a:off x="142876" y="214290"/>
            <a:ext cx="8858280" cy="769441"/>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en-US" sz="4400" b="1" dirty="0" smtClean="0">
                <a:ln w="1905"/>
                <a:solidFill>
                  <a:srgbClr val="C00000"/>
                </a:solidFill>
                <a:effectLst>
                  <a:innerShdw blurRad="69850" dist="43180" dir="5400000">
                    <a:srgbClr val="000000">
                      <a:alpha val="65000"/>
                    </a:srgbClr>
                  </a:innerShdw>
                </a:effectLst>
              </a:rPr>
              <a:t>Get enough sleep</a:t>
            </a:r>
            <a:endParaRPr lang="ru-RU" sz="4400" b="1" dirty="0">
              <a:ln w="1905"/>
              <a:solidFill>
                <a:srgbClr val="C00000"/>
              </a:soli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10" descr="https://klike.net/uploads/posts/2022-11/1669527517_3-65.jpg"/>
          <p:cNvPicPr>
            <a:picLocks noChangeAspect="1" noChangeArrowheads="1"/>
          </p:cNvPicPr>
          <p:nvPr/>
        </p:nvPicPr>
        <p:blipFill>
          <a:blip r:embed="rId2"/>
          <a:srcRect l="7370" r="4110"/>
          <a:stretch>
            <a:fillRect/>
          </a:stretch>
        </p:blipFill>
        <p:spPr bwMode="auto">
          <a:xfrm>
            <a:off x="0" y="-22220"/>
            <a:ext cx="9137520" cy="6880220"/>
          </a:xfrm>
          <a:prstGeom prst="rect">
            <a:avLst/>
          </a:prstGeom>
          <a:noFill/>
        </p:spPr>
      </p:pic>
      <p:sp>
        <p:nvSpPr>
          <p:cNvPr id="5" name="Прямоугольник 4"/>
          <p:cNvSpPr/>
          <p:nvPr/>
        </p:nvSpPr>
        <p:spPr>
          <a:xfrm>
            <a:off x="571472" y="357166"/>
            <a:ext cx="8072494" cy="769441"/>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ctr"/>
            <a:r>
              <a:rPr lang="en-US" sz="4400" b="1" dirty="0" err="1" smtClean="0">
                <a:ln w="1905"/>
                <a:solidFill>
                  <a:srgbClr val="C00000"/>
                </a:solidFill>
                <a:effectLst>
                  <a:innerShdw blurRad="69850" dist="43180" dir="5400000">
                    <a:srgbClr val="000000">
                      <a:alpha val="65000"/>
                    </a:srgbClr>
                  </a:innerShdw>
                </a:effectLst>
              </a:rPr>
              <a:t>Hometask</a:t>
            </a:r>
            <a:r>
              <a:rPr lang="en-US" sz="4400" b="1" dirty="0" smtClean="0">
                <a:ln w="1905"/>
                <a:solidFill>
                  <a:srgbClr val="C00000"/>
                </a:solidFill>
                <a:effectLst>
                  <a:innerShdw blurRad="69850" dist="43180" dir="5400000">
                    <a:srgbClr val="000000">
                      <a:alpha val="65000"/>
                    </a:srgbClr>
                  </a:innerShdw>
                </a:effectLst>
              </a:rPr>
              <a:t>: </a:t>
            </a:r>
            <a:endParaRPr lang="ru-RU" sz="4400" b="1" dirty="0">
              <a:ln w="1905"/>
              <a:solidFill>
                <a:srgbClr val="C00000"/>
              </a:solidFill>
              <a:effectLst>
                <a:innerShdw blurRad="69850" dist="43180" dir="5400000">
                  <a:srgbClr val="000000">
                    <a:alpha val="65000"/>
                  </a:srgbClr>
                </a:innerShdw>
              </a:effectLst>
            </a:endParaRPr>
          </a:p>
        </p:txBody>
      </p:sp>
      <p:sp>
        <p:nvSpPr>
          <p:cNvPr id="41986" name="AutoShape 2" descr="https://www.totalhealthcaremd.com/wp-content/uploads/2018/01/healthy-habits-768x868.jpe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988" name="AutoShape 4" descr="https://www.totalhealthcaremd.com/wp-content/uploads/2018/01/healthy-habits-768x868.jpe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41990" name="Picture 6" descr="https://i.pinimg.com/originals/f2/c9/cf/f2c9cf4946955c1d0e01195829f210c5.jpg"/>
          <p:cNvPicPr>
            <a:picLocks noChangeAspect="1" noChangeArrowheads="1"/>
          </p:cNvPicPr>
          <p:nvPr/>
        </p:nvPicPr>
        <p:blipFill>
          <a:blip r:embed="rId3"/>
          <a:srcRect t="14725" r="45027" b="33132"/>
          <a:stretch>
            <a:fillRect/>
          </a:stretch>
        </p:blipFill>
        <p:spPr bwMode="auto">
          <a:xfrm>
            <a:off x="4143372" y="1500174"/>
            <a:ext cx="4751552" cy="5011676"/>
          </a:xfrm>
          <a:prstGeom prst="rect">
            <a:avLst/>
          </a:prstGeom>
          <a:noFill/>
        </p:spPr>
      </p:pic>
      <p:sp>
        <p:nvSpPr>
          <p:cNvPr id="9" name="Прямоугольник 8"/>
          <p:cNvSpPr/>
          <p:nvPr/>
        </p:nvSpPr>
        <p:spPr>
          <a:xfrm>
            <a:off x="285720" y="2357430"/>
            <a:ext cx="3714776" cy="3416320"/>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r"/>
            <a:r>
              <a:rPr lang="en-US" sz="3600" b="1" dirty="0" smtClean="0">
                <a:ln w="1905"/>
                <a:solidFill>
                  <a:srgbClr val="C00000"/>
                </a:solidFill>
                <a:effectLst>
                  <a:innerShdw blurRad="69850" dist="43180" dir="5400000">
                    <a:srgbClr val="000000">
                      <a:alpha val="65000"/>
                    </a:srgbClr>
                  </a:innerShdw>
                </a:effectLst>
              </a:rPr>
              <a:t>Make your own daily healthy habits checklist. You have an example in the picture.</a:t>
            </a:r>
            <a:endParaRPr lang="ru-RU" sz="3600" b="1" dirty="0">
              <a:ln w="1905"/>
              <a:solidFill>
                <a:srgbClr val="C00000"/>
              </a:solidFill>
              <a:effectLst>
                <a:innerShdw blurRad="69850" dist="43180" dir="5400000">
                  <a:srgbClr val="000000">
                    <a:alpha val="65000"/>
                  </a:srgbClr>
                </a:innerShdw>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foni.club/uploads/posts/2023-02/1675510907_foni-club-p-fon-krasivii-strogii-ofitsialnii-dlya-prez-1.jpg"/>
          <p:cNvPicPr>
            <a:picLocks noChangeAspect="1" noChangeArrowheads="1"/>
          </p:cNvPicPr>
          <p:nvPr/>
        </p:nvPicPr>
        <p:blipFill>
          <a:blip r:embed="rId2"/>
          <a:srcRect l="24508"/>
          <a:stretch>
            <a:fillRect/>
          </a:stretch>
        </p:blipFill>
        <p:spPr bwMode="auto">
          <a:xfrm>
            <a:off x="-12436" y="0"/>
            <a:ext cx="9204008" cy="6858000"/>
          </a:xfrm>
          <a:prstGeom prst="rect">
            <a:avLst/>
          </a:prstGeom>
          <a:noFill/>
        </p:spPr>
      </p:pic>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sp>
        <p:nvSpPr>
          <p:cNvPr id="4" name="Прямоугольник 3"/>
          <p:cNvSpPr/>
          <p:nvPr/>
        </p:nvSpPr>
        <p:spPr>
          <a:xfrm>
            <a:off x="357158" y="1714488"/>
            <a:ext cx="6357982" cy="3970318"/>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en-US" sz="3600" dirty="0" smtClean="0"/>
              <a:t>Now I can:</a:t>
            </a:r>
          </a:p>
          <a:p>
            <a:endParaRPr lang="en-US" sz="3600" dirty="0" smtClean="0"/>
          </a:p>
          <a:p>
            <a:pPr>
              <a:buFont typeface="Wingdings" pitchFamily="2" charset="2"/>
              <a:buChar char="ü"/>
            </a:pPr>
            <a:r>
              <a:rPr lang="en-US" sz="3600" dirty="0" smtClean="0"/>
              <a:t> Speak about…</a:t>
            </a:r>
          </a:p>
          <a:p>
            <a:pPr>
              <a:buFont typeface="Wingdings" pitchFamily="2" charset="2"/>
              <a:buChar char="ü"/>
            </a:pPr>
            <a:r>
              <a:rPr lang="en-US" sz="3600" dirty="0" smtClean="0"/>
              <a:t> Say my opinion on…</a:t>
            </a:r>
          </a:p>
          <a:p>
            <a:pPr>
              <a:buFont typeface="Wingdings" pitchFamily="2" charset="2"/>
              <a:buChar char="ü"/>
            </a:pPr>
            <a:r>
              <a:rPr lang="en-US" sz="3600" dirty="0" smtClean="0"/>
              <a:t> Explain the problem…</a:t>
            </a:r>
          </a:p>
          <a:p>
            <a:pPr>
              <a:buFont typeface="Wingdings" pitchFamily="2" charset="2"/>
              <a:buChar char="ü"/>
            </a:pPr>
            <a:r>
              <a:rPr lang="en-US" sz="3600" dirty="0" smtClean="0"/>
              <a:t> Give arguments…</a:t>
            </a:r>
          </a:p>
          <a:p>
            <a:pPr>
              <a:buFont typeface="Wingdings" pitchFamily="2" charset="2"/>
              <a:buChar char="ü"/>
            </a:pPr>
            <a:r>
              <a:rPr lang="en-US" sz="3600" dirty="0" smtClean="0"/>
              <a:t> Understand the information…</a:t>
            </a:r>
            <a:endParaRPr lang="ru-RU" sz="3600" dirty="0"/>
          </a:p>
        </p:txBody>
      </p:sp>
      <p:sp>
        <p:nvSpPr>
          <p:cNvPr id="5" name="Прямоугольник 4"/>
          <p:cNvSpPr/>
          <p:nvPr/>
        </p:nvSpPr>
        <p:spPr>
          <a:xfrm>
            <a:off x="357158" y="357166"/>
            <a:ext cx="3328732" cy="1015663"/>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marL="742950" indent="-742950"/>
            <a:r>
              <a:rPr lang="en-US" sz="6000" dirty="0" smtClean="0"/>
              <a:t>Reflection</a:t>
            </a:r>
            <a:endParaRPr lang="de-DE" sz="6000" dirty="0" smtClean="0"/>
          </a:p>
        </p:txBody>
      </p:sp>
      <p:pic>
        <p:nvPicPr>
          <p:cNvPr id="40963" name="Picture 3" descr="C:\Program Files\Microsoft Office\MEDIA\CAGCAT10\j0293844.wmf"/>
          <p:cNvPicPr>
            <a:picLocks noChangeAspect="1" noChangeArrowheads="1"/>
          </p:cNvPicPr>
          <p:nvPr/>
        </p:nvPicPr>
        <p:blipFill>
          <a:blip r:embed="rId3"/>
          <a:srcRect/>
          <a:stretch>
            <a:fillRect/>
          </a:stretch>
        </p:blipFill>
        <p:spPr bwMode="auto">
          <a:xfrm>
            <a:off x="5715008" y="642918"/>
            <a:ext cx="2809882" cy="2953585"/>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37890" name="Picture 2" descr="http://slideplayer.com/slide/7533940/24/images/15/After%2Bthis%2Blesson%2BI%2Bam%25E2%2580%25A6%2B1.%2Bgreat%2521%2B4.%2Bdiscontented%25E2%2580%25A6%2B2.%2Bpuzzled.jpg"/>
          <p:cNvPicPr>
            <a:picLocks noChangeAspect="1" noChangeArrowheads="1"/>
          </p:cNvPicPr>
          <p:nvPr/>
        </p:nvPicPr>
        <p:blipFill>
          <a:blip r:embed="rId2"/>
          <a:srcRect/>
          <a:stretch>
            <a:fillRect/>
          </a:stretch>
        </p:blipFill>
        <p:spPr bwMode="auto">
          <a:xfrm>
            <a:off x="0" y="-1"/>
            <a:ext cx="9144000" cy="6858001"/>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10" descr="https://yt3.googleusercontent.com/ytc/AOPolaSyAlgPfDpIIFq4G1Ai0nTCdLtLhy9dw_39ctDj=s900-c-k-c0x00ffffff-no-rj"/>
          <p:cNvPicPr>
            <a:picLocks noChangeAspect="1" noChangeArrowheads="1"/>
          </p:cNvPicPr>
          <p:nvPr/>
        </p:nvPicPr>
        <p:blipFill>
          <a:blip r:embed="rId2"/>
          <a:srcRect/>
          <a:stretch>
            <a:fillRect/>
          </a:stretch>
        </p:blipFill>
        <p:spPr bwMode="auto">
          <a:xfrm>
            <a:off x="1428728" y="285728"/>
            <a:ext cx="6357954" cy="6357954"/>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E:\англ.яз\ZfXaNIKKW2M.jpg"/>
          <p:cNvPicPr>
            <a:picLocks noChangeAspect="1" noChangeArrowheads="1"/>
          </p:cNvPicPr>
          <p:nvPr/>
        </p:nvPicPr>
        <p:blipFill>
          <a:blip r:embed="rId3" cstate="print"/>
          <a:srcRect/>
          <a:stretch>
            <a:fillRect/>
          </a:stretch>
        </p:blipFill>
        <p:spPr bwMode="auto">
          <a:xfrm>
            <a:off x="0" y="-1"/>
            <a:ext cx="9144000" cy="6858001"/>
          </a:xfrm>
          <a:prstGeom prst="rect">
            <a:avLst/>
          </a:prstGeom>
          <a:noFill/>
        </p:spPr>
      </p:pic>
    </p:spTree>
    <p:extLst>
      <p:ext uri="{BB962C8B-B14F-4D97-AF65-F5344CB8AC3E}">
        <p14:creationId xmlns:p14="http://schemas.microsoft.com/office/powerpoint/2010/main" xmlns="" val="1159359098"/>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575</TotalTime>
  <Words>620</Words>
  <Application>Microsoft Office PowerPoint</Application>
  <PresentationFormat>Экран (4:3)</PresentationFormat>
  <Paragraphs>66</Paragraphs>
  <Slides>21</Slides>
  <Notes>1</Notes>
  <HiddenSlides>0</HiddenSlides>
  <MMClips>1</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Тема Office</vt:lpstr>
      <vt:lpstr>Слайд 1</vt:lpstr>
      <vt:lpstr>Слайд 2</vt:lpstr>
      <vt:lpstr>Слайд 3</vt:lpstr>
      <vt:lpstr>Слайд 4</vt:lpstr>
      <vt:lpstr>Слайд 5</vt:lpstr>
      <vt:lpstr>Vocabulary:</vt:lpstr>
      <vt:lpstr>Слайд 7</vt:lpstr>
      <vt:lpstr>Healthy lifestyle habits:</vt:lpstr>
      <vt:lpstr>Слайд 9</vt:lpstr>
      <vt:lpstr>Слайд 10</vt:lpstr>
      <vt:lpstr>Слайд 11</vt:lpstr>
      <vt:lpstr>Get some moves, play sports</vt:lpstr>
      <vt:lpstr>Слайд 13</vt:lpstr>
      <vt:lpstr>Слайд 14</vt:lpstr>
      <vt:lpstr>Слайд 15</vt:lpstr>
      <vt:lpstr>Слайд 16</vt:lpstr>
      <vt:lpstr>Слайд 17</vt:lpstr>
      <vt:lpstr>Слайд 18</vt:lpstr>
      <vt:lpstr>Слайд 19</vt:lpstr>
      <vt:lpstr>Слайд 20</vt:lpstr>
      <vt:lpstr>Слайд 21</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useful   for us?</dc:title>
  <dc:creator>admin</dc:creator>
  <cp:lastModifiedBy>Admin</cp:lastModifiedBy>
  <cp:revision>58</cp:revision>
  <dcterms:created xsi:type="dcterms:W3CDTF">2014-04-18T06:58:42Z</dcterms:created>
  <dcterms:modified xsi:type="dcterms:W3CDTF">2023-11-29T14:41:57Z</dcterms:modified>
</cp:coreProperties>
</file>