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29" autoAdjust="0"/>
  </p:normalViewPr>
  <p:slideViewPr>
    <p:cSldViewPr>
      <p:cViewPr varScale="1">
        <p:scale>
          <a:sx n="63" d="100"/>
          <a:sy n="63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A9EC7F-5B85-4AA6-830A-6EACC8019172}" type="doc">
      <dgm:prSet loTypeId="urn:microsoft.com/office/officeart/2005/8/layout/radial1" loCatId="relationship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99646C5-CD8B-4D63-8B17-DE4C0853A17E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Физкультурно-оздоровительная работа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3671B25-F23A-4922-B5C3-2D80BB839AEF}" type="parTrans" cxnId="{B5CF48CD-C307-4FEB-AB0C-3E0536F68A58}">
      <dgm:prSet/>
      <dgm:spPr/>
      <dgm:t>
        <a:bodyPr/>
        <a:lstStyle/>
        <a:p>
          <a:endParaRPr lang="ru-RU"/>
        </a:p>
      </dgm:t>
    </dgm:pt>
    <dgm:pt modelId="{F49842C9-7761-42B7-ADA1-197C47379F82}" type="sibTrans" cxnId="{B5CF48CD-C307-4FEB-AB0C-3E0536F68A58}">
      <dgm:prSet/>
      <dgm:spPr/>
      <dgm:t>
        <a:bodyPr/>
        <a:lstStyle/>
        <a:p>
          <a:endParaRPr lang="ru-RU"/>
        </a:p>
      </dgm:t>
    </dgm:pt>
    <dgm:pt modelId="{77748C3A-F7D7-40BF-A5C0-04C78FD01444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Утренняя гимнастика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59C042D-2E64-4B4D-B503-F5626A2EB92E}" type="parTrans" cxnId="{78825089-C718-4DC9-AD0B-DD24DE837CF0}">
      <dgm:prSet/>
      <dgm:spPr/>
      <dgm:t>
        <a:bodyPr/>
        <a:lstStyle/>
        <a:p>
          <a:endParaRPr lang="ru-RU"/>
        </a:p>
      </dgm:t>
    </dgm:pt>
    <dgm:pt modelId="{C9246860-75B1-4C39-88B5-6926D6E95A87}" type="sibTrans" cxnId="{78825089-C718-4DC9-AD0B-DD24DE837CF0}">
      <dgm:prSet/>
      <dgm:spPr/>
      <dgm:t>
        <a:bodyPr/>
        <a:lstStyle/>
        <a:p>
          <a:endParaRPr lang="ru-RU"/>
        </a:p>
      </dgm:t>
    </dgm:pt>
    <dgm:pt modelId="{FD5EE3FE-EE90-43FC-9269-C1C6E5DFFD64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Физкультурные занятия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BFE2FC2-8F8C-442E-958A-01730481B0A7}" type="parTrans" cxnId="{E28B6D47-AC4B-4915-B83D-454CC61F564B}">
      <dgm:prSet/>
      <dgm:spPr/>
      <dgm:t>
        <a:bodyPr/>
        <a:lstStyle/>
        <a:p>
          <a:endParaRPr lang="ru-RU"/>
        </a:p>
      </dgm:t>
    </dgm:pt>
    <dgm:pt modelId="{C3AF123D-D900-4870-8728-48E8F2438C4E}" type="sibTrans" cxnId="{E28B6D47-AC4B-4915-B83D-454CC61F564B}">
      <dgm:prSet/>
      <dgm:spPr/>
      <dgm:t>
        <a:bodyPr/>
        <a:lstStyle/>
        <a:p>
          <a:endParaRPr lang="ru-RU"/>
        </a:p>
      </dgm:t>
    </dgm:pt>
    <dgm:pt modelId="{00BBF51F-555F-44FD-926D-EE32448D0DDF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Занятия по ОБЖ,</a:t>
          </a:r>
        </a:p>
        <a:p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валеологии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EA27CDB-79C1-422B-B897-44BD7074028A}" type="parTrans" cxnId="{9DE31EA2-309A-4131-B068-1D31CBEB7BD3}">
      <dgm:prSet/>
      <dgm:spPr/>
      <dgm:t>
        <a:bodyPr/>
        <a:lstStyle/>
        <a:p>
          <a:endParaRPr lang="ru-RU"/>
        </a:p>
      </dgm:t>
    </dgm:pt>
    <dgm:pt modelId="{174D1688-3F66-4F31-B6F2-97CEAE67F7E3}" type="sibTrans" cxnId="{9DE31EA2-309A-4131-B068-1D31CBEB7BD3}">
      <dgm:prSet/>
      <dgm:spPr/>
      <dgm:t>
        <a:bodyPr/>
        <a:lstStyle/>
        <a:p>
          <a:endParaRPr lang="ru-RU"/>
        </a:p>
      </dgm:t>
    </dgm:pt>
    <dgm:pt modelId="{967F16FA-40EE-4921-BD9D-26C47C557DC0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Прогулки, подвижные игры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DF1C269-17BC-4EB8-8845-55049555E10E}" type="parTrans" cxnId="{76B78CD4-900B-42E7-8B16-87B56C08A7A1}">
      <dgm:prSet/>
      <dgm:spPr/>
      <dgm:t>
        <a:bodyPr/>
        <a:lstStyle/>
        <a:p>
          <a:endParaRPr lang="ru-RU"/>
        </a:p>
      </dgm:t>
    </dgm:pt>
    <dgm:pt modelId="{36B8AE4E-94F0-4210-A1CA-6511CF0EB339}" type="sibTrans" cxnId="{76B78CD4-900B-42E7-8B16-87B56C08A7A1}">
      <dgm:prSet/>
      <dgm:spPr/>
      <dgm:t>
        <a:bodyPr/>
        <a:lstStyle/>
        <a:p>
          <a:endParaRPr lang="ru-RU"/>
        </a:p>
      </dgm:t>
    </dgm:pt>
    <dgm:pt modelId="{B2A2A8F5-5D20-4C09-8BEC-133823C84DE9}">
      <dgm:prSet/>
      <dgm:spPr/>
      <dgm:t>
        <a:bodyPr/>
        <a:lstStyle/>
        <a:p>
          <a:endParaRPr lang="ru-RU"/>
        </a:p>
      </dgm:t>
    </dgm:pt>
    <dgm:pt modelId="{B1EAF01C-A062-4297-AE48-576365F7CCC2}" type="parTrans" cxnId="{CB63D91A-2056-4311-BEDF-7FACD76A766B}">
      <dgm:prSet/>
      <dgm:spPr/>
      <dgm:t>
        <a:bodyPr/>
        <a:lstStyle/>
        <a:p>
          <a:endParaRPr lang="ru-RU"/>
        </a:p>
      </dgm:t>
    </dgm:pt>
    <dgm:pt modelId="{0615C260-B1CF-4F01-AB80-A4933751EB8B}" type="sibTrans" cxnId="{CB63D91A-2056-4311-BEDF-7FACD76A766B}">
      <dgm:prSet/>
      <dgm:spPr/>
      <dgm:t>
        <a:bodyPr/>
        <a:lstStyle/>
        <a:p>
          <a:endParaRPr lang="ru-RU"/>
        </a:p>
      </dgm:t>
    </dgm:pt>
    <dgm:pt modelId="{7458B339-1DA8-41E0-AA1A-FA04E58E2DAD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Гимнастика после дневного сна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75F26D1-5E64-43B8-A44B-775B57860018}" type="parTrans" cxnId="{C8058637-3757-4833-B694-F98E1E06901D}">
      <dgm:prSet/>
      <dgm:spPr/>
      <dgm:t>
        <a:bodyPr/>
        <a:lstStyle/>
        <a:p>
          <a:endParaRPr lang="ru-RU"/>
        </a:p>
      </dgm:t>
    </dgm:pt>
    <dgm:pt modelId="{069E8DE7-2444-4E21-9532-BCA13ADCBEDB}" type="sibTrans" cxnId="{C8058637-3757-4833-B694-F98E1E06901D}">
      <dgm:prSet/>
      <dgm:spPr/>
      <dgm:t>
        <a:bodyPr/>
        <a:lstStyle/>
        <a:p>
          <a:endParaRPr lang="ru-RU"/>
        </a:p>
      </dgm:t>
    </dgm:pt>
    <dgm:pt modelId="{0073DEE2-F6A3-4DDD-8DDB-5AF16B341CF3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Физкультминутки и динамические паузы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4AAC11A2-8E54-4257-AD21-676B04BD40D5}" type="parTrans" cxnId="{98E9675C-DC84-4247-BF69-A1A2D2074781}">
      <dgm:prSet/>
      <dgm:spPr/>
      <dgm:t>
        <a:bodyPr/>
        <a:lstStyle/>
        <a:p>
          <a:endParaRPr lang="ru-RU"/>
        </a:p>
      </dgm:t>
    </dgm:pt>
    <dgm:pt modelId="{8C067BB6-8F2B-4A62-9E80-162939DC5168}" type="sibTrans" cxnId="{98E9675C-DC84-4247-BF69-A1A2D2074781}">
      <dgm:prSet/>
      <dgm:spPr/>
      <dgm:t>
        <a:bodyPr/>
        <a:lstStyle/>
        <a:p>
          <a:endParaRPr lang="ru-RU"/>
        </a:p>
      </dgm:t>
    </dgm:pt>
    <dgm:pt modelId="{EDF5BEC1-EE4C-47D7-88A6-5E7879FEBCDE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Кружок «Босоножки»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44E096FE-5858-4CA0-BBD0-8E0D77CEA543}" type="parTrans" cxnId="{A5693E32-DCD5-4118-AF90-2F832B00B9FA}">
      <dgm:prSet/>
      <dgm:spPr/>
      <dgm:t>
        <a:bodyPr/>
        <a:lstStyle/>
        <a:p>
          <a:endParaRPr lang="ru-RU"/>
        </a:p>
      </dgm:t>
    </dgm:pt>
    <dgm:pt modelId="{C3308678-67D2-4CAB-B772-FDB0D194FAED}" type="sibTrans" cxnId="{A5693E32-DCD5-4118-AF90-2F832B00B9FA}">
      <dgm:prSet/>
      <dgm:spPr/>
      <dgm:t>
        <a:bodyPr/>
        <a:lstStyle/>
        <a:p>
          <a:endParaRPr lang="ru-RU"/>
        </a:p>
      </dgm:t>
    </dgm:pt>
    <dgm:pt modelId="{D570F739-81B6-4BBA-86B6-8C56529888A1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Спортивные праздники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244BBF7-F992-443B-8F4E-D6C2FDA07C1A}" type="parTrans" cxnId="{2C0C14A3-7F98-4020-AF42-F78659AAAA98}">
      <dgm:prSet/>
      <dgm:spPr/>
      <dgm:t>
        <a:bodyPr/>
        <a:lstStyle/>
        <a:p>
          <a:endParaRPr lang="ru-RU"/>
        </a:p>
      </dgm:t>
    </dgm:pt>
    <dgm:pt modelId="{553C0F35-2FFE-4BD5-9995-A898E24AC5EF}" type="sibTrans" cxnId="{2C0C14A3-7F98-4020-AF42-F78659AAAA98}">
      <dgm:prSet/>
      <dgm:spPr/>
      <dgm:t>
        <a:bodyPr/>
        <a:lstStyle/>
        <a:p>
          <a:endParaRPr lang="ru-RU"/>
        </a:p>
      </dgm:t>
    </dgm:pt>
    <dgm:pt modelId="{256345D7-676B-4F9B-84FE-19C263FF3D81}">
      <dgm:prSet custT="1"/>
      <dgm:spPr/>
      <dgm:t>
        <a:bodyPr/>
        <a:lstStyle/>
        <a:p>
          <a:r>
            <a:rPr lang="ru-RU" sz="900" dirty="0" smtClean="0"/>
            <a:t>Спортивные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досуги, развлечения, Дни здоровья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4355AFF-906B-46A0-B1CB-78F8A3C17F5B}" type="parTrans" cxnId="{BB62D526-0764-439A-9C44-B4928B509F6F}">
      <dgm:prSet/>
      <dgm:spPr/>
      <dgm:t>
        <a:bodyPr/>
        <a:lstStyle/>
        <a:p>
          <a:endParaRPr lang="ru-RU"/>
        </a:p>
      </dgm:t>
    </dgm:pt>
    <dgm:pt modelId="{DC03C709-4460-4801-B00B-B46D54458078}" type="sibTrans" cxnId="{BB62D526-0764-439A-9C44-B4928B509F6F}">
      <dgm:prSet/>
      <dgm:spPr/>
      <dgm:t>
        <a:bodyPr/>
        <a:lstStyle/>
        <a:p>
          <a:endParaRPr lang="ru-RU"/>
        </a:p>
      </dgm:t>
    </dgm:pt>
    <dgm:pt modelId="{102A325D-847C-4AF7-A3A5-45CD6214DA09}" type="pres">
      <dgm:prSet presAssocID="{87A9EC7F-5B85-4AA6-830A-6EACC801917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E4B48A-F14A-4728-9A7A-E3C5B94AFB86}" type="pres">
      <dgm:prSet presAssocID="{199646C5-CD8B-4D63-8B17-DE4C0853A17E}" presName="centerShape" presStyleLbl="node0" presStyleIdx="0" presStyleCnt="1"/>
      <dgm:spPr/>
      <dgm:t>
        <a:bodyPr/>
        <a:lstStyle/>
        <a:p>
          <a:endParaRPr lang="ru-RU"/>
        </a:p>
      </dgm:t>
    </dgm:pt>
    <dgm:pt modelId="{4166997E-C4A1-47E7-885C-108DCF049882}" type="pres">
      <dgm:prSet presAssocID="{059C042D-2E64-4B4D-B503-F5626A2EB92E}" presName="Name9" presStyleLbl="parChTrans1D2" presStyleIdx="0" presStyleCnt="9"/>
      <dgm:spPr/>
      <dgm:t>
        <a:bodyPr/>
        <a:lstStyle/>
        <a:p>
          <a:endParaRPr lang="ru-RU"/>
        </a:p>
      </dgm:t>
    </dgm:pt>
    <dgm:pt modelId="{D99D2FB6-4096-49E6-9933-CEF3C94DBF40}" type="pres">
      <dgm:prSet presAssocID="{059C042D-2E64-4B4D-B503-F5626A2EB92E}" presName="connTx" presStyleLbl="parChTrans1D2" presStyleIdx="0" presStyleCnt="9"/>
      <dgm:spPr/>
      <dgm:t>
        <a:bodyPr/>
        <a:lstStyle/>
        <a:p>
          <a:endParaRPr lang="ru-RU"/>
        </a:p>
      </dgm:t>
    </dgm:pt>
    <dgm:pt modelId="{5DD03C10-37FE-4ED3-8A81-8B9C01456102}" type="pres">
      <dgm:prSet presAssocID="{77748C3A-F7D7-40BF-A5C0-04C78FD01444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0824B7-7489-45C5-91C4-084FB27A529C}" type="pres">
      <dgm:prSet presAssocID="{CBFE2FC2-8F8C-442E-958A-01730481B0A7}" presName="Name9" presStyleLbl="parChTrans1D2" presStyleIdx="1" presStyleCnt="9"/>
      <dgm:spPr/>
      <dgm:t>
        <a:bodyPr/>
        <a:lstStyle/>
        <a:p>
          <a:endParaRPr lang="ru-RU"/>
        </a:p>
      </dgm:t>
    </dgm:pt>
    <dgm:pt modelId="{C30E8A1A-CD98-4E23-B80B-98F22013F0F7}" type="pres">
      <dgm:prSet presAssocID="{CBFE2FC2-8F8C-442E-958A-01730481B0A7}" presName="connTx" presStyleLbl="parChTrans1D2" presStyleIdx="1" presStyleCnt="9"/>
      <dgm:spPr/>
      <dgm:t>
        <a:bodyPr/>
        <a:lstStyle/>
        <a:p>
          <a:endParaRPr lang="ru-RU"/>
        </a:p>
      </dgm:t>
    </dgm:pt>
    <dgm:pt modelId="{9A044297-CA03-4D5B-8214-9C6EAFF802CA}" type="pres">
      <dgm:prSet presAssocID="{FD5EE3FE-EE90-43FC-9269-C1C6E5DFFD64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D03B3F-1841-4C9C-A0D7-59B90EF60DD3}" type="pres">
      <dgm:prSet presAssocID="{7EA27CDB-79C1-422B-B897-44BD7074028A}" presName="Name9" presStyleLbl="parChTrans1D2" presStyleIdx="2" presStyleCnt="9"/>
      <dgm:spPr/>
      <dgm:t>
        <a:bodyPr/>
        <a:lstStyle/>
        <a:p>
          <a:endParaRPr lang="ru-RU"/>
        </a:p>
      </dgm:t>
    </dgm:pt>
    <dgm:pt modelId="{94E04063-2C18-443F-9452-7405EAE2E55E}" type="pres">
      <dgm:prSet presAssocID="{7EA27CDB-79C1-422B-B897-44BD7074028A}" presName="connTx" presStyleLbl="parChTrans1D2" presStyleIdx="2" presStyleCnt="9"/>
      <dgm:spPr/>
      <dgm:t>
        <a:bodyPr/>
        <a:lstStyle/>
        <a:p>
          <a:endParaRPr lang="ru-RU"/>
        </a:p>
      </dgm:t>
    </dgm:pt>
    <dgm:pt modelId="{2C65005C-A956-455F-9701-35426FE6CB00}" type="pres">
      <dgm:prSet presAssocID="{00BBF51F-555F-44FD-926D-EE32448D0DDF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9782C-9BE0-4128-AAE1-65359D3A5E8A}" type="pres">
      <dgm:prSet presAssocID="{6DF1C269-17BC-4EB8-8845-55049555E10E}" presName="Name9" presStyleLbl="parChTrans1D2" presStyleIdx="3" presStyleCnt="9"/>
      <dgm:spPr/>
      <dgm:t>
        <a:bodyPr/>
        <a:lstStyle/>
        <a:p>
          <a:endParaRPr lang="ru-RU"/>
        </a:p>
      </dgm:t>
    </dgm:pt>
    <dgm:pt modelId="{AF4D800B-3EF7-4504-A882-3B3C877F18BE}" type="pres">
      <dgm:prSet presAssocID="{6DF1C269-17BC-4EB8-8845-55049555E10E}" presName="connTx" presStyleLbl="parChTrans1D2" presStyleIdx="3" presStyleCnt="9"/>
      <dgm:spPr/>
      <dgm:t>
        <a:bodyPr/>
        <a:lstStyle/>
        <a:p>
          <a:endParaRPr lang="ru-RU"/>
        </a:p>
      </dgm:t>
    </dgm:pt>
    <dgm:pt modelId="{CFB76AF4-3F64-4FA7-8078-F53B13FF6D1D}" type="pres">
      <dgm:prSet presAssocID="{967F16FA-40EE-4921-BD9D-26C47C557DC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9B54A0-F630-4259-95E0-7982C5E72FC6}" type="pres">
      <dgm:prSet presAssocID="{975F26D1-5E64-43B8-A44B-775B57860018}" presName="Name9" presStyleLbl="parChTrans1D2" presStyleIdx="4" presStyleCnt="9"/>
      <dgm:spPr/>
      <dgm:t>
        <a:bodyPr/>
        <a:lstStyle/>
        <a:p>
          <a:endParaRPr lang="ru-RU"/>
        </a:p>
      </dgm:t>
    </dgm:pt>
    <dgm:pt modelId="{4A241F3D-2814-4CBE-8E30-51A615C31A2D}" type="pres">
      <dgm:prSet presAssocID="{975F26D1-5E64-43B8-A44B-775B57860018}" presName="connTx" presStyleLbl="parChTrans1D2" presStyleIdx="4" presStyleCnt="9"/>
      <dgm:spPr/>
      <dgm:t>
        <a:bodyPr/>
        <a:lstStyle/>
        <a:p>
          <a:endParaRPr lang="ru-RU"/>
        </a:p>
      </dgm:t>
    </dgm:pt>
    <dgm:pt modelId="{144CAF1E-E4EA-44D8-AEC9-E17A9D915425}" type="pres">
      <dgm:prSet presAssocID="{7458B339-1DA8-41E0-AA1A-FA04E58E2DAD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C5AB9-3F8E-4FA3-81DF-04A1C9FD654A}" type="pres">
      <dgm:prSet presAssocID="{4AAC11A2-8E54-4257-AD21-676B04BD40D5}" presName="Name9" presStyleLbl="parChTrans1D2" presStyleIdx="5" presStyleCnt="9"/>
      <dgm:spPr/>
      <dgm:t>
        <a:bodyPr/>
        <a:lstStyle/>
        <a:p>
          <a:endParaRPr lang="ru-RU"/>
        </a:p>
      </dgm:t>
    </dgm:pt>
    <dgm:pt modelId="{8BBA3E11-159D-4352-AD72-4AC4ABFD3E5F}" type="pres">
      <dgm:prSet presAssocID="{4AAC11A2-8E54-4257-AD21-676B04BD40D5}" presName="connTx" presStyleLbl="parChTrans1D2" presStyleIdx="5" presStyleCnt="9"/>
      <dgm:spPr/>
      <dgm:t>
        <a:bodyPr/>
        <a:lstStyle/>
        <a:p>
          <a:endParaRPr lang="ru-RU"/>
        </a:p>
      </dgm:t>
    </dgm:pt>
    <dgm:pt modelId="{A43A41B0-5CF3-4123-893B-AF2DE657BA5C}" type="pres">
      <dgm:prSet presAssocID="{0073DEE2-F6A3-4DDD-8DDB-5AF16B341CF3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2A2B63-6223-4981-BE86-855C9B676874}" type="pres">
      <dgm:prSet presAssocID="{44E096FE-5858-4CA0-BBD0-8E0D77CEA543}" presName="Name9" presStyleLbl="parChTrans1D2" presStyleIdx="6" presStyleCnt="9"/>
      <dgm:spPr/>
      <dgm:t>
        <a:bodyPr/>
        <a:lstStyle/>
        <a:p>
          <a:endParaRPr lang="ru-RU"/>
        </a:p>
      </dgm:t>
    </dgm:pt>
    <dgm:pt modelId="{450A09B1-2662-4DA6-9169-E3A60E7DFE89}" type="pres">
      <dgm:prSet presAssocID="{44E096FE-5858-4CA0-BBD0-8E0D77CEA543}" presName="connTx" presStyleLbl="parChTrans1D2" presStyleIdx="6" presStyleCnt="9"/>
      <dgm:spPr/>
      <dgm:t>
        <a:bodyPr/>
        <a:lstStyle/>
        <a:p>
          <a:endParaRPr lang="ru-RU"/>
        </a:p>
      </dgm:t>
    </dgm:pt>
    <dgm:pt modelId="{A328AFC2-CFF2-45C6-93B2-6FE10231F480}" type="pres">
      <dgm:prSet presAssocID="{EDF5BEC1-EE4C-47D7-88A6-5E7879FEBCDE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983F74-B15A-4204-B654-7AEBA94C15B9}" type="pres">
      <dgm:prSet presAssocID="{74355AFF-906B-46A0-B1CB-78F8A3C17F5B}" presName="Name9" presStyleLbl="parChTrans1D2" presStyleIdx="7" presStyleCnt="9"/>
      <dgm:spPr/>
      <dgm:t>
        <a:bodyPr/>
        <a:lstStyle/>
        <a:p>
          <a:endParaRPr lang="ru-RU"/>
        </a:p>
      </dgm:t>
    </dgm:pt>
    <dgm:pt modelId="{D5C10DAE-7D83-497A-AA19-B2FF24371EE2}" type="pres">
      <dgm:prSet presAssocID="{74355AFF-906B-46A0-B1CB-78F8A3C17F5B}" presName="connTx" presStyleLbl="parChTrans1D2" presStyleIdx="7" presStyleCnt="9"/>
      <dgm:spPr/>
      <dgm:t>
        <a:bodyPr/>
        <a:lstStyle/>
        <a:p>
          <a:endParaRPr lang="ru-RU"/>
        </a:p>
      </dgm:t>
    </dgm:pt>
    <dgm:pt modelId="{92B3AC11-AA8C-42B4-A663-2AC14123F9DF}" type="pres">
      <dgm:prSet presAssocID="{256345D7-676B-4F9B-84FE-19C263FF3D81}" presName="node" presStyleLbl="node1" presStyleIdx="7" presStyleCnt="9" custRadScaleRad="101551" custRadScaleInc="-3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EDD811-3977-405B-A65A-2646A92D068D}" type="pres">
      <dgm:prSet presAssocID="{8244BBF7-F992-443B-8F4E-D6C2FDA07C1A}" presName="Name9" presStyleLbl="parChTrans1D2" presStyleIdx="8" presStyleCnt="9"/>
      <dgm:spPr/>
      <dgm:t>
        <a:bodyPr/>
        <a:lstStyle/>
        <a:p>
          <a:endParaRPr lang="ru-RU"/>
        </a:p>
      </dgm:t>
    </dgm:pt>
    <dgm:pt modelId="{AF9BADAE-A548-46AB-BA95-75D7961E4E72}" type="pres">
      <dgm:prSet presAssocID="{8244BBF7-F992-443B-8F4E-D6C2FDA07C1A}" presName="connTx" presStyleLbl="parChTrans1D2" presStyleIdx="8" presStyleCnt="9"/>
      <dgm:spPr/>
      <dgm:t>
        <a:bodyPr/>
        <a:lstStyle/>
        <a:p>
          <a:endParaRPr lang="ru-RU"/>
        </a:p>
      </dgm:t>
    </dgm:pt>
    <dgm:pt modelId="{C82843BE-FC3B-4D3D-AE25-F45F524DA914}" type="pres">
      <dgm:prSet presAssocID="{D570F739-81B6-4BBA-86B6-8C56529888A1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7C81A7-88B1-4036-8EF8-26472FFD30C9}" type="presOf" srcId="{6DF1C269-17BC-4EB8-8845-55049555E10E}" destId="{AF4D800B-3EF7-4504-A882-3B3C877F18BE}" srcOrd="1" destOrd="0" presId="urn:microsoft.com/office/officeart/2005/8/layout/radial1"/>
    <dgm:cxn modelId="{C76FB754-13C8-4AAC-B7D0-DB99B085AE4D}" type="presOf" srcId="{7EA27CDB-79C1-422B-B897-44BD7074028A}" destId="{D5D03B3F-1841-4C9C-A0D7-59B90EF60DD3}" srcOrd="0" destOrd="0" presId="urn:microsoft.com/office/officeart/2005/8/layout/radial1"/>
    <dgm:cxn modelId="{275B28C6-629C-490D-8602-0DF831203563}" type="presOf" srcId="{256345D7-676B-4F9B-84FE-19C263FF3D81}" destId="{92B3AC11-AA8C-42B4-A663-2AC14123F9DF}" srcOrd="0" destOrd="0" presId="urn:microsoft.com/office/officeart/2005/8/layout/radial1"/>
    <dgm:cxn modelId="{1C03E071-9CFA-4B4F-8500-F457066AA9C2}" type="presOf" srcId="{7458B339-1DA8-41E0-AA1A-FA04E58E2DAD}" destId="{144CAF1E-E4EA-44D8-AEC9-E17A9D915425}" srcOrd="0" destOrd="0" presId="urn:microsoft.com/office/officeart/2005/8/layout/radial1"/>
    <dgm:cxn modelId="{A5693E32-DCD5-4118-AF90-2F832B00B9FA}" srcId="{199646C5-CD8B-4D63-8B17-DE4C0853A17E}" destId="{EDF5BEC1-EE4C-47D7-88A6-5E7879FEBCDE}" srcOrd="6" destOrd="0" parTransId="{44E096FE-5858-4CA0-BBD0-8E0D77CEA543}" sibTransId="{C3308678-67D2-4CAB-B772-FDB0D194FAED}"/>
    <dgm:cxn modelId="{795B05C8-C4FF-4F9C-B3A6-2C5FD99831B5}" type="presOf" srcId="{199646C5-CD8B-4D63-8B17-DE4C0853A17E}" destId="{71E4B48A-F14A-4728-9A7A-E3C5B94AFB86}" srcOrd="0" destOrd="0" presId="urn:microsoft.com/office/officeart/2005/8/layout/radial1"/>
    <dgm:cxn modelId="{34204F0A-FE38-46EB-99CF-B6AB9010F5F8}" type="presOf" srcId="{0073DEE2-F6A3-4DDD-8DDB-5AF16B341CF3}" destId="{A43A41B0-5CF3-4123-893B-AF2DE657BA5C}" srcOrd="0" destOrd="0" presId="urn:microsoft.com/office/officeart/2005/8/layout/radial1"/>
    <dgm:cxn modelId="{F550EC63-35F0-4F62-BD18-5DE8D3636B6D}" type="presOf" srcId="{059C042D-2E64-4B4D-B503-F5626A2EB92E}" destId="{4166997E-C4A1-47E7-885C-108DCF049882}" srcOrd="0" destOrd="0" presId="urn:microsoft.com/office/officeart/2005/8/layout/radial1"/>
    <dgm:cxn modelId="{1DFD4DD7-8412-4886-8FFA-8B0E7C3558CE}" type="presOf" srcId="{4AAC11A2-8E54-4257-AD21-676B04BD40D5}" destId="{8BBA3E11-159D-4352-AD72-4AC4ABFD3E5F}" srcOrd="1" destOrd="0" presId="urn:microsoft.com/office/officeart/2005/8/layout/radial1"/>
    <dgm:cxn modelId="{D7426120-01BD-4FCB-96A3-E6693F200D20}" type="presOf" srcId="{967F16FA-40EE-4921-BD9D-26C47C557DC0}" destId="{CFB76AF4-3F64-4FA7-8078-F53B13FF6D1D}" srcOrd="0" destOrd="0" presId="urn:microsoft.com/office/officeart/2005/8/layout/radial1"/>
    <dgm:cxn modelId="{E28B6D47-AC4B-4915-B83D-454CC61F564B}" srcId="{199646C5-CD8B-4D63-8B17-DE4C0853A17E}" destId="{FD5EE3FE-EE90-43FC-9269-C1C6E5DFFD64}" srcOrd="1" destOrd="0" parTransId="{CBFE2FC2-8F8C-442E-958A-01730481B0A7}" sibTransId="{C3AF123D-D900-4870-8728-48E8F2438C4E}"/>
    <dgm:cxn modelId="{66631C61-7FC5-4590-9D41-6B77A1016CC1}" type="presOf" srcId="{4AAC11A2-8E54-4257-AD21-676B04BD40D5}" destId="{8E3C5AB9-3F8E-4FA3-81DF-04A1C9FD654A}" srcOrd="0" destOrd="0" presId="urn:microsoft.com/office/officeart/2005/8/layout/radial1"/>
    <dgm:cxn modelId="{6C5AA979-5B15-40D4-95D0-B18EF1C7BC43}" type="presOf" srcId="{D570F739-81B6-4BBA-86B6-8C56529888A1}" destId="{C82843BE-FC3B-4D3D-AE25-F45F524DA914}" srcOrd="0" destOrd="0" presId="urn:microsoft.com/office/officeart/2005/8/layout/radial1"/>
    <dgm:cxn modelId="{BDA6FAA8-A822-485D-A4EB-98A263F8D271}" type="presOf" srcId="{74355AFF-906B-46A0-B1CB-78F8A3C17F5B}" destId="{D5C10DAE-7D83-497A-AA19-B2FF24371EE2}" srcOrd="1" destOrd="0" presId="urn:microsoft.com/office/officeart/2005/8/layout/radial1"/>
    <dgm:cxn modelId="{C8058637-3757-4833-B694-F98E1E06901D}" srcId="{199646C5-CD8B-4D63-8B17-DE4C0853A17E}" destId="{7458B339-1DA8-41E0-AA1A-FA04E58E2DAD}" srcOrd="4" destOrd="0" parTransId="{975F26D1-5E64-43B8-A44B-775B57860018}" sibTransId="{069E8DE7-2444-4E21-9532-BCA13ADCBEDB}"/>
    <dgm:cxn modelId="{BB62D526-0764-439A-9C44-B4928B509F6F}" srcId="{199646C5-CD8B-4D63-8B17-DE4C0853A17E}" destId="{256345D7-676B-4F9B-84FE-19C263FF3D81}" srcOrd="7" destOrd="0" parTransId="{74355AFF-906B-46A0-B1CB-78F8A3C17F5B}" sibTransId="{DC03C709-4460-4801-B00B-B46D54458078}"/>
    <dgm:cxn modelId="{35269E10-5952-4A8C-A3DE-741A2C2B7038}" type="presOf" srcId="{975F26D1-5E64-43B8-A44B-775B57860018}" destId="{4A241F3D-2814-4CBE-8E30-51A615C31A2D}" srcOrd="1" destOrd="0" presId="urn:microsoft.com/office/officeart/2005/8/layout/radial1"/>
    <dgm:cxn modelId="{01669ACA-32A7-438E-A94B-CA7AB42FCF95}" type="presOf" srcId="{44E096FE-5858-4CA0-BBD0-8E0D77CEA543}" destId="{450A09B1-2662-4DA6-9169-E3A60E7DFE89}" srcOrd="1" destOrd="0" presId="urn:microsoft.com/office/officeart/2005/8/layout/radial1"/>
    <dgm:cxn modelId="{FAAF7EE6-D5B5-4F03-A2D8-4202DC43A15C}" type="presOf" srcId="{975F26D1-5E64-43B8-A44B-775B57860018}" destId="{0D9B54A0-F630-4259-95E0-7982C5E72FC6}" srcOrd="0" destOrd="0" presId="urn:microsoft.com/office/officeart/2005/8/layout/radial1"/>
    <dgm:cxn modelId="{1DA61E9C-1A36-49F3-80D4-29EEC4CEBA3B}" type="presOf" srcId="{7EA27CDB-79C1-422B-B897-44BD7074028A}" destId="{94E04063-2C18-443F-9452-7405EAE2E55E}" srcOrd="1" destOrd="0" presId="urn:microsoft.com/office/officeart/2005/8/layout/radial1"/>
    <dgm:cxn modelId="{EB1432E0-F78E-426C-B8AF-6221C9C4C6D4}" type="presOf" srcId="{EDF5BEC1-EE4C-47D7-88A6-5E7879FEBCDE}" destId="{A328AFC2-CFF2-45C6-93B2-6FE10231F480}" srcOrd="0" destOrd="0" presId="urn:microsoft.com/office/officeart/2005/8/layout/radial1"/>
    <dgm:cxn modelId="{84EBA9C6-E252-4BCB-BFEE-E21EE4C4DED0}" type="presOf" srcId="{00BBF51F-555F-44FD-926D-EE32448D0DDF}" destId="{2C65005C-A956-455F-9701-35426FE6CB00}" srcOrd="0" destOrd="0" presId="urn:microsoft.com/office/officeart/2005/8/layout/radial1"/>
    <dgm:cxn modelId="{76B78CD4-900B-42E7-8B16-87B56C08A7A1}" srcId="{199646C5-CD8B-4D63-8B17-DE4C0853A17E}" destId="{967F16FA-40EE-4921-BD9D-26C47C557DC0}" srcOrd="3" destOrd="0" parTransId="{6DF1C269-17BC-4EB8-8845-55049555E10E}" sibTransId="{36B8AE4E-94F0-4210-A1CA-6511CF0EB339}"/>
    <dgm:cxn modelId="{5513FB7C-AB08-4CA9-B733-0BA72CA56EFB}" type="presOf" srcId="{6DF1C269-17BC-4EB8-8845-55049555E10E}" destId="{8129782C-9BE0-4128-AAE1-65359D3A5E8A}" srcOrd="0" destOrd="0" presId="urn:microsoft.com/office/officeart/2005/8/layout/radial1"/>
    <dgm:cxn modelId="{80AB3339-6963-43CA-A9C0-1FB0132FA699}" type="presOf" srcId="{87A9EC7F-5B85-4AA6-830A-6EACC8019172}" destId="{102A325D-847C-4AF7-A3A5-45CD6214DA09}" srcOrd="0" destOrd="0" presId="urn:microsoft.com/office/officeart/2005/8/layout/radial1"/>
    <dgm:cxn modelId="{98E9675C-DC84-4247-BF69-A1A2D2074781}" srcId="{199646C5-CD8B-4D63-8B17-DE4C0853A17E}" destId="{0073DEE2-F6A3-4DDD-8DDB-5AF16B341CF3}" srcOrd="5" destOrd="0" parTransId="{4AAC11A2-8E54-4257-AD21-676B04BD40D5}" sibTransId="{8C067BB6-8F2B-4A62-9E80-162939DC5168}"/>
    <dgm:cxn modelId="{299BF805-827F-476E-9D62-04C42C2448C9}" type="presOf" srcId="{CBFE2FC2-8F8C-442E-958A-01730481B0A7}" destId="{B30824B7-7489-45C5-91C4-084FB27A529C}" srcOrd="0" destOrd="0" presId="urn:microsoft.com/office/officeart/2005/8/layout/radial1"/>
    <dgm:cxn modelId="{9DE31EA2-309A-4131-B068-1D31CBEB7BD3}" srcId="{199646C5-CD8B-4D63-8B17-DE4C0853A17E}" destId="{00BBF51F-555F-44FD-926D-EE32448D0DDF}" srcOrd="2" destOrd="0" parTransId="{7EA27CDB-79C1-422B-B897-44BD7074028A}" sibTransId="{174D1688-3F66-4F31-B6F2-97CEAE67F7E3}"/>
    <dgm:cxn modelId="{B5CF48CD-C307-4FEB-AB0C-3E0536F68A58}" srcId="{87A9EC7F-5B85-4AA6-830A-6EACC8019172}" destId="{199646C5-CD8B-4D63-8B17-DE4C0853A17E}" srcOrd="0" destOrd="0" parTransId="{B3671B25-F23A-4922-B5C3-2D80BB839AEF}" sibTransId="{F49842C9-7761-42B7-ADA1-197C47379F82}"/>
    <dgm:cxn modelId="{78825089-C718-4DC9-AD0B-DD24DE837CF0}" srcId="{199646C5-CD8B-4D63-8B17-DE4C0853A17E}" destId="{77748C3A-F7D7-40BF-A5C0-04C78FD01444}" srcOrd="0" destOrd="0" parTransId="{059C042D-2E64-4B4D-B503-F5626A2EB92E}" sibTransId="{C9246860-75B1-4C39-88B5-6926D6E95A87}"/>
    <dgm:cxn modelId="{2154E5D6-89C1-463B-B826-6B0D47D0CB7E}" type="presOf" srcId="{77748C3A-F7D7-40BF-A5C0-04C78FD01444}" destId="{5DD03C10-37FE-4ED3-8A81-8B9C01456102}" srcOrd="0" destOrd="0" presId="urn:microsoft.com/office/officeart/2005/8/layout/radial1"/>
    <dgm:cxn modelId="{D4D97711-9C95-4C77-BDB5-E725353DBC5D}" type="presOf" srcId="{059C042D-2E64-4B4D-B503-F5626A2EB92E}" destId="{D99D2FB6-4096-49E6-9933-CEF3C94DBF40}" srcOrd="1" destOrd="0" presId="urn:microsoft.com/office/officeart/2005/8/layout/radial1"/>
    <dgm:cxn modelId="{B95DA4B1-8EF1-4485-8592-B036F5DF87E5}" type="presOf" srcId="{8244BBF7-F992-443B-8F4E-D6C2FDA07C1A}" destId="{AF9BADAE-A548-46AB-BA95-75D7961E4E72}" srcOrd="1" destOrd="0" presId="urn:microsoft.com/office/officeart/2005/8/layout/radial1"/>
    <dgm:cxn modelId="{85D7597C-D632-47BF-889A-87ED55A26C64}" type="presOf" srcId="{FD5EE3FE-EE90-43FC-9269-C1C6E5DFFD64}" destId="{9A044297-CA03-4D5B-8214-9C6EAFF802CA}" srcOrd="0" destOrd="0" presId="urn:microsoft.com/office/officeart/2005/8/layout/radial1"/>
    <dgm:cxn modelId="{2C0C14A3-7F98-4020-AF42-F78659AAAA98}" srcId="{199646C5-CD8B-4D63-8B17-DE4C0853A17E}" destId="{D570F739-81B6-4BBA-86B6-8C56529888A1}" srcOrd="8" destOrd="0" parTransId="{8244BBF7-F992-443B-8F4E-D6C2FDA07C1A}" sibTransId="{553C0F35-2FFE-4BD5-9995-A898E24AC5EF}"/>
    <dgm:cxn modelId="{CB63D91A-2056-4311-BEDF-7FACD76A766B}" srcId="{87A9EC7F-5B85-4AA6-830A-6EACC8019172}" destId="{B2A2A8F5-5D20-4C09-8BEC-133823C84DE9}" srcOrd="1" destOrd="0" parTransId="{B1EAF01C-A062-4297-AE48-576365F7CCC2}" sibTransId="{0615C260-B1CF-4F01-AB80-A4933751EB8B}"/>
    <dgm:cxn modelId="{DA25D1B2-6B17-4640-96E7-0A615DC0A73D}" type="presOf" srcId="{74355AFF-906B-46A0-B1CB-78F8A3C17F5B}" destId="{2E983F74-B15A-4204-B654-7AEBA94C15B9}" srcOrd="0" destOrd="0" presId="urn:microsoft.com/office/officeart/2005/8/layout/radial1"/>
    <dgm:cxn modelId="{A9911EF5-365F-422A-8104-566EE068FD6C}" type="presOf" srcId="{8244BBF7-F992-443B-8F4E-D6C2FDA07C1A}" destId="{21EDD811-3977-405B-A65A-2646A92D068D}" srcOrd="0" destOrd="0" presId="urn:microsoft.com/office/officeart/2005/8/layout/radial1"/>
    <dgm:cxn modelId="{AD961108-1363-4C99-A220-773F941B603E}" type="presOf" srcId="{CBFE2FC2-8F8C-442E-958A-01730481B0A7}" destId="{C30E8A1A-CD98-4E23-B80B-98F22013F0F7}" srcOrd="1" destOrd="0" presId="urn:microsoft.com/office/officeart/2005/8/layout/radial1"/>
    <dgm:cxn modelId="{DE287836-A092-4946-9F4F-71C54C17A777}" type="presOf" srcId="{44E096FE-5858-4CA0-BBD0-8E0D77CEA543}" destId="{F62A2B63-6223-4981-BE86-855C9B676874}" srcOrd="0" destOrd="0" presId="urn:microsoft.com/office/officeart/2005/8/layout/radial1"/>
    <dgm:cxn modelId="{7B4AAC77-2F3E-46BC-8E15-8237E1EAC04D}" type="presParOf" srcId="{102A325D-847C-4AF7-A3A5-45CD6214DA09}" destId="{71E4B48A-F14A-4728-9A7A-E3C5B94AFB86}" srcOrd="0" destOrd="0" presId="urn:microsoft.com/office/officeart/2005/8/layout/radial1"/>
    <dgm:cxn modelId="{DF71AD6C-2D25-4BA5-9030-76A615215916}" type="presParOf" srcId="{102A325D-847C-4AF7-A3A5-45CD6214DA09}" destId="{4166997E-C4A1-47E7-885C-108DCF049882}" srcOrd="1" destOrd="0" presId="urn:microsoft.com/office/officeart/2005/8/layout/radial1"/>
    <dgm:cxn modelId="{A65B36A5-6384-40ED-BDFE-8698276DC6BD}" type="presParOf" srcId="{4166997E-C4A1-47E7-885C-108DCF049882}" destId="{D99D2FB6-4096-49E6-9933-CEF3C94DBF40}" srcOrd="0" destOrd="0" presId="urn:microsoft.com/office/officeart/2005/8/layout/radial1"/>
    <dgm:cxn modelId="{ECD89F3F-91DF-4F8E-8B8A-7F791B99CD7E}" type="presParOf" srcId="{102A325D-847C-4AF7-A3A5-45CD6214DA09}" destId="{5DD03C10-37FE-4ED3-8A81-8B9C01456102}" srcOrd="2" destOrd="0" presId="urn:microsoft.com/office/officeart/2005/8/layout/radial1"/>
    <dgm:cxn modelId="{25F3A5CA-9F3C-4516-9B34-CADCDBD425C7}" type="presParOf" srcId="{102A325D-847C-4AF7-A3A5-45CD6214DA09}" destId="{B30824B7-7489-45C5-91C4-084FB27A529C}" srcOrd="3" destOrd="0" presId="urn:microsoft.com/office/officeart/2005/8/layout/radial1"/>
    <dgm:cxn modelId="{7E92E551-6C18-4941-A577-BAC07853BFAF}" type="presParOf" srcId="{B30824B7-7489-45C5-91C4-084FB27A529C}" destId="{C30E8A1A-CD98-4E23-B80B-98F22013F0F7}" srcOrd="0" destOrd="0" presId="urn:microsoft.com/office/officeart/2005/8/layout/radial1"/>
    <dgm:cxn modelId="{FEA65E2F-EDAD-4701-87DF-40C440A2E964}" type="presParOf" srcId="{102A325D-847C-4AF7-A3A5-45CD6214DA09}" destId="{9A044297-CA03-4D5B-8214-9C6EAFF802CA}" srcOrd="4" destOrd="0" presId="urn:microsoft.com/office/officeart/2005/8/layout/radial1"/>
    <dgm:cxn modelId="{D42730EB-3AA0-40B0-AE48-ECFC5D55051E}" type="presParOf" srcId="{102A325D-847C-4AF7-A3A5-45CD6214DA09}" destId="{D5D03B3F-1841-4C9C-A0D7-59B90EF60DD3}" srcOrd="5" destOrd="0" presId="urn:microsoft.com/office/officeart/2005/8/layout/radial1"/>
    <dgm:cxn modelId="{A7E692C3-8369-4841-B951-51D8A1F722A8}" type="presParOf" srcId="{D5D03B3F-1841-4C9C-A0D7-59B90EF60DD3}" destId="{94E04063-2C18-443F-9452-7405EAE2E55E}" srcOrd="0" destOrd="0" presId="urn:microsoft.com/office/officeart/2005/8/layout/radial1"/>
    <dgm:cxn modelId="{16952CB1-97C1-4335-82B2-202349CBA220}" type="presParOf" srcId="{102A325D-847C-4AF7-A3A5-45CD6214DA09}" destId="{2C65005C-A956-455F-9701-35426FE6CB00}" srcOrd="6" destOrd="0" presId="urn:microsoft.com/office/officeart/2005/8/layout/radial1"/>
    <dgm:cxn modelId="{376F9737-2924-4263-B7A2-4E69DE64EA61}" type="presParOf" srcId="{102A325D-847C-4AF7-A3A5-45CD6214DA09}" destId="{8129782C-9BE0-4128-AAE1-65359D3A5E8A}" srcOrd="7" destOrd="0" presId="urn:microsoft.com/office/officeart/2005/8/layout/radial1"/>
    <dgm:cxn modelId="{912FD111-1D8E-48EF-ADB6-2F996D316935}" type="presParOf" srcId="{8129782C-9BE0-4128-AAE1-65359D3A5E8A}" destId="{AF4D800B-3EF7-4504-A882-3B3C877F18BE}" srcOrd="0" destOrd="0" presId="urn:microsoft.com/office/officeart/2005/8/layout/radial1"/>
    <dgm:cxn modelId="{E88FA6E6-505A-407D-A8EB-7F887C568F46}" type="presParOf" srcId="{102A325D-847C-4AF7-A3A5-45CD6214DA09}" destId="{CFB76AF4-3F64-4FA7-8078-F53B13FF6D1D}" srcOrd="8" destOrd="0" presId="urn:microsoft.com/office/officeart/2005/8/layout/radial1"/>
    <dgm:cxn modelId="{C8C5EFA1-9B51-4448-B7CF-5701D602B71B}" type="presParOf" srcId="{102A325D-847C-4AF7-A3A5-45CD6214DA09}" destId="{0D9B54A0-F630-4259-95E0-7982C5E72FC6}" srcOrd="9" destOrd="0" presId="urn:microsoft.com/office/officeart/2005/8/layout/radial1"/>
    <dgm:cxn modelId="{BB9DA99E-DD8F-4499-8537-070283C5B9CD}" type="presParOf" srcId="{0D9B54A0-F630-4259-95E0-7982C5E72FC6}" destId="{4A241F3D-2814-4CBE-8E30-51A615C31A2D}" srcOrd="0" destOrd="0" presId="urn:microsoft.com/office/officeart/2005/8/layout/radial1"/>
    <dgm:cxn modelId="{0F70E1BB-7F54-44DB-9DBE-BCA2A0DCCF11}" type="presParOf" srcId="{102A325D-847C-4AF7-A3A5-45CD6214DA09}" destId="{144CAF1E-E4EA-44D8-AEC9-E17A9D915425}" srcOrd="10" destOrd="0" presId="urn:microsoft.com/office/officeart/2005/8/layout/radial1"/>
    <dgm:cxn modelId="{A7CCE473-A47D-4539-8AF9-3EA666D2F359}" type="presParOf" srcId="{102A325D-847C-4AF7-A3A5-45CD6214DA09}" destId="{8E3C5AB9-3F8E-4FA3-81DF-04A1C9FD654A}" srcOrd="11" destOrd="0" presId="urn:microsoft.com/office/officeart/2005/8/layout/radial1"/>
    <dgm:cxn modelId="{D22137B6-B37A-4F66-AA66-09CFA824344C}" type="presParOf" srcId="{8E3C5AB9-3F8E-4FA3-81DF-04A1C9FD654A}" destId="{8BBA3E11-159D-4352-AD72-4AC4ABFD3E5F}" srcOrd="0" destOrd="0" presId="urn:microsoft.com/office/officeart/2005/8/layout/radial1"/>
    <dgm:cxn modelId="{0B95735A-29F0-4FB0-9352-D455A624F953}" type="presParOf" srcId="{102A325D-847C-4AF7-A3A5-45CD6214DA09}" destId="{A43A41B0-5CF3-4123-893B-AF2DE657BA5C}" srcOrd="12" destOrd="0" presId="urn:microsoft.com/office/officeart/2005/8/layout/radial1"/>
    <dgm:cxn modelId="{5A5F9AD2-2117-40A0-9916-138A753B5F60}" type="presParOf" srcId="{102A325D-847C-4AF7-A3A5-45CD6214DA09}" destId="{F62A2B63-6223-4981-BE86-855C9B676874}" srcOrd="13" destOrd="0" presId="urn:microsoft.com/office/officeart/2005/8/layout/radial1"/>
    <dgm:cxn modelId="{D5F9F997-4F9E-4739-8EFF-AA5450AA7BC8}" type="presParOf" srcId="{F62A2B63-6223-4981-BE86-855C9B676874}" destId="{450A09B1-2662-4DA6-9169-E3A60E7DFE89}" srcOrd="0" destOrd="0" presId="urn:microsoft.com/office/officeart/2005/8/layout/radial1"/>
    <dgm:cxn modelId="{7ACDA4E5-4DDA-462A-87DB-BEDC2D025431}" type="presParOf" srcId="{102A325D-847C-4AF7-A3A5-45CD6214DA09}" destId="{A328AFC2-CFF2-45C6-93B2-6FE10231F480}" srcOrd="14" destOrd="0" presId="urn:microsoft.com/office/officeart/2005/8/layout/radial1"/>
    <dgm:cxn modelId="{E0B46773-CADA-45D4-8477-5E1E116F5EA5}" type="presParOf" srcId="{102A325D-847C-4AF7-A3A5-45CD6214DA09}" destId="{2E983F74-B15A-4204-B654-7AEBA94C15B9}" srcOrd="15" destOrd="0" presId="urn:microsoft.com/office/officeart/2005/8/layout/radial1"/>
    <dgm:cxn modelId="{8C8AED30-ED7B-43F5-B07C-96D5453CA1E7}" type="presParOf" srcId="{2E983F74-B15A-4204-B654-7AEBA94C15B9}" destId="{D5C10DAE-7D83-497A-AA19-B2FF24371EE2}" srcOrd="0" destOrd="0" presId="urn:microsoft.com/office/officeart/2005/8/layout/radial1"/>
    <dgm:cxn modelId="{3B68C662-511C-4369-8A26-7FDDA879CCB1}" type="presParOf" srcId="{102A325D-847C-4AF7-A3A5-45CD6214DA09}" destId="{92B3AC11-AA8C-42B4-A663-2AC14123F9DF}" srcOrd="16" destOrd="0" presId="urn:microsoft.com/office/officeart/2005/8/layout/radial1"/>
    <dgm:cxn modelId="{08925F65-7122-4478-85E5-1DFA4256FB8F}" type="presParOf" srcId="{102A325D-847C-4AF7-A3A5-45CD6214DA09}" destId="{21EDD811-3977-405B-A65A-2646A92D068D}" srcOrd="17" destOrd="0" presId="urn:microsoft.com/office/officeart/2005/8/layout/radial1"/>
    <dgm:cxn modelId="{F9B671E0-4A84-4519-A926-05A2398EA6DF}" type="presParOf" srcId="{21EDD811-3977-405B-A65A-2646A92D068D}" destId="{AF9BADAE-A548-46AB-BA95-75D7961E4E72}" srcOrd="0" destOrd="0" presId="urn:microsoft.com/office/officeart/2005/8/layout/radial1"/>
    <dgm:cxn modelId="{A0E70E97-7B69-4FC5-82DE-80A9797F257C}" type="presParOf" srcId="{102A325D-847C-4AF7-A3A5-45CD6214DA09}" destId="{C82843BE-FC3B-4D3D-AE25-F45F524DA914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E4B48A-F14A-4728-9A7A-E3C5B94AFB86}">
      <dsp:nvSpPr>
        <dsp:cNvPr id="0" name=""/>
        <dsp:cNvSpPr/>
      </dsp:nvSpPr>
      <dsp:spPr>
        <a:xfrm>
          <a:off x="3636364" y="1839480"/>
          <a:ext cx="956871" cy="95687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Физкультурно-оздоровительная работа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36364" y="1839480"/>
        <a:ext cx="956871" cy="956871"/>
      </dsp:txXfrm>
    </dsp:sp>
    <dsp:sp modelId="{4166997E-C4A1-47E7-885C-108DCF049882}">
      <dsp:nvSpPr>
        <dsp:cNvPr id="0" name=""/>
        <dsp:cNvSpPr/>
      </dsp:nvSpPr>
      <dsp:spPr>
        <a:xfrm rot="16200000">
          <a:off x="3682314" y="1396530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200000">
        <a:off x="4093175" y="1385370"/>
        <a:ext cx="43248" cy="43248"/>
      </dsp:txXfrm>
    </dsp:sp>
    <dsp:sp modelId="{5DD03C10-37FE-4ED3-8A81-8B9C01456102}">
      <dsp:nvSpPr>
        <dsp:cNvPr id="0" name=""/>
        <dsp:cNvSpPr/>
      </dsp:nvSpPr>
      <dsp:spPr>
        <a:xfrm>
          <a:off x="3636364" y="17637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Утренняя гимнастика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36364" y="17637"/>
        <a:ext cx="956871" cy="956871"/>
      </dsp:txXfrm>
    </dsp:sp>
    <dsp:sp modelId="{B30824B7-7489-45C5-91C4-084FB27A529C}">
      <dsp:nvSpPr>
        <dsp:cNvPr id="0" name=""/>
        <dsp:cNvSpPr/>
      </dsp:nvSpPr>
      <dsp:spPr>
        <a:xfrm rot="18600000">
          <a:off x="4267843" y="1609645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600000">
        <a:off x="4678704" y="1598485"/>
        <a:ext cx="43248" cy="43248"/>
      </dsp:txXfrm>
    </dsp:sp>
    <dsp:sp modelId="{9A044297-CA03-4D5B-8214-9C6EAFF802CA}">
      <dsp:nvSpPr>
        <dsp:cNvPr id="0" name=""/>
        <dsp:cNvSpPr/>
      </dsp:nvSpPr>
      <dsp:spPr>
        <a:xfrm>
          <a:off x="4807422" y="443867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1406283"/>
                <a:satOff val="-2110"/>
                <a:lumOff val="-343"/>
                <a:alphaOff val="0"/>
                <a:shade val="51000"/>
                <a:satMod val="130000"/>
              </a:schemeClr>
            </a:gs>
            <a:gs pos="80000">
              <a:schemeClr val="accent3">
                <a:hueOff val="1406283"/>
                <a:satOff val="-2110"/>
                <a:lumOff val="-343"/>
                <a:alphaOff val="0"/>
                <a:shade val="93000"/>
                <a:satMod val="130000"/>
              </a:schemeClr>
            </a:gs>
            <a:gs pos="100000">
              <a:schemeClr val="accent3">
                <a:hueOff val="1406283"/>
                <a:satOff val="-2110"/>
                <a:lumOff val="-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Физкультурные занятия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07422" y="443867"/>
        <a:ext cx="956871" cy="956871"/>
      </dsp:txXfrm>
    </dsp:sp>
    <dsp:sp modelId="{D5D03B3F-1841-4C9C-A0D7-59B90EF60DD3}">
      <dsp:nvSpPr>
        <dsp:cNvPr id="0" name=""/>
        <dsp:cNvSpPr/>
      </dsp:nvSpPr>
      <dsp:spPr>
        <a:xfrm rot="21000000">
          <a:off x="4579396" y="2149272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1000000">
        <a:off x="4990258" y="2138112"/>
        <a:ext cx="43248" cy="43248"/>
      </dsp:txXfrm>
    </dsp:sp>
    <dsp:sp modelId="{2C65005C-A956-455F-9701-35426FE6CB00}">
      <dsp:nvSpPr>
        <dsp:cNvPr id="0" name=""/>
        <dsp:cNvSpPr/>
      </dsp:nvSpPr>
      <dsp:spPr>
        <a:xfrm>
          <a:off x="5430529" y="1523121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shade val="51000"/>
                <a:satMod val="130000"/>
              </a:schemeClr>
            </a:gs>
            <a:gs pos="80000">
              <a:schemeClr val="accent3">
                <a:hueOff val="2812566"/>
                <a:satOff val="-4220"/>
                <a:lumOff val="-686"/>
                <a:alphaOff val="0"/>
                <a:shade val="93000"/>
                <a:satMod val="13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Занятия по ОБЖ,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>
              <a:latin typeface="Times New Roman" pitchFamily="18" charset="0"/>
              <a:cs typeface="Times New Roman" pitchFamily="18" charset="0"/>
            </a:rPr>
            <a:t>валеологии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30529" y="1523121"/>
        <a:ext cx="956871" cy="956871"/>
      </dsp:txXfrm>
    </dsp:sp>
    <dsp:sp modelId="{8129782C-9BE0-4128-AAE1-65359D3A5E8A}">
      <dsp:nvSpPr>
        <dsp:cNvPr id="0" name=""/>
        <dsp:cNvSpPr/>
      </dsp:nvSpPr>
      <dsp:spPr>
        <a:xfrm rot="1800000">
          <a:off x="4471195" y="2762913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00000">
        <a:off x="4882057" y="2751753"/>
        <a:ext cx="43248" cy="43248"/>
      </dsp:txXfrm>
    </dsp:sp>
    <dsp:sp modelId="{CFB76AF4-3F64-4FA7-8078-F53B13FF6D1D}">
      <dsp:nvSpPr>
        <dsp:cNvPr id="0" name=""/>
        <dsp:cNvSpPr/>
      </dsp:nvSpPr>
      <dsp:spPr>
        <a:xfrm>
          <a:off x="5214126" y="2750402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4218849"/>
                <a:satOff val="-6330"/>
                <a:lumOff val="-1029"/>
                <a:alphaOff val="0"/>
                <a:shade val="51000"/>
                <a:satMod val="130000"/>
              </a:schemeClr>
            </a:gs>
            <a:gs pos="80000">
              <a:schemeClr val="accent3">
                <a:hueOff val="4218849"/>
                <a:satOff val="-6330"/>
                <a:lumOff val="-1029"/>
                <a:alphaOff val="0"/>
                <a:shade val="93000"/>
                <a:satMod val="130000"/>
              </a:schemeClr>
            </a:gs>
            <a:gs pos="100000">
              <a:schemeClr val="accent3">
                <a:hueOff val="4218849"/>
                <a:satOff val="-6330"/>
                <a:lumOff val="-102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Прогулки, подвижные игры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14126" y="2750402"/>
        <a:ext cx="956871" cy="956871"/>
      </dsp:txXfrm>
    </dsp:sp>
    <dsp:sp modelId="{0D9B54A0-F630-4259-95E0-7982C5E72FC6}">
      <dsp:nvSpPr>
        <dsp:cNvPr id="0" name=""/>
        <dsp:cNvSpPr/>
      </dsp:nvSpPr>
      <dsp:spPr>
        <a:xfrm rot="4200000">
          <a:off x="3993867" y="3163438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4200000">
        <a:off x="4404729" y="3152278"/>
        <a:ext cx="43248" cy="43248"/>
      </dsp:txXfrm>
    </dsp:sp>
    <dsp:sp modelId="{144CAF1E-E4EA-44D8-AEC9-E17A9D915425}">
      <dsp:nvSpPr>
        <dsp:cNvPr id="0" name=""/>
        <dsp:cNvSpPr/>
      </dsp:nvSpPr>
      <dsp:spPr>
        <a:xfrm>
          <a:off x="4259471" y="3551453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Гимнастика после дневного сна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9471" y="3551453"/>
        <a:ext cx="956871" cy="956871"/>
      </dsp:txXfrm>
    </dsp:sp>
    <dsp:sp modelId="{8E3C5AB9-3F8E-4FA3-81DF-04A1C9FD654A}">
      <dsp:nvSpPr>
        <dsp:cNvPr id="0" name=""/>
        <dsp:cNvSpPr/>
      </dsp:nvSpPr>
      <dsp:spPr>
        <a:xfrm rot="6600000">
          <a:off x="3370760" y="3163438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6600000">
        <a:off x="3781622" y="3152278"/>
        <a:ext cx="43248" cy="43248"/>
      </dsp:txXfrm>
    </dsp:sp>
    <dsp:sp modelId="{A43A41B0-5CF3-4123-893B-AF2DE657BA5C}">
      <dsp:nvSpPr>
        <dsp:cNvPr id="0" name=""/>
        <dsp:cNvSpPr/>
      </dsp:nvSpPr>
      <dsp:spPr>
        <a:xfrm>
          <a:off x="3013256" y="3551453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7031415"/>
                <a:satOff val="-10550"/>
                <a:lumOff val="-1716"/>
                <a:alphaOff val="0"/>
                <a:shade val="51000"/>
                <a:satMod val="130000"/>
              </a:schemeClr>
            </a:gs>
            <a:gs pos="80000">
              <a:schemeClr val="accent3">
                <a:hueOff val="7031415"/>
                <a:satOff val="-10550"/>
                <a:lumOff val="-1716"/>
                <a:alphaOff val="0"/>
                <a:shade val="93000"/>
                <a:satMod val="130000"/>
              </a:schemeClr>
            </a:gs>
            <a:gs pos="100000">
              <a:schemeClr val="accent3">
                <a:hueOff val="7031415"/>
                <a:satOff val="-10550"/>
                <a:lumOff val="-171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Физкультминутки и динамические паузы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13256" y="3551453"/>
        <a:ext cx="956871" cy="956871"/>
      </dsp:txXfrm>
    </dsp:sp>
    <dsp:sp modelId="{F62A2B63-6223-4981-BE86-855C9B676874}">
      <dsp:nvSpPr>
        <dsp:cNvPr id="0" name=""/>
        <dsp:cNvSpPr/>
      </dsp:nvSpPr>
      <dsp:spPr>
        <a:xfrm rot="9000000">
          <a:off x="2893432" y="2762913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000000">
        <a:off x="3304294" y="2751753"/>
        <a:ext cx="43248" cy="43248"/>
      </dsp:txXfrm>
    </dsp:sp>
    <dsp:sp modelId="{A328AFC2-CFF2-45C6-93B2-6FE10231F480}">
      <dsp:nvSpPr>
        <dsp:cNvPr id="0" name=""/>
        <dsp:cNvSpPr/>
      </dsp:nvSpPr>
      <dsp:spPr>
        <a:xfrm>
          <a:off x="2058601" y="2750402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shade val="51000"/>
                <a:satMod val="130000"/>
              </a:schemeClr>
            </a:gs>
            <a:gs pos="80000">
              <a:schemeClr val="accent3">
                <a:hueOff val="8437698"/>
                <a:satOff val="-12660"/>
                <a:lumOff val="-2059"/>
                <a:alphaOff val="0"/>
                <a:shade val="93000"/>
                <a:satMod val="13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Кружок «Босоножки»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58601" y="2750402"/>
        <a:ext cx="956871" cy="956871"/>
      </dsp:txXfrm>
    </dsp:sp>
    <dsp:sp modelId="{2E983F74-B15A-4204-B654-7AEBA94C15B9}">
      <dsp:nvSpPr>
        <dsp:cNvPr id="0" name=""/>
        <dsp:cNvSpPr/>
      </dsp:nvSpPr>
      <dsp:spPr>
        <a:xfrm rot="11357496">
          <a:off x="2755272" y="2158094"/>
          <a:ext cx="893228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93228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1357496">
        <a:off x="3179556" y="2146228"/>
        <a:ext cx="44661" cy="44661"/>
      </dsp:txXfrm>
    </dsp:sp>
    <dsp:sp modelId="{92B3AC11-AA8C-42B4-A663-2AC14123F9DF}">
      <dsp:nvSpPr>
        <dsp:cNvPr id="0" name=""/>
        <dsp:cNvSpPr/>
      </dsp:nvSpPr>
      <dsp:spPr>
        <a:xfrm>
          <a:off x="1810538" y="1540765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9843981"/>
                <a:satOff val="-14770"/>
                <a:lumOff val="-2402"/>
                <a:alphaOff val="0"/>
                <a:shade val="51000"/>
                <a:satMod val="130000"/>
              </a:schemeClr>
            </a:gs>
            <a:gs pos="80000">
              <a:schemeClr val="accent3">
                <a:hueOff val="9843981"/>
                <a:satOff val="-14770"/>
                <a:lumOff val="-2402"/>
                <a:alphaOff val="0"/>
                <a:shade val="93000"/>
                <a:satMod val="130000"/>
              </a:schemeClr>
            </a:gs>
            <a:gs pos="100000">
              <a:schemeClr val="accent3">
                <a:hueOff val="9843981"/>
                <a:satOff val="-14770"/>
                <a:lumOff val="-24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Спортивные 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досуги, развлечения, Дни здоровья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10538" y="1540765"/>
        <a:ext cx="956871" cy="956871"/>
      </dsp:txXfrm>
    </dsp:sp>
    <dsp:sp modelId="{21EDD811-3977-405B-A65A-2646A92D068D}">
      <dsp:nvSpPr>
        <dsp:cNvPr id="0" name=""/>
        <dsp:cNvSpPr/>
      </dsp:nvSpPr>
      <dsp:spPr>
        <a:xfrm rot="13800000">
          <a:off x="3096784" y="1609645"/>
          <a:ext cx="864971" cy="20928"/>
        </a:xfrm>
        <a:custGeom>
          <a:avLst/>
          <a:gdLst/>
          <a:ahLst/>
          <a:cxnLst/>
          <a:rect l="0" t="0" r="0" b="0"/>
          <a:pathLst>
            <a:path>
              <a:moveTo>
                <a:pt x="0" y="10464"/>
              </a:moveTo>
              <a:lnTo>
                <a:pt x="864971" y="104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3800000">
        <a:off x="3507646" y="1598485"/>
        <a:ext cx="43248" cy="43248"/>
      </dsp:txXfrm>
    </dsp:sp>
    <dsp:sp modelId="{C82843BE-FC3B-4D3D-AE25-F45F524DA914}">
      <dsp:nvSpPr>
        <dsp:cNvPr id="0" name=""/>
        <dsp:cNvSpPr/>
      </dsp:nvSpPr>
      <dsp:spPr>
        <a:xfrm>
          <a:off x="2465305" y="443867"/>
          <a:ext cx="956871" cy="956871"/>
        </a:xfrm>
        <a:prstGeom prst="ellipse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Спортивные праздники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65305" y="443867"/>
        <a:ext cx="956871" cy="956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F8C4B-B5C8-4E36-9A65-A94BEB1FF697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21E95-C32B-4D0A-8998-CA94AFA1EB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21E95-C32B-4D0A-8998-CA94AFA1EBA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3000">
    <p:wheel spokes="8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AAEAA-7675-4DEA-AA6B-8B15B92A4E35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910DD-F2C7-46AB-92C1-5C1BA2F7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heel spokes="8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ownloads\&#1042;&#1077;&#1089;&#1077;&#1083;&#1072;&#1103;%20&#1044;&#1083;&#1103;%20&#1057;&#1082;&#1072;&#1082;&#1072;&#1083;&#1086;&#1082;%20-%20&#1047;&#1072;&#1088;&#1103;&#1076;&#1082;&#1072;%20&#1044;&#1083;&#1103;%20&#1044;&#1077;&#1090;&#1077;&#1081;%20&#1057;&#1077;&#1088;&#1077;&#1076;&#1080;&#1085;&#1072;%20%5bmp3respect.com%5d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.jpeg"/><Relationship Id="rId7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4.jpeg"/><Relationship Id="rId7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.jpeg"/><Relationship Id="rId7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.jpeg"/><Relationship Id="rId7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36.jpeg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jpeg"/><Relationship Id="rId7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4.jpeg"/><Relationship Id="rId7" Type="http://schemas.openxmlformats.org/officeDocument/2006/relationships/image" Target="../media/image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M5cZx8Sm9sQ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201622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№ 45 «Октябрёнок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060848"/>
            <a:ext cx="8136904" cy="439248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Физкультурно-оздоровительная работа  в ДОУ</a:t>
            </a:r>
          </a:p>
          <a:p>
            <a:endParaRPr lang="ru-RU" sz="3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</a:t>
            </a:r>
            <a:r>
              <a:rPr lang="ru-RU" sz="2800" dirty="0" smtClean="0">
                <a:solidFill>
                  <a:schemeClr val="tx1"/>
                </a:solidFill>
              </a:rPr>
              <a:t>культуре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Фирсова А.С.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Веселая Для Скакалок - Зарядка Для Детей Середина [mp3respect.com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0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e7glT-Dag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Приоритетное направление: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Охрана жизни и укрепление здоровья детей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lnSpc>
                <a:spcPct val="120000"/>
              </a:lnSpc>
              <a:buNone/>
              <a:defRPr/>
            </a:pPr>
            <a:r>
              <a:rPr lang="ru-RU" sz="6000" b="1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Поиск  новых форм и методов</a:t>
            </a:r>
          </a:p>
          <a:p>
            <a:pPr algn="ctr">
              <a:lnSpc>
                <a:spcPct val="120000"/>
              </a:lnSpc>
              <a:buNone/>
              <a:defRPr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использования  здоровьесберегающих технологий в воспитательно-образовательном процессе  ДОУ, приобщение детей к физической культуре и здоровому образу жизни.</a:t>
            </a:r>
          </a:p>
          <a:p>
            <a:pPr>
              <a:lnSpc>
                <a:spcPct val="120000"/>
              </a:lnSpc>
              <a:buNone/>
              <a:defRPr/>
            </a:pP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  <a:defRPr/>
            </a:pP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6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wheel spokes="8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8229600" cy="685799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None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Оздоровительные задачи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Охрана и укрепление физического и психического здоровья детей; 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совершенствование  функций организма, повышение его защитных свойств и устойчивости к заболеваниям средствами движения, дыхательной гимнастики, закаливания, гигиенических навыков</a:t>
            </a:r>
          </a:p>
          <a:p>
            <a:pPr>
              <a:lnSpc>
                <a:spcPct val="120000"/>
              </a:lnSpc>
              <a:buNone/>
              <a:defRPr/>
            </a:pP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Образовательные задачи: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жизненно необходимых двигательных умений и навыков ребенка в соответствии с его индивидуальными особенностями;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реализации потребности детей в двигательной активности;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выявление интересов, склонностей и способностей детей в двигательной деятельности и реализация их через спортивно – оздоровительную активность. </a:t>
            </a:r>
          </a:p>
          <a:p>
            <a:pPr>
              <a:lnSpc>
                <a:spcPct val="120000"/>
              </a:lnSpc>
              <a:buNone/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Воспитательные задачи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потребности в здоровом образе жизни; 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потребность в физических упражнениях и играх;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 кругозора, уточнение представлений об окружающем мире, </a:t>
            </a:r>
          </a:p>
          <a:p>
            <a:pPr>
              <a:lnSpc>
                <a:spcPct val="120000"/>
              </a:lnSpc>
              <a:defRPr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  физических качеств</a:t>
            </a:r>
            <a:endParaRPr lang="ru-RU" sz="1800" dirty="0"/>
          </a:p>
        </p:txBody>
      </p:sp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Условия для реализации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дошкольном учреждении имеется музыкально - физкультурный зал, оснащенный  традиционным и нестандартным физкультурным оборудованием, спортивные уголки в группах, которые созданы с учётом возрастных особенностей детей. На участке детского сада оборудована спортивная и игровые площадки, где дети имеют возможность развития двигательных навыков в любое время года.</a:t>
            </a:r>
          </a:p>
          <a:p>
            <a:endParaRPr lang="ru-RU" dirty="0"/>
          </a:p>
        </p:txBody>
      </p:sp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1503907186925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39552" y="332656"/>
            <a:ext cx="4104456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SDC1239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332656"/>
            <a:ext cx="3960440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SDC126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3933056"/>
            <a:ext cx="367240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SDC125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573016"/>
            <a:ext cx="3960440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SDC1255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32656"/>
            <a:ext cx="3960440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SDC1256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5436096" y="44624"/>
            <a:ext cx="3312368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SDC1256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2204864"/>
            <a:ext cx="2808312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Модель системы работы по физическому воспитанию в МБДОУ «Октябрёнок»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416824" cy="1143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Физкультурные занятия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являются  основной формой проведения физкультурно-оздоровительной работы в детском саду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SDC1211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39552" y="1988840"/>
            <a:ext cx="2232247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SDC123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4221088"/>
            <a:ext cx="2160240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SDC124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208" y="1916832"/>
            <a:ext cx="2448272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Below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SDC1226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2420888"/>
            <a:ext cx="2736304" cy="2780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1488267852738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32656"/>
            <a:ext cx="3600400" cy="2880320"/>
          </a:xfrm>
          <a:prstGeom prst="rect">
            <a:avLst/>
          </a:prstGeom>
          <a:ln w="190500" cap="sq">
            <a:solidFill>
              <a:srgbClr val="00B0F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IMG_20170228_104639_1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3429000"/>
            <a:ext cx="2283718" cy="3140968"/>
          </a:xfrm>
          <a:prstGeom prst="rect">
            <a:avLst/>
          </a:prstGeom>
          <a:ln w="190500" cap="sq">
            <a:solidFill>
              <a:srgbClr val="92D05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148844399378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3789040"/>
            <a:ext cx="2314575" cy="2609428"/>
          </a:xfrm>
          <a:prstGeom prst="rect">
            <a:avLst/>
          </a:prstGeom>
          <a:ln w="190500" cap="sq">
            <a:solidFill>
              <a:srgbClr val="C0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14893944511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3573016"/>
            <a:ext cx="2314575" cy="3086100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02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04048" y="548680"/>
            <a:ext cx="3600400" cy="2664296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Спортивные праздники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мир увлекательных игр и забав. В нашем учреждении традиционно проводятся 2 раза в год (летом и зимой) на свежем воздухе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SDC12275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51521" y="1772816"/>
            <a:ext cx="4032448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SDC123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1772816"/>
            <a:ext cx="3456384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43408"/>
            <a:ext cx="9144000" cy="6849173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4" name="Содержимое 3" descr="SDC12357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251520" y="332656"/>
            <a:ext cx="3816350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SDC123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672408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434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645024"/>
            <a:ext cx="4176464" cy="3212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2" name="Рисунок 1" descr="IMG_43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88640"/>
            <a:ext cx="4032448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4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188640"/>
            <a:ext cx="4032448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11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140968"/>
            <a:ext cx="2592288" cy="3717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12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3140968"/>
            <a:ext cx="2499742" cy="3717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06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03848" y="3573016"/>
            <a:ext cx="3024336" cy="3284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Спортивные досуги и развлечения – проводятся ежемесячно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способствуют эмоциональному и физическому совершенствованию детского организма.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487338996019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51520" y="2780928"/>
            <a:ext cx="2314575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70217_165444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8194" y="2708920"/>
            <a:ext cx="2680270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20170217_1705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2132856"/>
            <a:ext cx="2952328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IMG_2385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39552" y="1196752"/>
            <a:ext cx="3240360" cy="4177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3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32656"/>
            <a:ext cx="4355976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484728929181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3987924"/>
            <a:ext cx="4608512" cy="26094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3008313" cy="345638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Дополнительное образование. Кружок «Босоножки».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Цель: профилактика плоскостопия у детей дошкольного возраста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485783578889 (1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788024" y="260648"/>
            <a:ext cx="3888432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457200" y="3717032"/>
            <a:ext cx="3008313" cy="2880320"/>
          </a:xfrm>
        </p:spPr>
        <p:txBody>
          <a:bodyPr/>
          <a:lstStyle/>
          <a:p>
            <a:r>
              <a:rPr lang="ru-RU" dirty="0" smtClean="0"/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массаж стоп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-игровой самомассаж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-собирание предметов пальцами ног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-рисование пальцами ног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-ходьба по массажным дорожкам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14857837883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350100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48636692317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350100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IMG_20170228_092852 (1).jpg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/>
          <a:srcRect t="21875" b="21875"/>
          <a:stretch>
            <a:fillRect/>
          </a:stretch>
        </p:blipFill>
        <p:spPr>
          <a:xfrm>
            <a:off x="179512" y="404664"/>
            <a:ext cx="3096344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488263593857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332656"/>
            <a:ext cx="2530599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491225031455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332656"/>
            <a:ext cx="2314575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149122570658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3501008"/>
            <a:ext cx="3672408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150753221866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80112" y="3573016"/>
            <a:ext cx="3312368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720" dirty="0" smtClean="0">
                <a:latin typeface="Times New Roman" pitchFamily="18" charset="0"/>
                <a:cs typeface="Times New Roman" pitchFamily="18" charset="0"/>
              </a:rPr>
              <a:t>Прогулки, подвижные игры на воздухе </a:t>
            </a:r>
            <a:r>
              <a:rPr lang="ru-RU" sz="272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20" dirty="0" smtClean="0">
                <a:latin typeface="Times New Roman" pitchFamily="18" charset="0"/>
                <a:cs typeface="Times New Roman" pitchFamily="18" charset="0"/>
              </a:rPr>
              <a:t>- режимный момент, способствующий укреплению здоровья, профилактике утомления</a:t>
            </a:r>
            <a:endParaRPr lang="ru-RU" sz="272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484122419059 (1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51520" y="1412776"/>
            <a:ext cx="2160239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5" name="Рисунок 4" descr="148472892918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206084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4855040191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1556792"/>
            <a:ext cx="2314575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Рисунок 6" descr="1486974043654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3717032"/>
            <a:ext cx="2314575" cy="2942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IMG_20170213_112048_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8184" y="4005064"/>
            <a:ext cx="259228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2997969" cy="1174452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Здоровьесберегающие технологии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150874471883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067944" y="476672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2060848"/>
            <a:ext cx="3008313" cy="406531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Упражнения на развитие дыхания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Упражнения на формирование правильной осанки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Босохождение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зрительной координации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Элементы психогимнастики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066654815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29425" y="2132856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0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4077072"/>
            <a:ext cx="336383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1494255966199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323528" y="188640"/>
            <a:ext cx="2808288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493793490339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188640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96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429000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488443993780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26064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48843894065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63888" y="350100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1490166943218 (1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2200" y="3501008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1490771671528.jpg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539552" y="332656"/>
            <a:ext cx="2314575" cy="3157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70330_0911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3848" y="404664"/>
            <a:ext cx="2736304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4884367193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332656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49094237944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3717032"/>
            <a:ext cx="2880320" cy="2942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486366152954 (1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04048" y="3645024"/>
            <a:ext cx="3672408" cy="3014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1487338371554 (1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139952" y="476672"/>
            <a:ext cx="2314575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-Индивидуальные консультации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-Информационные стенды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-Совместные праздники, развлечения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-Дни здоровья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-Анкетирование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2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1124744"/>
            <a:ext cx="2520280" cy="5138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isometricLeftDown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7_mJA76o17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3933056"/>
            <a:ext cx="3384376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17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88843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Благодарим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379</Words>
  <Application>Microsoft Office PowerPoint</Application>
  <PresentationFormat>Экран (4:3)</PresentationFormat>
  <Paragraphs>60</Paragraphs>
  <Slides>22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Муниципальное бюджетное дошкольное образовательное учреждение «Детский сад  № 45 «Октябрёнок»</vt:lpstr>
      <vt:lpstr>Приоритетное направление: Охрана жизни и укрепление здоровья детей </vt:lpstr>
      <vt:lpstr>Слайд 3</vt:lpstr>
      <vt:lpstr>Условия для реализации</vt:lpstr>
      <vt:lpstr>Слайд 5</vt:lpstr>
      <vt:lpstr>Слайд 6</vt:lpstr>
      <vt:lpstr>Модель системы работы по физическому воспитанию в МБДОУ «Октябрёнок»</vt:lpstr>
      <vt:lpstr>Физкультурные занятия  являются  основной формой проведения физкультурно-оздоровительной работы в детском саду</vt:lpstr>
      <vt:lpstr>Слайд 9</vt:lpstr>
      <vt:lpstr>Спортивные праздники – мир увлекательных игр и забав. В нашем учреждении традиционно проводятся 2 раза в год (летом и зимой) на свежем воздухе</vt:lpstr>
      <vt:lpstr>Слайд 11</vt:lpstr>
      <vt:lpstr>Слайд 12</vt:lpstr>
      <vt:lpstr>Спортивные досуги и развлечения – проводятся ежемесячно, способствуют эмоциональному и физическому совершенствованию детского организма.</vt:lpstr>
      <vt:lpstr>Слайд 14</vt:lpstr>
      <vt:lpstr>Дополнительное образование. Кружок «Босоножки». Цель: профилактика плоскостопия у детей дошкольного возраста</vt:lpstr>
      <vt:lpstr>Слайд 16</vt:lpstr>
      <vt:lpstr>Прогулки, подвижные игры на воздухе  - режимный момент, способствующий укреплению здоровья, профилактике утомления</vt:lpstr>
      <vt:lpstr>Здоровьесберегающие технологии</vt:lpstr>
      <vt:lpstr>Слайд 19</vt:lpstr>
      <vt:lpstr>Слайд 20</vt:lpstr>
      <vt:lpstr>Формы работы с родителями</vt:lpstr>
      <vt:lpstr>Благодарим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 45 «Октябрёнок»</dc:title>
  <dc:creator>user</dc:creator>
  <cp:lastModifiedBy>user</cp:lastModifiedBy>
  <cp:revision>64</cp:revision>
  <dcterms:created xsi:type="dcterms:W3CDTF">2017-11-23T12:11:33Z</dcterms:created>
  <dcterms:modified xsi:type="dcterms:W3CDTF">2021-01-30T17:21:56Z</dcterms:modified>
</cp:coreProperties>
</file>