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3" r:id="rId4"/>
    <p:sldId id="261" r:id="rId5"/>
    <p:sldId id="273" r:id="rId6"/>
    <p:sldId id="262" r:id="rId7"/>
    <p:sldId id="265" r:id="rId8"/>
    <p:sldId id="268" r:id="rId9"/>
    <p:sldId id="266" r:id="rId10"/>
    <p:sldId id="267" r:id="rId11"/>
    <p:sldId id="271" r:id="rId12"/>
    <p:sldId id="275" r:id="rId13"/>
    <p:sldId id="274" r:id="rId14"/>
    <p:sldId id="272" r:id="rId15"/>
    <p:sldId id="269" r:id="rId16"/>
    <p:sldId id="270" r:id="rId17"/>
    <p:sldId id="260" r:id="rId18"/>
    <p:sldId id="276" r:id="rId19"/>
    <p:sldId id="278" r:id="rId20"/>
    <p:sldId id="277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0004"/>
    <a:srgbClr val="D30100"/>
    <a:srgbClr val="A59675"/>
    <a:srgbClr val="7E6142"/>
    <a:srgbClr val="54481E"/>
    <a:srgbClr val="BDB285"/>
    <a:srgbClr val="DDDDDD"/>
    <a:srgbClr val="7C0346"/>
    <a:srgbClr val="E1E1E1"/>
    <a:srgbClr val="B703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 varScale="1">
        <p:scale>
          <a:sx n="71" d="100"/>
          <a:sy n="71" d="100"/>
        </p:scale>
        <p:origin x="-12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946A613-5299-4910-AACD-825DD96FF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29583" y="965631"/>
            <a:ext cx="489849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7000"/>
              </a:lnSpc>
            </a:pPr>
            <a:r>
              <a:rPr lang="ru-RU" sz="3200" b="1" dirty="0" smtClean="0">
                <a:ln w="28575">
                  <a:noFill/>
                </a:ln>
                <a:solidFill>
                  <a:srgbClr val="7E6142"/>
                </a:solidFill>
                <a:latin typeface="Franklin Gothic Demi" panose="020B07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Воспитание патриотизма в начальной школе</a:t>
            </a:r>
            <a:endParaRPr lang="ru-RU" sz="3200" b="1" dirty="0">
              <a:ln w="28575">
                <a:noFill/>
              </a:ln>
              <a:solidFill>
                <a:srgbClr val="7E6142"/>
              </a:solidFill>
              <a:effectLst/>
              <a:latin typeface="Franklin Gothic Demi" panose="020B07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8566BA89-9889-4E6C-A02C-BE889F0100AF}"/>
              </a:ext>
            </a:extLst>
          </p:cNvPr>
          <p:cNvSpPr/>
          <p:nvPr/>
        </p:nvSpPr>
        <p:spPr>
          <a:xfrm>
            <a:off x="3429582" y="3313861"/>
            <a:ext cx="489849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50000"/>
              </a:lnSpc>
            </a:pPr>
            <a:r>
              <a:rPr lang="ru-RU" sz="2400" dirty="0">
                <a:solidFill>
                  <a:prstClr val="black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Автор</a:t>
            </a:r>
            <a:r>
              <a:rPr lang="ru-RU" sz="2400" dirty="0" smtClean="0">
                <a:solidFill>
                  <a:prstClr val="black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ru-RU" sz="2000" dirty="0" smtClean="0">
                <a:solidFill>
                  <a:prstClr val="black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Шевченко О.В., учитель начальных классов МБОУ НКСОШ</a:t>
            </a:r>
          </a:p>
          <a:p>
            <a:pPr lvl="0" algn="r">
              <a:lnSpc>
                <a:spcPct val="150000"/>
              </a:lnSpc>
            </a:pPr>
            <a:r>
              <a:rPr lang="ru-RU" sz="2000" dirty="0" smtClean="0">
                <a:solidFill>
                  <a:prstClr val="black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Станица </a:t>
            </a:r>
            <a:r>
              <a:rPr lang="ru-RU" sz="2000" dirty="0" err="1" smtClean="0">
                <a:solidFill>
                  <a:prstClr val="black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Нижнекундрюченская</a:t>
            </a:r>
            <a:r>
              <a:rPr lang="ru-RU" sz="2000" dirty="0" smtClean="0">
                <a:solidFill>
                  <a:prstClr val="black"/>
                </a:solidFill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Усть-Донецкий район Ростовская область</a:t>
            </a:r>
            <a:endParaRPr lang="ru-RU" sz="2000" dirty="0">
              <a:solidFill>
                <a:prstClr val="black"/>
              </a:solidFill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2869810" y="548640"/>
            <a:ext cx="5866226" cy="309489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3094891" y="4192171"/>
            <a:ext cx="5641145" cy="1969477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7AB4B5CE-4FFF-4129-91E3-D73C1BE03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15926" y="977216"/>
            <a:ext cx="7638757" cy="5109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smtClean="0">
                <a:latin typeface="Franklin Gothic Medium" panose="020B06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</a:t>
            </a:r>
            <a:r>
              <a:rPr lang="ru-RU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Воспитание патриотических чувств у подрастающего поколения является одним из приоритетных направлений воспитательной деятельности современного педагога</a:t>
            </a:r>
            <a:r>
              <a:rPr lang="ru-RU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Целью патриотического воспитания в начальных классах является развитие и углубление знаний об истории и культуре России и родного края.</a:t>
            </a:r>
          </a:p>
          <a:p>
            <a:pPr algn="just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Основные формы моей работы в данном направлении: уроки мужества, беседы, экскурсии по родному краю и памятным местам, участие в смотрах строя и песни,  фестивалях, конкурсах рисунков и творческих работ и т.д.</a:t>
            </a:r>
            <a:endParaRPr lang="ru-RU" sz="2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6950" y="321144"/>
            <a:ext cx="47300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ln w="9525">
                  <a:noFill/>
                </a:ln>
                <a:solidFill>
                  <a:srgbClr val="D30100"/>
                </a:solidFill>
                <a:latin typeface="Franklin Gothic Demi" panose="020B07030201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8AE3F28-5757-4BCE-A971-D397D22BC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21976" y="457201"/>
            <a:ext cx="7180730" cy="79337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Классные часы по истории донского края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dmin5\Desktop\Фото к презентации\672020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00" y="1221094"/>
            <a:ext cx="4151397" cy="300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5\Desktop\Фото к презентации\593437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719" y="3429000"/>
            <a:ext cx="4262716" cy="319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9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8AE3F28-5757-4BCE-A971-D397D22BC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10060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мастер-классе </a:t>
            </a:r>
            <a:b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«Ремёсла донских казаков»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5\Desktop\Фото к презентации\872440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71" y="1479176"/>
            <a:ext cx="6872108" cy="515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35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064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мастер-классе </a:t>
            </a:r>
            <a:br>
              <a:rPr lang="ru-RU" sz="2800" b="1" dirty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стрельбе из лука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Admin5\Desktop\Фото к презентации\IMG_20241028_1234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318" y="1293391"/>
            <a:ext cx="7073153" cy="5304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15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8AE3F28-5757-4BCE-A971-D397D22BC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27846" y="537883"/>
            <a:ext cx="7587503" cy="753036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Конкурсная программа «Будущие защитники»</a:t>
            </a:r>
            <a:endParaRPr lang="ru-RU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Admin5\Desktop\Фото к презентации\711031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613" y="3384409"/>
            <a:ext cx="4303058" cy="322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5\Desktop\Фото к презентации\938820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01" y="1169894"/>
            <a:ext cx="4550772" cy="341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221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36307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 строя и песни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одзаголовок 2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5\Desktop\Фото к презентации\633250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718" y="3415551"/>
            <a:ext cx="5713503" cy="3213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5\Desktop\Фото к презентации\449491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77" y="535359"/>
            <a:ext cx="6459070" cy="363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16853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чтецов «Мы о войне стихами говорим»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Admin5\Desktop\Фото к презентации\548746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5" y="2521528"/>
            <a:ext cx="7943271" cy="357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8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416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Концерт ко Дню матери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dmin5\Desktop\Фото к презентации\396503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15" y="1475432"/>
            <a:ext cx="7927143" cy="386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99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50979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в школьном музее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C:\Users\Admin5\Desktop\Фото к презентации\456245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08" y="1045462"/>
            <a:ext cx="4037479" cy="3028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5\Desktop\Фото к презентации\651971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310" y="1062318"/>
            <a:ext cx="4015004" cy="301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Admin5\Desktop\Фото к презентации\156131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516" y="3882839"/>
            <a:ext cx="3787587" cy="284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60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6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</a:t>
            </a:r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родному краю </a:t>
            </a:r>
            <a:b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«Затерянный мир»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dmin5\Desktop\Фото к презентации\IMG_20241028_125503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955" y="1253892"/>
            <a:ext cx="7157198" cy="536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99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по родному краю </a:t>
            </a:r>
            <a:br>
              <a:rPr lang="ru-RU" sz="2800" b="1" dirty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«Олений питомник»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C:\Users\Admin5\Desktop\Фото к презентации\IMG-20241030-WA004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658" y="1484172"/>
            <a:ext cx="6884895" cy="516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22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45109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казачьих игр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Admin5\Desktop\Фото к презентации\827602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90" y="1072357"/>
            <a:ext cx="7332010" cy="549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20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11405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«Мама, папа, я – спортивная семья»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 descr="C:\Users\Admin5\Desktop\Фото к презентации\134874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25" y="1267338"/>
            <a:ext cx="7130303" cy="534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5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6613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рисунков «Виват, Победа!»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dmin5\Desktop\Фото к презентации\489826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24" y="1358154"/>
            <a:ext cx="7933765" cy="52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00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0476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митинге ко Дню Победы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Admin5\Desktop\Фото к презентации\648031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49" y="1317976"/>
            <a:ext cx="7936463" cy="4464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18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8AE3F28-5757-4BCE-A971-D397D22BC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79930" y="376518"/>
            <a:ext cx="7584142" cy="4840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200" dirty="0">
              <a:latin typeface="Franklin Gothic Medium" panose="020B06030201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779930" y="470646"/>
            <a:ext cx="7678270" cy="3106271"/>
          </a:xfrm>
        </p:spPr>
        <p:txBody>
          <a:bodyPr>
            <a:normAutofit/>
          </a:bodyPr>
          <a:lstStyle/>
          <a:p>
            <a:endParaRPr lang="ru-RU" sz="2400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79930" y="255494"/>
            <a:ext cx="7395882" cy="5983942"/>
          </a:xfrm>
        </p:spPr>
        <p:txBody>
          <a:bodyPr>
            <a:normAutofit fontScale="92500"/>
          </a:bodyPr>
          <a:lstStyle/>
          <a:p>
            <a:pPr algn="l"/>
            <a:endParaRPr lang="ru-RU" dirty="0" smtClean="0"/>
          </a:p>
          <a:p>
            <a:pPr algn="just">
              <a:lnSpc>
                <a:spcPct val="11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Инновационными формами в моей работе по формированию гражданственности и патриотизма являются исследовательские проекты о родном крае, участие ребят в реализации социальных проектов «Посылка воину», «Своих не бросаем», встречи с интересными людьми, акции «Я горжусь…» , «Свеча памяти».</a:t>
            </a:r>
          </a:p>
          <a:p>
            <a:pPr algn="just">
              <a:lnSpc>
                <a:spcPct val="11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с 2023 года ребята класса участвует в реализации программы всероссийского движения «Орлята России».</a:t>
            </a:r>
          </a:p>
          <a:p>
            <a:pPr algn="just">
              <a:lnSpc>
                <a:spcPct val="11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год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малыши участвуют  в церемонии поднятия государственного флага и исполнении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 страны.</a:t>
            </a:r>
          </a:p>
          <a:p>
            <a:pPr algn="just">
              <a:lnSpc>
                <a:spcPct val="110000"/>
              </a:lnSpc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внеурочной деятельности реализуется цикл занятий «Разговоры о важном».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35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9132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«Свеча памяти»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Admin5\Desktop\Фото к презентации\234263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49" y="1338247"/>
            <a:ext cx="7895859" cy="447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96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2408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«Я горжусь»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Admin5\Desktop\Фото к презентации\766815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1085803"/>
            <a:ext cx="7368988" cy="5526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61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28600"/>
            <a:ext cx="7886700" cy="75303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открыток для воинов СВО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Admin5\Desktop\Фото к презентации\034912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026" y="920955"/>
            <a:ext cx="6081433" cy="273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Admin5\Desktop\Фото к презентации\750853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072" y="3647662"/>
            <a:ext cx="5970494" cy="2941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81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BD000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 «Посылка воину»</a:t>
            </a:r>
            <a:endParaRPr lang="ru-RU" sz="2800" b="1" dirty="0">
              <a:solidFill>
                <a:srgbClr val="BD000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Admin5\Desktop\Фото к презентации\8734326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061" y="1317766"/>
            <a:ext cx="7103410" cy="532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828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D301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 «Мой защитник»</a:t>
            </a:r>
            <a:endParaRPr lang="ru-RU" sz="2800" b="1" dirty="0">
              <a:solidFill>
                <a:srgbClr val="D301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Admin5\Desktop\Фото к презентации\7729377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168" y="1340270"/>
            <a:ext cx="3154114" cy="528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15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20335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BD0004"/>
                </a:solidFill>
              </a:rPr>
              <a:t>Спасибо за внимание!</a:t>
            </a:r>
            <a:endParaRPr lang="ru-RU" b="1" dirty="0">
              <a:solidFill>
                <a:srgbClr val="BD0004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29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877</TotalTime>
  <Words>293</Words>
  <Application>Microsoft Office PowerPoint</Application>
  <PresentationFormat>Экран (4:3)</PresentationFormat>
  <Paragraphs>32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Презентация PowerPoint</vt:lpstr>
      <vt:lpstr>Классные часы по истории донского края</vt:lpstr>
      <vt:lpstr>Участие в мастер-классе  «Ремёсла донских казаков»</vt:lpstr>
      <vt:lpstr>Участие в мастер-классе  по стрельбе из лука</vt:lpstr>
      <vt:lpstr>Конкурсная программа «Будущие защитники»</vt:lpstr>
      <vt:lpstr>Смотр строя и песни</vt:lpstr>
      <vt:lpstr>Конкурс чтецов «Мы о войне стихами говорим»</vt:lpstr>
      <vt:lpstr>Концерт ко Дню матери</vt:lpstr>
      <vt:lpstr>Экскурсии в школьном музее</vt:lpstr>
      <vt:lpstr>Экскурсия по родному краю  «Затерянный мир»</vt:lpstr>
      <vt:lpstr>Экскурсия по родному краю  «Олений питомник»</vt:lpstr>
      <vt:lpstr>Разучивание казачьих игр</vt:lpstr>
      <vt:lpstr>Конкурс «Мама, папа, я – спортивная семья»</vt:lpstr>
      <vt:lpstr>Конкурс рисунков «Виват, Победа!»</vt:lpstr>
      <vt:lpstr>Участие в митинге ко Дню Победы</vt:lpstr>
      <vt:lpstr>Презентация PowerPoint</vt:lpstr>
      <vt:lpstr>Акция «Свеча памяти»</vt:lpstr>
      <vt:lpstr>Акция «Я горжусь»</vt:lpstr>
      <vt:lpstr>Изготовление открыток для воинов СВО</vt:lpstr>
      <vt:lpstr>Операция «Посылка воину»</vt:lpstr>
      <vt:lpstr>Фотовыставка «Мой защитник»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Admin5</cp:lastModifiedBy>
  <cp:revision>69</cp:revision>
  <dcterms:created xsi:type="dcterms:W3CDTF">2013-11-19T05:52:05Z</dcterms:created>
  <dcterms:modified xsi:type="dcterms:W3CDTF">2024-11-01T09:20:10Z</dcterms:modified>
</cp:coreProperties>
</file>