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5" r:id="rId5"/>
    <p:sldId id="266" r:id="rId6"/>
    <p:sldId id="263" r:id="rId7"/>
    <p:sldId id="262" r:id="rId8"/>
    <p:sldId id="269" r:id="rId9"/>
    <p:sldId id="270" r:id="rId10"/>
    <p:sldId id="273" r:id="rId11"/>
    <p:sldId id="259" r:id="rId12"/>
    <p:sldId id="268" r:id="rId13"/>
    <p:sldId id="258" r:id="rId14"/>
    <p:sldId id="260" r:id="rId15"/>
    <p:sldId id="272" r:id="rId16"/>
    <p:sldId id="274" r:id="rId17"/>
    <p:sldId id="275" r:id="rId18"/>
    <p:sldId id="27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B8A0C-9BAD-4C21-AB3E-9181EBED14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253AA02-E6CB-4AE2-942E-A0B3876FDA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C4A61F-AD1E-4D85-A78C-E9266539C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FD8431-AF6B-41D5-B69F-4D6ECE7B2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42A877-7820-4602-AF24-9E31D55F3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29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AB1F32-5E7C-467D-A49D-816544000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D0531DF-09B9-4D48-AA41-1939271B10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48ADB2-E65D-4442-B308-ECC3C289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A58559-9027-411D-8AAF-E16AE98147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B23249-7A98-49B6-9E71-8DE04D20A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981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01070B-612B-4112-9194-2B36F40CD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C825A52-F1F3-4343-9D3C-7547FEC9CF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7948F60-5B4C-4505-8B51-C7D2021BF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F33C63-99A1-484A-AC6D-5AB7C12B4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64E37A-B0AC-4A78-9105-A2D5A4E6F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9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CC393A-FCC1-4C6D-8AC4-E2390BB39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90A2C0-65D2-4431-AECB-A49F2EDDC4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F700EFC-97DD-4857-972A-FD113BBE20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07D4E6A-21ED-410C-9FA6-F8F51772A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D938CD-A163-470F-86AA-717541255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2771E7-27C2-4CFA-8AF2-40B023CEF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065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858C3F-01F7-4A52-B18B-FACB44DEC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D4D40BC-B0ED-4322-9BA2-3700323225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E293187-83B7-4A15-A0E9-62C94E53C3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D0DCF55-302E-4F7B-BCE8-F332E0EF41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4458DB1-7A2D-4E8C-BB6C-4C609BC527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AD41C83-CE66-413F-983C-ACB2917CD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7CEC16A-3F4C-45A2-BCAA-6B55332A3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8ADDE944-97DD-40DA-84B0-E405E71C8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5693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8D457D-D8BE-4D2D-A568-4F3503C95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8D9C9CE-9080-499F-8C3E-FE224B41B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5DE542D-203D-40F0-A2E9-C4C150D4F0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E71E9DE-5509-4B8B-BBF7-76C57A91E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382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0613CAF-4E47-495C-A3E8-F9381E5E7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26FA80D-E7CD-4C8E-BCCB-CBA075691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A8CACD6-50BD-4CE8-8D79-AD0340F52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90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7B0C9E-D5F0-4C52-A606-0317125E9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C394597-F52B-41C2-942F-979CDB0C4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D6E6150-9CBE-4236-8C31-965A5BF58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D80309-574B-491B-B56B-69A680F41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03B1140-6A9A-4827-B746-7B5A601A0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EEB8FF8-0493-4D40-90E9-D31EC978FC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38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C29DA8-2CD7-44D2-8054-88C1520F4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800D2E2-87D8-46BF-91FA-E616A90CF9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027B828-ED07-4E7C-98D7-EE6A790CA9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6FD01ED-42B4-4A93-A63C-EFC3B4A54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34B38E-265D-4CC4-972C-B5D1E3867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A1A194-A3D8-42A0-9646-77CB97EE4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087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B2214-16A1-4C24-B290-17546F5A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85F302F-C96C-48AF-BA21-AD9BC72E04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474287-2BB7-4ABB-8211-993C33C93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FF0738-453C-4EE9-A3FA-8B6B57E8C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5EB313-0B5E-470D-9465-D74B8ABE7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449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7780D8F-543B-4AB4-94A9-7EDC7DC101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D4A8BFF-FC26-4260-AACD-B9E4786544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6D52F4-888A-47C1-8ABC-6E8BA6190B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7A71CF3-303C-481E-98A7-6DCDE9E63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A6FB633-3EF5-4966-AC68-DD7FD525F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5309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A3186-9FBF-4D37-B579-D36BEEE69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0495D3D-280E-4A9D-B03B-F8E31DE44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4BB2D4E-771F-415C-AC4F-44AD8B0917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A259B-A82A-4A07-8EBB-988103C54572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EC876A-16A5-496B-B614-6434D914A9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946119-CB89-47B4-A79E-F5A84385DC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1634C5-B45B-4A83-9FE1-4EDA9628603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100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490E59-358C-4A32-9DD2-EE8138FBC7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Опыт работы с родителями по формированию культуры здоровья и здорового образа жизни детей дошкольного возраста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Воспитатель: Васильева М.В.</a:t>
            </a:r>
          </a:p>
          <a:p>
            <a:pPr algn="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МКДОУ «Преображенский детский сад»</a:t>
            </a:r>
          </a:p>
        </p:txBody>
      </p:sp>
    </p:spTree>
    <p:extLst>
      <p:ext uri="{BB962C8B-B14F-4D97-AF65-F5344CB8AC3E}">
        <p14:creationId xmlns:p14="http://schemas.microsoft.com/office/powerpoint/2010/main" val="992715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>
            <a:extLst>
              <a:ext uri="{FF2B5EF4-FFF2-40B4-BE49-F238E27FC236}">
                <a16:creationId xmlns:a16="http://schemas.microsoft.com/office/drawing/2014/main" id="{EA033383-646A-4757-BFA5-DF89C8C0B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262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>
                <a:solidFill>
                  <a:srgbClr val="111111"/>
                </a:solidFill>
                <a:effectLst/>
                <a:latin typeface="Times New Roman" panose="02020603050405020304" pitchFamily="18" charset="0"/>
              </a:rPr>
              <a:t>Охрана и укрепление здоровья, воспитание привычки к здоровому образу жизни являются первостепенной задачей для педагогов нашего ДОУ, которые организуют разностороннюю деятельность, направленную на сохранение здоровья детей, реализацию комплекса воспитательно-образовательных, оздоровительных и лечебно-профилактических мероприятий по разным возрастным ступеням.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latin typeface="Times New Roman" panose="02020603050405020304" pitchFamily="18" charset="0"/>
              </a:rPr>
              <a:t> Деятельность педагога, направленная на укрепление здоровья детей, будет иметь малый успех, если она ведется в аспекте воспитатель — дети. Без активного взаимодействия в системе </a:t>
            </a:r>
            <a:r>
              <a:rPr lang="ru-RU" sz="2400" b="0" i="1" dirty="0">
                <a:effectLst/>
                <a:latin typeface="Times New Roman" panose="02020603050405020304" pitchFamily="18" charset="0"/>
              </a:rPr>
              <a:t>«ребенок - родитель - педагог»</a:t>
            </a:r>
            <a:r>
              <a:rPr lang="ru-RU" sz="2400" b="0" i="0" dirty="0">
                <a:effectLst/>
                <a:latin typeface="Times New Roman" panose="02020603050405020304" pitchFamily="18" charset="0"/>
              </a:rPr>
              <a:t> невозможно эффективное развитие ребенка. В этой работе необходимы звенья: воспитатель — родители, родители — дети. Поэтому работу по формированию ЗОЖ ДОУ проводим вместе с родителями.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15083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2">
            <a:extLst>
              <a:ext uri="{FF2B5EF4-FFF2-40B4-BE49-F238E27FC236}">
                <a16:creationId xmlns:a16="http://schemas.microsoft.com/office/drawing/2014/main" id="{1D6E5A50-36EF-4304-A2F3-5D5F37911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61" y="709127"/>
            <a:ext cx="10692881" cy="5467836"/>
          </a:xfrm>
        </p:spPr>
      </p:pic>
    </p:spTree>
    <p:extLst>
      <p:ext uri="{BB962C8B-B14F-4D97-AF65-F5344CB8AC3E}">
        <p14:creationId xmlns:p14="http://schemas.microsoft.com/office/powerpoint/2010/main" val="2221344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65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BF79E2-4920-41CC-8C56-B7927CC514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392" y="648477"/>
            <a:ext cx="10646228" cy="5561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69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 родителей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3D433A21-630E-431E-865B-7B15321CED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54502" y="2246244"/>
            <a:ext cx="4352925" cy="3479496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0620516-BBCB-4017-925C-1A9B3A30D2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760463" y="1852517"/>
            <a:ext cx="2911153" cy="315296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A194C13-885B-4301-A01D-82C7675491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19799" y="960706"/>
            <a:ext cx="3590440" cy="401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456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Темы бесед и консультаций с родителями.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EA033383-646A-4757-BFA5-DF89C8C0B1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8128" y="1519311"/>
            <a:ext cx="10495671" cy="465765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Здоровый образ жизни семьи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Закаливание в домашних условиях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Личный пример родителей в формировании у детей здоровых привычек.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Зачем идти к стоматологу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Витамины и здоровье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Роль семьи в физическом воспитании ребенка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Сон, как важная составляющая режима дня детей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Правила закаливания </a:t>
            </a:r>
          </a:p>
        </p:txBody>
      </p:sp>
    </p:spTree>
    <p:extLst>
      <p:ext uri="{BB962C8B-B14F-4D97-AF65-F5344CB8AC3E}">
        <p14:creationId xmlns:p14="http://schemas.microsoft.com/office/powerpoint/2010/main" val="44564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Круглый стол  с родителями «Чай пить, здоровым быть!»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6D94CDD-8200-482F-983C-32795CCC38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267" y="2205102"/>
            <a:ext cx="3741576" cy="386287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E1B5062-3DAE-4BCB-998B-CFFD9C5F4C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650" y="1365346"/>
            <a:ext cx="3013787" cy="341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8517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04" y="0"/>
            <a:ext cx="12217804" cy="6872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686" y="27803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Папки - передвижки</a:t>
            </a:r>
          </a:p>
        </p:txBody>
      </p:sp>
      <p:pic>
        <p:nvPicPr>
          <p:cNvPr id="2" name="Picture 2" descr="C:\Users\Админ\Desktop\20220414_09360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519" y="1167619"/>
            <a:ext cx="4864964" cy="2794479"/>
          </a:xfrm>
          <a:prstGeom prst="rect">
            <a:avLst/>
          </a:prstGeom>
          <a:noFill/>
        </p:spPr>
      </p:pic>
      <p:pic>
        <p:nvPicPr>
          <p:cNvPr id="1027" name="Picture 3" descr="C:\Users\Админ\Desktop\20220414_0933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2697" y="1837956"/>
            <a:ext cx="5660572" cy="31840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45165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Уголок здоровья</a:t>
            </a:r>
          </a:p>
        </p:txBody>
      </p:sp>
      <p:pic>
        <p:nvPicPr>
          <p:cNvPr id="2" name="Picture 2" descr="C:\Users\Админ\Desktop\20220414_0957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566156" y="499403"/>
            <a:ext cx="4642338" cy="62319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79668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Стенды </a:t>
            </a:r>
            <a:r>
              <a:rPr 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для родителей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Админ\Desktop\20220414_0959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3086" y="1364342"/>
            <a:ext cx="9651999" cy="48477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1348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Нестандартное оборудование для физкультурных занятий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ABEBCF-6F9C-419F-B4A2-01617EB64C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676" y="2060272"/>
            <a:ext cx="4571998" cy="34745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6840E8E-F7FA-458C-8971-7939FC6353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50604" y="2015172"/>
            <a:ext cx="4739956" cy="339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746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20A6B3-C440-4E60-8E34-CA0C062F34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50993" y="2208127"/>
            <a:ext cx="4683968" cy="32908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87BEA47-1061-4E0B-94EF-5360EFDC6A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392" y="1145867"/>
            <a:ext cx="4488021" cy="318533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5EF568F-8F77-47F3-B132-BAFEA6A0DE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12029" y="1680948"/>
            <a:ext cx="4767942" cy="329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272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55AD4729-44BF-47CD-8289-08DAC4825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«Здоровье в порядке – спасибо зарядке»</a:t>
            </a:r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EA7D6CFC-144D-40F7-8488-7AD019EDE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352" y="1306287"/>
            <a:ext cx="3340689" cy="422676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5F31A6-A34A-4C5B-AFCD-40806087E34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699" y="1306287"/>
            <a:ext cx="3340689" cy="335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84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6A0416E-C537-4E0E-BA88-BCE42B107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2C1AE87-D4F1-49D4-B399-9145114395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2152" y="793101"/>
            <a:ext cx="3081823" cy="413346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025F4FD-9590-44AF-BCFD-26EF2EAAAC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657" y="793101"/>
            <a:ext cx="3081824" cy="441338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EBBF13B-EFDE-4878-B291-DB9892E3F49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0033" y="2155371"/>
            <a:ext cx="3592286" cy="3844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66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A4E0C8-1C5A-45C1-ACEB-95ACE7ABA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3074" name="Picture 2" descr="C:\Users\Админ\Desktop\image-14-04-22-07-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860" y="675249"/>
            <a:ext cx="3414554" cy="4149969"/>
          </a:xfrm>
          <a:prstGeom prst="rect">
            <a:avLst/>
          </a:prstGeom>
          <a:noFill/>
        </p:spPr>
      </p:pic>
      <p:pic>
        <p:nvPicPr>
          <p:cNvPr id="3075" name="Picture 3" descr="C:\Users\Админ\Desktop\image-14-04-22-07-05-5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86373" y="787790"/>
            <a:ext cx="3217481" cy="5331655"/>
          </a:xfrm>
          <a:prstGeom prst="rect">
            <a:avLst/>
          </a:prstGeom>
          <a:noFill/>
        </p:spPr>
      </p:pic>
      <p:pic>
        <p:nvPicPr>
          <p:cNvPr id="3076" name="Picture 4" descr="C:\Users\Админ\Desktop\image-14-04-22-07-05-1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76579" y="1800664"/>
            <a:ext cx="3854547" cy="405149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05851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A4E0C8-1C5A-45C1-ACEB-95ACE7ABA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4098" name="Picture 2" descr="C:\Users\Админ\Desktop\image-14-04-22-07-05-1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9573" y="689317"/>
            <a:ext cx="5138034" cy="2890144"/>
          </a:xfrm>
          <a:prstGeom prst="rect">
            <a:avLst/>
          </a:prstGeom>
          <a:noFill/>
        </p:spPr>
      </p:pic>
      <p:pic>
        <p:nvPicPr>
          <p:cNvPr id="4099" name="Picture 3" descr="C:\Users\Админ\Desktop\image-14-04-22-07-05-3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63509" y="720699"/>
            <a:ext cx="4360984" cy="3457405"/>
          </a:xfrm>
          <a:prstGeom prst="rect">
            <a:avLst/>
          </a:prstGeom>
          <a:noFill/>
        </p:spPr>
      </p:pic>
      <p:pic>
        <p:nvPicPr>
          <p:cNvPr id="4100" name="Picture 4" descr="C:\Users\Админ\Desktop\image-14-04-22-07-05-9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53553" y="3799895"/>
            <a:ext cx="4867085" cy="28611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05851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A4E0C8-1C5A-45C1-ACEB-95ACE7ABA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122" name="Picture 2" descr="C:\Users\Админ\Desktop\image-14-04-22-07-05-1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2880"/>
            <a:ext cx="4939323" cy="2778369"/>
          </a:xfrm>
          <a:prstGeom prst="rect">
            <a:avLst/>
          </a:prstGeom>
          <a:noFill/>
        </p:spPr>
      </p:pic>
      <p:pic>
        <p:nvPicPr>
          <p:cNvPr id="5123" name="Picture 3" descr="C:\Users\Админ\Desktop\image-14-04-22-07-05-7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9443" y="1195753"/>
            <a:ext cx="3648262" cy="4864349"/>
          </a:xfrm>
          <a:prstGeom prst="rect">
            <a:avLst/>
          </a:prstGeom>
          <a:noFill/>
        </p:spPr>
      </p:pic>
      <p:pic>
        <p:nvPicPr>
          <p:cNvPr id="5124" name="Picture 4" descr="C:\Users\Админ\Desktop\image-14-04-22-07-05-1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4547" y="3045656"/>
            <a:ext cx="3840481" cy="3812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305851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0AA4E0C8-1C5A-45C1-ACEB-95ACE7ABA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61926-E312-48E0-A3DF-21F4987B5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 детей зависит не только от физических способностей, но и от условий жизни, санитарной грамотности и гигиенической культуры родителей. Ни одна, даже самая лучшая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оздоровительная программа не сможет дать хороших результатов, если она не решается совместно с семьей. Семья и дошкольное учреждение – два важных института социализации детей.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5851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300</Words>
  <Application>Microsoft Office PowerPoint</Application>
  <PresentationFormat>Широкоэкранный</PresentationFormat>
  <Paragraphs>23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Wingdings</vt:lpstr>
      <vt:lpstr>Тема Office</vt:lpstr>
      <vt:lpstr>Опыт работы с родителями по формированию культуры здоровья и здорового образа жизни детей дошкольного возраста </vt:lpstr>
      <vt:lpstr>Презентация PowerPoint</vt:lpstr>
      <vt:lpstr>Презентация PowerPoint</vt:lpstr>
      <vt:lpstr>Презентация PowerPoint</vt:lpstr>
      <vt:lpstr>Анкетирование родителей</vt:lpstr>
      <vt:lpstr>Темы бесед и консультаций с родителями.</vt:lpstr>
      <vt:lpstr>Круглый стол  с родителями «Чай пить, здоровым быть!»</vt:lpstr>
      <vt:lpstr>Папки - передвижки</vt:lpstr>
      <vt:lpstr>Уголок здоровья</vt:lpstr>
      <vt:lpstr>Стенды для родителей</vt:lpstr>
      <vt:lpstr>Нестандартное оборудование для физкультурных занятий</vt:lpstr>
      <vt:lpstr>Презентация PowerPoint</vt:lpstr>
      <vt:lpstr>«Здоровье в порядке – спасибо зарядке»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Здоровье детей зависит не только от физических способностей, но и от условий жизни, санитарной грамотности и гигиенической культуры родителей. Ни одна, даже самая лучшая физкультурно – оздоровительная программа не сможет дать хороших результатов, если она не решается совместно с семьей. Семья и дошкольное учреждение – два важных института социализации детей.    Спасибо за внимание!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с родителями по формированию культуры здоровья и здорового образа жизни.</dc:title>
  <dc:creator>Анастасия Коняхина</dc:creator>
  <cp:lastModifiedBy>Анастасия Коняхина</cp:lastModifiedBy>
  <cp:revision>27</cp:revision>
  <dcterms:created xsi:type="dcterms:W3CDTF">2022-04-13T06:47:43Z</dcterms:created>
  <dcterms:modified xsi:type="dcterms:W3CDTF">2022-04-18T09:03:01Z</dcterms:modified>
</cp:coreProperties>
</file>