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5143500" type="screen16x9"/>
  <p:notesSz cx="6858000" cy="9144000"/>
  <p:embeddedFontLst>
    <p:embeddedFont>
      <p:font typeface="Nunito" panose="020B0604020202020204" charset="-52"/>
      <p:regular r:id="rId20"/>
      <p:bold r:id="rId21"/>
      <p:italic r:id="rId22"/>
      <p:bold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8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478E59-F352-43BE-B9DE-4A7AB5A6A89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98F625-9AE1-4D35-920C-F0DA0808ED57}">
      <dgm:prSet phldrT="[Текст]"/>
      <dgm:spPr/>
      <dgm:t>
        <a:bodyPr/>
        <a:lstStyle/>
        <a:p>
          <a:r>
            <a:rPr lang="ru-RU" b="1" i="0" dirty="0" smtClean="0"/>
            <a:t>Конфиденциальность</a:t>
          </a:r>
          <a:endParaRPr lang="ru-RU" dirty="0"/>
        </a:p>
      </dgm:t>
    </dgm:pt>
    <dgm:pt modelId="{29397380-5449-4EDA-BE5F-E5F181A0D191}" type="parTrans" cxnId="{1740A804-CC2E-449A-8AFC-44B0AF7090B2}">
      <dgm:prSet/>
      <dgm:spPr/>
      <dgm:t>
        <a:bodyPr/>
        <a:lstStyle/>
        <a:p>
          <a:endParaRPr lang="ru-RU"/>
        </a:p>
      </dgm:t>
    </dgm:pt>
    <dgm:pt modelId="{58F85A4B-C3C3-44AF-8DF2-F2F9A1FE6501}" type="sibTrans" cxnId="{1740A804-CC2E-449A-8AFC-44B0AF7090B2}">
      <dgm:prSet/>
      <dgm:spPr/>
      <dgm:t>
        <a:bodyPr/>
        <a:lstStyle/>
        <a:p>
          <a:endParaRPr lang="ru-RU"/>
        </a:p>
      </dgm:t>
    </dgm:pt>
    <dgm:pt modelId="{D26F03D9-D6ED-4216-A342-55668B58CA4E}">
      <dgm:prSet phldrT="[Текст]"/>
      <dgm:spPr/>
      <dgm:t>
        <a:bodyPr/>
        <a:lstStyle/>
        <a:p>
          <a:r>
            <a:rPr lang="ru-RU" b="1" dirty="0" smtClean="0"/>
            <a:t>Целостность</a:t>
          </a:r>
          <a:endParaRPr lang="ru-RU" b="1" dirty="0"/>
        </a:p>
      </dgm:t>
    </dgm:pt>
    <dgm:pt modelId="{3514B075-6C50-4033-A098-1D027E38305F}" type="parTrans" cxnId="{42ECB367-B959-4603-B651-0928CE06D3AF}">
      <dgm:prSet/>
      <dgm:spPr/>
      <dgm:t>
        <a:bodyPr/>
        <a:lstStyle/>
        <a:p>
          <a:endParaRPr lang="ru-RU"/>
        </a:p>
      </dgm:t>
    </dgm:pt>
    <dgm:pt modelId="{789D58F8-04B7-467A-8571-DDEC29658559}" type="sibTrans" cxnId="{42ECB367-B959-4603-B651-0928CE06D3AF}">
      <dgm:prSet/>
      <dgm:spPr/>
      <dgm:t>
        <a:bodyPr/>
        <a:lstStyle/>
        <a:p>
          <a:endParaRPr lang="ru-RU"/>
        </a:p>
      </dgm:t>
    </dgm:pt>
    <dgm:pt modelId="{3E8DE51E-3254-4E80-B7A9-221122BB1F35}">
      <dgm:prSet phldrT="[Текст]"/>
      <dgm:spPr/>
      <dgm:t>
        <a:bodyPr/>
        <a:lstStyle/>
        <a:p>
          <a:r>
            <a:rPr lang="ru-RU" b="1" dirty="0" smtClean="0"/>
            <a:t>Доступность</a:t>
          </a:r>
          <a:endParaRPr lang="ru-RU" b="1" dirty="0"/>
        </a:p>
      </dgm:t>
    </dgm:pt>
    <dgm:pt modelId="{DA9B3BAA-9152-4E52-988D-7B81E47BA9E2}" type="parTrans" cxnId="{047A067B-248E-4936-AF1B-10328D9943EF}">
      <dgm:prSet/>
      <dgm:spPr/>
      <dgm:t>
        <a:bodyPr/>
        <a:lstStyle/>
        <a:p>
          <a:endParaRPr lang="ru-RU"/>
        </a:p>
      </dgm:t>
    </dgm:pt>
    <dgm:pt modelId="{0564FC63-386D-4E94-AE1D-DC90808E9C0E}" type="sibTrans" cxnId="{047A067B-248E-4936-AF1B-10328D9943EF}">
      <dgm:prSet/>
      <dgm:spPr/>
      <dgm:t>
        <a:bodyPr/>
        <a:lstStyle/>
        <a:p>
          <a:endParaRPr lang="ru-RU"/>
        </a:p>
      </dgm:t>
    </dgm:pt>
    <dgm:pt modelId="{576C58BA-3332-44C2-BA75-A7055FDA0D7E}" type="pres">
      <dgm:prSet presAssocID="{BA478E59-F352-43BE-B9DE-4A7AB5A6A89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51B68F-DBD4-4E02-A4F6-7AC006750B52}" type="pres">
      <dgm:prSet presAssocID="{7A98F625-9AE1-4D35-920C-F0DA0808ED57}" presName="parentLin" presStyleCnt="0"/>
      <dgm:spPr/>
    </dgm:pt>
    <dgm:pt modelId="{5D2238F8-D507-426A-AF82-43D742A279B4}" type="pres">
      <dgm:prSet presAssocID="{7A98F625-9AE1-4D35-920C-F0DA0808ED5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491708D-0013-4268-9EBC-22F8EAF475C2}" type="pres">
      <dgm:prSet presAssocID="{7A98F625-9AE1-4D35-920C-F0DA0808ED5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B0A3F5-8D55-4E2B-85B8-ED4225FCAD61}" type="pres">
      <dgm:prSet presAssocID="{7A98F625-9AE1-4D35-920C-F0DA0808ED57}" presName="negativeSpace" presStyleCnt="0"/>
      <dgm:spPr/>
    </dgm:pt>
    <dgm:pt modelId="{55E480E7-A88C-4D71-803B-5850261206A2}" type="pres">
      <dgm:prSet presAssocID="{7A98F625-9AE1-4D35-920C-F0DA0808ED57}" presName="childText" presStyleLbl="conFgAcc1" presStyleIdx="0" presStyleCnt="3">
        <dgm:presLayoutVars>
          <dgm:bulletEnabled val="1"/>
        </dgm:presLayoutVars>
      </dgm:prSet>
      <dgm:spPr/>
    </dgm:pt>
    <dgm:pt modelId="{AFE459C7-614F-428B-94A6-2AC3FAFA1515}" type="pres">
      <dgm:prSet presAssocID="{58F85A4B-C3C3-44AF-8DF2-F2F9A1FE6501}" presName="spaceBetweenRectangles" presStyleCnt="0"/>
      <dgm:spPr/>
    </dgm:pt>
    <dgm:pt modelId="{59597C95-FBC1-42BB-9C97-10ADD3C510CD}" type="pres">
      <dgm:prSet presAssocID="{D26F03D9-D6ED-4216-A342-55668B58CA4E}" presName="parentLin" presStyleCnt="0"/>
      <dgm:spPr/>
    </dgm:pt>
    <dgm:pt modelId="{824D033B-1FC3-48FC-8C4B-930F4F6B6DE1}" type="pres">
      <dgm:prSet presAssocID="{D26F03D9-D6ED-4216-A342-55668B58CA4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9492D33-1F49-4D0A-ADBA-1B84A20460FD}" type="pres">
      <dgm:prSet presAssocID="{D26F03D9-D6ED-4216-A342-55668B58CA4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FF94D3-4A61-4B2D-9D26-7A6AB6A3CC6C}" type="pres">
      <dgm:prSet presAssocID="{D26F03D9-D6ED-4216-A342-55668B58CA4E}" presName="negativeSpace" presStyleCnt="0"/>
      <dgm:spPr/>
    </dgm:pt>
    <dgm:pt modelId="{79116B2C-1973-4201-B88C-5444888FF6E9}" type="pres">
      <dgm:prSet presAssocID="{D26F03D9-D6ED-4216-A342-55668B58CA4E}" presName="childText" presStyleLbl="conFgAcc1" presStyleIdx="1" presStyleCnt="3">
        <dgm:presLayoutVars>
          <dgm:bulletEnabled val="1"/>
        </dgm:presLayoutVars>
      </dgm:prSet>
      <dgm:spPr/>
    </dgm:pt>
    <dgm:pt modelId="{6891B489-CBBB-4631-8568-5B97EEBC801B}" type="pres">
      <dgm:prSet presAssocID="{789D58F8-04B7-467A-8571-DDEC29658559}" presName="spaceBetweenRectangles" presStyleCnt="0"/>
      <dgm:spPr/>
    </dgm:pt>
    <dgm:pt modelId="{3B47B12E-F403-4464-8227-E187871E5CC1}" type="pres">
      <dgm:prSet presAssocID="{3E8DE51E-3254-4E80-B7A9-221122BB1F35}" presName="parentLin" presStyleCnt="0"/>
      <dgm:spPr/>
    </dgm:pt>
    <dgm:pt modelId="{AD162F79-F5FC-46E4-8A0F-89558A3845E9}" type="pres">
      <dgm:prSet presAssocID="{3E8DE51E-3254-4E80-B7A9-221122BB1F3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50D67AC2-3E60-4D89-ACD8-128C4CA8A9A1}" type="pres">
      <dgm:prSet presAssocID="{3E8DE51E-3254-4E80-B7A9-221122BB1F3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1FA71-A8FD-4320-9E35-76B2E721E8DA}" type="pres">
      <dgm:prSet presAssocID="{3E8DE51E-3254-4E80-B7A9-221122BB1F35}" presName="negativeSpace" presStyleCnt="0"/>
      <dgm:spPr/>
    </dgm:pt>
    <dgm:pt modelId="{22C50C6A-9D3D-48D7-9C67-E4FDE555B72C}" type="pres">
      <dgm:prSet presAssocID="{3E8DE51E-3254-4E80-B7A9-221122BB1F3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8D1417D-F472-4177-B046-B41A7D0EF640}" type="presOf" srcId="{D26F03D9-D6ED-4216-A342-55668B58CA4E}" destId="{29492D33-1F49-4D0A-ADBA-1B84A20460FD}" srcOrd="1" destOrd="0" presId="urn:microsoft.com/office/officeart/2005/8/layout/list1"/>
    <dgm:cxn modelId="{EE866F06-B971-4D17-A4CB-337F80CDF56B}" type="presOf" srcId="{3E8DE51E-3254-4E80-B7A9-221122BB1F35}" destId="{50D67AC2-3E60-4D89-ACD8-128C4CA8A9A1}" srcOrd="1" destOrd="0" presId="urn:microsoft.com/office/officeart/2005/8/layout/list1"/>
    <dgm:cxn modelId="{047A067B-248E-4936-AF1B-10328D9943EF}" srcId="{BA478E59-F352-43BE-B9DE-4A7AB5A6A898}" destId="{3E8DE51E-3254-4E80-B7A9-221122BB1F35}" srcOrd="2" destOrd="0" parTransId="{DA9B3BAA-9152-4E52-988D-7B81E47BA9E2}" sibTransId="{0564FC63-386D-4E94-AE1D-DC90808E9C0E}"/>
    <dgm:cxn modelId="{02DAD462-A7C3-4CEB-A93F-AFBA95704983}" type="presOf" srcId="{D26F03D9-D6ED-4216-A342-55668B58CA4E}" destId="{824D033B-1FC3-48FC-8C4B-930F4F6B6DE1}" srcOrd="0" destOrd="0" presId="urn:microsoft.com/office/officeart/2005/8/layout/list1"/>
    <dgm:cxn modelId="{F887333A-B23D-4CA9-B05C-2D1690BFD969}" type="presOf" srcId="{7A98F625-9AE1-4D35-920C-F0DA0808ED57}" destId="{E491708D-0013-4268-9EBC-22F8EAF475C2}" srcOrd="1" destOrd="0" presId="urn:microsoft.com/office/officeart/2005/8/layout/list1"/>
    <dgm:cxn modelId="{0527E9F2-C374-461E-BA87-D3085A6DBA43}" type="presOf" srcId="{BA478E59-F352-43BE-B9DE-4A7AB5A6A898}" destId="{576C58BA-3332-44C2-BA75-A7055FDA0D7E}" srcOrd="0" destOrd="0" presId="urn:microsoft.com/office/officeart/2005/8/layout/list1"/>
    <dgm:cxn modelId="{86F3241F-E791-470B-A376-1854B021BB1A}" type="presOf" srcId="{3E8DE51E-3254-4E80-B7A9-221122BB1F35}" destId="{AD162F79-F5FC-46E4-8A0F-89558A3845E9}" srcOrd="0" destOrd="0" presId="urn:microsoft.com/office/officeart/2005/8/layout/list1"/>
    <dgm:cxn modelId="{42ECB367-B959-4603-B651-0928CE06D3AF}" srcId="{BA478E59-F352-43BE-B9DE-4A7AB5A6A898}" destId="{D26F03D9-D6ED-4216-A342-55668B58CA4E}" srcOrd="1" destOrd="0" parTransId="{3514B075-6C50-4033-A098-1D027E38305F}" sibTransId="{789D58F8-04B7-467A-8571-DDEC29658559}"/>
    <dgm:cxn modelId="{6B6EC3C7-6338-4C1E-ACE5-83A9DE01AE24}" type="presOf" srcId="{7A98F625-9AE1-4D35-920C-F0DA0808ED57}" destId="{5D2238F8-D507-426A-AF82-43D742A279B4}" srcOrd="0" destOrd="0" presId="urn:microsoft.com/office/officeart/2005/8/layout/list1"/>
    <dgm:cxn modelId="{1740A804-CC2E-449A-8AFC-44B0AF7090B2}" srcId="{BA478E59-F352-43BE-B9DE-4A7AB5A6A898}" destId="{7A98F625-9AE1-4D35-920C-F0DA0808ED57}" srcOrd="0" destOrd="0" parTransId="{29397380-5449-4EDA-BE5F-E5F181A0D191}" sibTransId="{58F85A4B-C3C3-44AF-8DF2-F2F9A1FE6501}"/>
    <dgm:cxn modelId="{9DB03034-F84A-46CC-A91E-FD79D802C08E}" type="presParOf" srcId="{576C58BA-3332-44C2-BA75-A7055FDA0D7E}" destId="{1651B68F-DBD4-4E02-A4F6-7AC006750B52}" srcOrd="0" destOrd="0" presId="urn:microsoft.com/office/officeart/2005/8/layout/list1"/>
    <dgm:cxn modelId="{64331A3B-2223-4AC9-8D53-3F2D26F7D4CA}" type="presParOf" srcId="{1651B68F-DBD4-4E02-A4F6-7AC006750B52}" destId="{5D2238F8-D507-426A-AF82-43D742A279B4}" srcOrd="0" destOrd="0" presId="urn:microsoft.com/office/officeart/2005/8/layout/list1"/>
    <dgm:cxn modelId="{03AD98AB-B9BB-4748-9712-B69851A00F40}" type="presParOf" srcId="{1651B68F-DBD4-4E02-A4F6-7AC006750B52}" destId="{E491708D-0013-4268-9EBC-22F8EAF475C2}" srcOrd="1" destOrd="0" presId="urn:microsoft.com/office/officeart/2005/8/layout/list1"/>
    <dgm:cxn modelId="{B2F1D8A4-E145-4632-987E-94CDF45038FB}" type="presParOf" srcId="{576C58BA-3332-44C2-BA75-A7055FDA0D7E}" destId="{2FB0A3F5-8D55-4E2B-85B8-ED4225FCAD61}" srcOrd="1" destOrd="0" presId="urn:microsoft.com/office/officeart/2005/8/layout/list1"/>
    <dgm:cxn modelId="{79B9D058-61E8-46F7-B3D4-172B624D3CCC}" type="presParOf" srcId="{576C58BA-3332-44C2-BA75-A7055FDA0D7E}" destId="{55E480E7-A88C-4D71-803B-5850261206A2}" srcOrd="2" destOrd="0" presId="urn:microsoft.com/office/officeart/2005/8/layout/list1"/>
    <dgm:cxn modelId="{8C901330-5266-4DF8-9EB6-0E610BA74304}" type="presParOf" srcId="{576C58BA-3332-44C2-BA75-A7055FDA0D7E}" destId="{AFE459C7-614F-428B-94A6-2AC3FAFA1515}" srcOrd="3" destOrd="0" presId="urn:microsoft.com/office/officeart/2005/8/layout/list1"/>
    <dgm:cxn modelId="{4D9813DD-2985-4072-8BAE-E20AC57A06A7}" type="presParOf" srcId="{576C58BA-3332-44C2-BA75-A7055FDA0D7E}" destId="{59597C95-FBC1-42BB-9C97-10ADD3C510CD}" srcOrd="4" destOrd="0" presId="urn:microsoft.com/office/officeart/2005/8/layout/list1"/>
    <dgm:cxn modelId="{ED487A4F-84BB-4805-97B8-BDD79EE6776B}" type="presParOf" srcId="{59597C95-FBC1-42BB-9C97-10ADD3C510CD}" destId="{824D033B-1FC3-48FC-8C4B-930F4F6B6DE1}" srcOrd="0" destOrd="0" presId="urn:microsoft.com/office/officeart/2005/8/layout/list1"/>
    <dgm:cxn modelId="{1901CEF8-7411-47C0-941B-1213609EA540}" type="presParOf" srcId="{59597C95-FBC1-42BB-9C97-10ADD3C510CD}" destId="{29492D33-1F49-4D0A-ADBA-1B84A20460FD}" srcOrd="1" destOrd="0" presId="urn:microsoft.com/office/officeart/2005/8/layout/list1"/>
    <dgm:cxn modelId="{D3FF4EF0-645B-4C0C-AC8A-BBCD73817146}" type="presParOf" srcId="{576C58BA-3332-44C2-BA75-A7055FDA0D7E}" destId="{5DFF94D3-4A61-4B2D-9D26-7A6AB6A3CC6C}" srcOrd="5" destOrd="0" presId="urn:microsoft.com/office/officeart/2005/8/layout/list1"/>
    <dgm:cxn modelId="{03A6BD55-8F91-4C98-A61A-28EB964C5FE9}" type="presParOf" srcId="{576C58BA-3332-44C2-BA75-A7055FDA0D7E}" destId="{79116B2C-1973-4201-B88C-5444888FF6E9}" srcOrd="6" destOrd="0" presId="urn:microsoft.com/office/officeart/2005/8/layout/list1"/>
    <dgm:cxn modelId="{69982298-0AD4-45DC-9E01-0E45864DCEF0}" type="presParOf" srcId="{576C58BA-3332-44C2-BA75-A7055FDA0D7E}" destId="{6891B489-CBBB-4631-8568-5B97EEBC801B}" srcOrd="7" destOrd="0" presId="urn:microsoft.com/office/officeart/2005/8/layout/list1"/>
    <dgm:cxn modelId="{6BA1AFA0-F07C-45F0-A43E-30E60C2BBD85}" type="presParOf" srcId="{576C58BA-3332-44C2-BA75-A7055FDA0D7E}" destId="{3B47B12E-F403-4464-8227-E187871E5CC1}" srcOrd="8" destOrd="0" presId="urn:microsoft.com/office/officeart/2005/8/layout/list1"/>
    <dgm:cxn modelId="{101A919C-4566-4599-8CA8-99A19360FE33}" type="presParOf" srcId="{3B47B12E-F403-4464-8227-E187871E5CC1}" destId="{AD162F79-F5FC-46E4-8A0F-89558A3845E9}" srcOrd="0" destOrd="0" presId="urn:microsoft.com/office/officeart/2005/8/layout/list1"/>
    <dgm:cxn modelId="{DC189A3B-0713-4BBB-972E-251228684B9D}" type="presParOf" srcId="{3B47B12E-F403-4464-8227-E187871E5CC1}" destId="{50D67AC2-3E60-4D89-ACD8-128C4CA8A9A1}" srcOrd="1" destOrd="0" presId="urn:microsoft.com/office/officeart/2005/8/layout/list1"/>
    <dgm:cxn modelId="{00E11166-453C-46B7-B970-1A167B0C5FFF}" type="presParOf" srcId="{576C58BA-3332-44C2-BA75-A7055FDA0D7E}" destId="{CEA1FA71-A8FD-4320-9E35-76B2E721E8DA}" srcOrd="9" destOrd="0" presId="urn:microsoft.com/office/officeart/2005/8/layout/list1"/>
    <dgm:cxn modelId="{A84531C6-CF73-4274-BCD2-FD47E5F839FA}" type="presParOf" srcId="{576C58BA-3332-44C2-BA75-A7055FDA0D7E}" destId="{22C50C6A-9D3D-48D7-9C67-E4FDE555B72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E39AD1-DBA6-48A6-949D-102C3BCF3D2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AB8B08-14D2-4ECC-BD44-450221B20C17}">
      <dgm:prSet phldrT="[Текст]" custT="1"/>
      <dgm:spPr/>
      <dgm:t>
        <a:bodyPr/>
        <a:lstStyle/>
        <a:p>
          <a:r>
            <a:rPr lang="ru-RU" sz="1200" b="1" dirty="0" smtClean="0"/>
            <a:t>Организационные</a:t>
          </a:r>
          <a:endParaRPr lang="ru-RU" sz="1200" b="1" dirty="0"/>
        </a:p>
      </dgm:t>
    </dgm:pt>
    <dgm:pt modelId="{6E40B003-824C-4DD0-BD1E-2958B4E255F2}" type="parTrans" cxnId="{4E1EAC0A-D26E-4007-951D-1B10308BE0DA}">
      <dgm:prSet/>
      <dgm:spPr/>
      <dgm:t>
        <a:bodyPr/>
        <a:lstStyle/>
        <a:p>
          <a:endParaRPr lang="ru-RU"/>
        </a:p>
      </dgm:t>
    </dgm:pt>
    <dgm:pt modelId="{49E46612-A6A3-46F2-A947-1B6E6036576B}" type="sibTrans" cxnId="{4E1EAC0A-D26E-4007-951D-1B10308BE0DA}">
      <dgm:prSet/>
      <dgm:spPr/>
      <dgm:t>
        <a:bodyPr/>
        <a:lstStyle/>
        <a:p>
          <a:endParaRPr lang="ru-RU"/>
        </a:p>
      </dgm:t>
    </dgm:pt>
    <dgm:pt modelId="{ACBB330A-38E9-425C-88F9-62F668CA76F3}">
      <dgm:prSet phldrT="[Текст]"/>
      <dgm:spPr/>
      <dgm:t>
        <a:bodyPr/>
        <a:lstStyle/>
        <a:p>
          <a:r>
            <a:rPr lang="ru-RU" b="1" i="0" dirty="0" smtClean="0"/>
            <a:t>Программные</a:t>
          </a:r>
          <a:endParaRPr lang="ru-RU" dirty="0"/>
        </a:p>
      </dgm:t>
    </dgm:pt>
    <dgm:pt modelId="{37C2A97E-7A81-4B17-9567-DAAC5DD574D2}" type="parTrans" cxnId="{9A4E3C2C-E721-4B78-92B1-EE461A71B2FD}">
      <dgm:prSet/>
      <dgm:spPr/>
      <dgm:t>
        <a:bodyPr/>
        <a:lstStyle/>
        <a:p>
          <a:endParaRPr lang="ru-RU"/>
        </a:p>
      </dgm:t>
    </dgm:pt>
    <dgm:pt modelId="{45ADB6EE-2BAC-41E1-AC48-2B200A24B450}" type="sibTrans" cxnId="{9A4E3C2C-E721-4B78-92B1-EE461A71B2FD}">
      <dgm:prSet/>
      <dgm:spPr/>
      <dgm:t>
        <a:bodyPr/>
        <a:lstStyle/>
        <a:p>
          <a:endParaRPr lang="ru-RU"/>
        </a:p>
      </dgm:t>
    </dgm:pt>
    <dgm:pt modelId="{1590C953-5F57-4327-86B0-D5BD10D391B2}">
      <dgm:prSet phldrT="[Текст]" custT="1"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1400" b="0" i="0" dirty="0" smtClean="0">
              <a:solidFill>
                <a:schemeClr val="accent1">
                  <a:lumMod val="50000"/>
                </a:schemeClr>
              </a:solidFill>
            </a:rPr>
            <a:t>Программы, которые помогают контролировать, хранить и защищать информацию и доступ к ней</a:t>
          </a:r>
          <a:endParaRPr lang="ru-RU" sz="1400" b="0" i="0" dirty="0">
            <a:solidFill>
              <a:schemeClr val="accent1">
                <a:lumMod val="50000"/>
              </a:schemeClr>
            </a:solidFill>
          </a:endParaRPr>
        </a:p>
      </dgm:t>
    </dgm:pt>
    <dgm:pt modelId="{9F6252B4-211D-4464-8B31-1E1DB6652114}" type="parTrans" cxnId="{D73DCBCB-46EC-4F25-839C-00C966756B4D}">
      <dgm:prSet/>
      <dgm:spPr/>
      <dgm:t>
        <a:bodyPr/>
        <a:lstStyle/>
        <a:p>
          <a:endParaRPr lang="ru-RU"/>
        </a:p>
      </dgm:t>
    </dgm:pt>
    <dgm:pt modelId="{1C9F5B33-0AA5-4A7B-B238-F2B3DBBE6698}" type="sibTrans" cxnId="{D73DCBCB-46EC-4F25-839C-00C966756B4D}">
      <dgm:prSet/>
      <dgm:spPr/>
      <dgm:t>
        <a:bodyPr/>
        <a:lstStyle/>
        <a:p>
          <a:endParaRPr lang="ru-RU"/>
        </a:p>
      </dgm:t>
    </dgm:pt>
    <dgm:pt modelId="{815C927D-501D-4B2F-B3F7-1A970B0A89BF}">
      <dgm:prSet phldrT="[Текст]"/>
      <dgm:spPr/>
      <dgm:t>
        <a:bodyPr/>
        <a:lstStyle/>
        <a:p>
          <a:r>
            <a:rPr lang="ru-RU" b="1" i="0" dirty="0" smtClean="0"/>
            <a:t>Технические (аппаратные)</a:t>
          </a:r>
          <a:endParaRPr lang="ru-RU" dirty="0"/>
        </a:p>
      </dgm:t>
    </dgm:pt>
    <dgm:pt modelId="{AAB46AD2-4533-4CC0-92AE-FFF2E9951103}" type="parTrans" cxnId="{80F2ADE9-9166-4B2D-B07A-2C2183564B6A}">
      <dgm:prSet/>
      <dgm:spPr/>
      <dgm:t>
        <a:bodyPr/>
        <a:lstStyle/>
        <a:p>
          <a:endParaRPr lang="ru-RU"/>
        </a:p>
      </dgm:t>
    </dgm:pt>
    <dgm:pt modelId="{E0671109-90C3-465E-A8AF-CFD9038BAA2D}" type="sibTrans" cxnId="{80F2ADE9-9166-4B2D-B07A-2C2183564B6A}">
      <dgm:prSet/>
      <dgm:spPr/>
      <dgm:t>
        <a:bodyPr/>
        <a:lstStyle/>
        <a:p>
          <a:endParaRPr lang="ru-RU"/>
        </a:p>
      </dgm:t>
    </dgm:pt>
    <dgm:pt modelId="{3BD5C557-9C5D-4A9F-8574-F21ED37B9BA0}">
      <dgm:prSet phldrT="[Текст]" custT="1"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1400" b="0" i="0" dirty="0" smtClean="0">
              <a:solidFill>
                <a:schemeClr val="accent1">
                  <a:lumMod val="50000"/>
                </a:schemeClr>
              </a:solidFill>
            </a:rPr>
            <a:t>Технические виды устройств, которые защищают информацию от проникновения и утечки</a:t>
          </a:r>
          <a:endParaRPr lang="ru-RU" sz="1400" b="0" i="0" dirty="0">
            <a:solidFill>
              <a:schemeClr val="accent1">
                <a:lumMod val="50000"/>
              </a:schemeClr>
            </a:solidFill>
          </a:endParaRPr>
        </a:p>
      </dgm:t>
    </dgm:pt>
    <dgm:pt modelId="{5B4BB174-1763-4B0B-850A-7806E58B7AE2}" type="parTrans" cxnId="{1230DD20-7121-4B1C-8644-B5D736742964}">
      <dgm:prSet/>
      <dgm:spPr/>
      <dgm:t>
        <a:bodyPr/>
        <a:lstStyle/>
        <a:p>
          <a:endParaRPr lang="ru-RU"/>
        </a:p>
      </dgm:t>
    </dgm:pt>
    <dgm:pt modelId="{E98DF054-EF56-43A4-A5F9-E66E818590F5}" type="sibTrans" cxnId="{1230DD20-7121-4B1C-8644-B5D736742964}">
      <dgm:prSet/>
      <dgm:spPr/>
      <dgm:t>
        <a:bodyPr/>
        <a:lstStyle/>
        <a:p>
          <a:endParaRPr lang="ru-RU"/>
        </a:p>
      </dgm:t>
    </dgm:pt>
    <dgm:pt modelId="{C7C5A976-06D5-408C-9D16-FB9733926DDD}">
      <dgm:prSet phldrT="[Текст]"/>
      <dgm:spPr/>
      <dgm:t>
        <a:bodyPr/>
        <a:lstStyle/>
        <a:p>
          <a:r>
            <a:rPr lang="ru-RU" b="1" i="0" dirty="0" smtClean="0"/>
            <a:t>Смешанные аппаратно-программные</a:t>
          </a:r>
          <a:endParaRPr lang="ru-RU" dirty="0"/>
        </a:p>
      </dgm:t>
    </dgm:pt>
    <dgm:pt modelId="{DA280543-D716-435C-8D2C-2A7C1FB245A3}" type="parTrans" cxnId="{318748C4-6BB9-4EE5-A8CD-7B8E8103F6CF}">
      <dgm:prSet/>
      <dgm:spPr/>
      <dgm:t>
        <a:bodyPr/>
        <a:lstStyle/>
        <a:p>
          <a:endParaRPr lang="ru-RU"/>
        </a:p>
      </dgm:t>
    </dgm:pt>
    <dgm:pt modelId="{E3F267AA-0337-4A97-ADFF-E21B95E50144}" type="sibTrans" cxnId="{318748C4-6BB9-4EE5-A8CD-7B8E8103F6CF}">
      <dgm:prSet/>
      <dgm:spPr/>
      <dgm:t>
        <a:bodyPr/>
        <a:lstStyle/>
        <a:p>
          <a:endParaRPr lang="ru-RU"/>
        </a:p>
      </dgm:t>
    </dgm:pt>
    <dgm:pt modelId="{40EC9DD6-130A-44BA-807B-BB9E457AB498}">
      <dgm:prSet phldrT="[Текст]" custT="1"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1400" b="0" i="0" dirty="0" smtClean="0">
              <a:solidFill>
                <a:schemeClr val="accent1">
                  <a:lumMod val="50000"/>
                </a:schemeClr>
              </a:solidFill>
            </a:rPr>
            <a:t>Выполняют функции как аппаратных, так и программных средств</a:t>
          </a:r>
          <a:endParaRPr lang="ru-RU" sz="1400" b="0" i="0" dirty="0">
            <a:solidFill>
              <a:schemeClr val="accent1">
                <a:lumMod val="50000"/>
              </a:schemeClr>
            </a:solidFill>
          </a:endParaRPr>
        </a:p>
      </dgm:t>
    </dgm:pt>
    <dgm:pt modelId="{14A07E85-3023-426C-BD35-5CF7AA36A902}" type="parTrans" cxnId="{647B99B5-9CA4-4B91-8B70-2D2C219166E2}">
      <dgm:prSet/>
      <dgm:spPr/>
      <dgm:t>
        <a:bodyPr/>
        <a:lstStyle/>
        <a:p>
          <a:endParaRPr lang="ru-RU"/>
        </a:p>
      </dgm:t>
    </dgm:pt>
    <dgm:pt modelId="{F9CED3E0-0FDF-4642-923F-69BEB3AA9EAC}" type="sibTrans" cxnId="{647B99B5-9CA4-4B91-8B70-2D2C219166E2}">
      <dgm:prSet/>
      <dgm:spPr/>
      <dgm:t>
        <a:bodyPr/>
        <a:lstStyle/>
        <a:p>
          <a:endParaRPr lang="ru-RU"/>
        </a:p>
      </dgm:t>
    </dgm:pt>
    <dgm:pt modelId="{56A072BF-4A05-4419-ACE3-7A79932ECA0A}">
      <dgm:prSet phldrT="[Текст]" custT="1"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sz="1400" b="0" i="0" dirty="0" smtClean="0">
              <a:solidFill>
                <a:schemeClr val="accent1">
                  <a:lumMod val="50000"/>
                </a:schemeClr>
              </a:solidFill>
            </a:rPr>
            <a:t>Совокупность организационно-технических и организационно-правовых средств</a:t>
          </a:r>
          <a:endParaRPr lang="ru-RU" sz="1400" dirty="0">
            <a:solidFill>
              <a:schemeClr val="accent1">
                <a:lumMod val="50000"/>
              </a:schemeClr>
            </a:solidFill>
          </a:endParaRPr>
        </a:p>
      </dgm:t>
    </dgm:pt>
    <dgm:pt modelId="{4D2FD7E4-5882-4FD4-8C74-D45FBAE14B93}" type="parTrans" cxnId="{4BAC01D4-CF4F-40AD-A279-19259D1DD0A6}">
      <dgm:prSet/>
      <dgm:spPr/>
      <dgm:t>
        <a:bodyPr/>
        <a:lstStyle/>
        <a:p>
          <a:endParaRPr lang="ru-RU"/>
        </a:p>
      </dgm:t>
    </dgm:pt>
    <dgm:pt modelId="{A886A321-19E6-4FC3-93C4-D27F7C7CCE86}" type="sibTrans" cxnId="{4BAC01D4-CF4F-40AD-A279-19259D1DD0A6}">
      <dgm:prSet/>
      <dgm:spPr/>
      <dgm:t>
        <a:bodyPr/>
        <a:lstStyle/>
        <a:p>
          <a:endParaRPr lang="ru-RU"/>
        </a:p>
      </dgm:t>
    </dgm:pt>
    <dgm:pt modelId="{49661E73-BB4B-49C9-A077-FC56E2B665D1}" type="pres">
      <dgm:prSet presAssocID="{33E39AD1-DBA6-48A6-949D-102C3BCF3D2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4DF3F3-15E5-424C-AE39-F50F88CA7428}" type="pres">
      <dgm:prSet presAssocID="{47AB8B08-14D2-4ECC-BD44-450221B20C17}" presName="composite" presStyleCnt="0"/>
      <dgm:spPr/>
    </dgm:pt>
    <dgm:pt modelId="{F4ADAFCB-74E4-4A04-BCD2-2917BB1E8FC1}" type="pres">
      <dgm:prSet presAssocID="{47AB8B08-14D2-4ECC-BD44-450221B20C17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9E323F-DF3A-4FEF-9216-DFE0E6E97425}" type="pres">
      <dgm:prSet presAssocID="{47AB8B08-14D2-4ECC-BD44-450221B20C17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FDB3EC-4C5B-480E-80E2-2EB4009FD0C3}" type="pres">
      <dgm:prSet presAssocID="{49E46612-A6A3-46F2-A947-1B6E6036576B}" presName="space" presStyleCnt="0"/>
      <dgm:spPr/>
    </dgm:pt>
    <dgm:pt modelId="{7268C1A5-F343-489D-81AF-3A3CC2DF6D94}" type="pres">
      <dgm:prSet presAssocID="{ACBB330A-38E9-425C-88F9-62F668CA76F3}" presName="composite" presStyleCnt="0"/>
      <dgm:spPr/>
    </dgm:pt>
    <dgm:pt modelId="{7379BB61-7335-470F-99DA-D14E701342F0}" type="pres">
      <dgm:prSet presAssocID="{ACBB330A-38E9-425C-88F9-62F668CA76F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1CF49-19E8-4C2A-806D-3ACB634520CA}" type="pres">
      <dgm:prSet presAssocID="{ACBB330A-38E9-425C-88F9-62F668CA76F3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12B12B-F6BE-4980-AD79-3B43DBCEBA78}" type="pres">
      <dgm:prSet presAssocID="{45ADB6EE-2BAC-41E1-AC48-2B200A24B450}" presName="space" presStyleCnt="0"/>
      <dgm:spPr/>
    </dgm:pt>
    <dgm:pt modelId="{F7456D15-498B-4175-A1AF-77129A5EC4E4}" type="pres">
      <dgm:prSet presAssocID="{815C927D-501D-4B2F-B3F7-1A970B0A89BF}" presName="composite" presStyleCnt="0"/>
      <dgm:spPr/>
    </dgm:pt>
    <dgm:pt modelId="{264ED063-F40E-462C-AD38-99EBCAD09C96}" type="pres">
      <dgm:prSet presAssocID="{815C927D-501D-4B2F-B3F7-1A970B0A89BF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E3D4CC-4DF5-43D3-9325-28C2FE4B87DC}" type="pres">
      <dgm:prSet presAssocID="{815C927D-501D-4B2F-B3F7-1A970B0A89BF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10345-0EC3-4996-B9D1-FED233B861E5}" type="pres">
      <dgm:prSet presAssocID="{E0671109-90C3-465E-A8AF-CFD9038BAA2D}" presName="space" presStyleCnt="0"/>
      <dgm:spPr/>
    </dgm:pt>
    <dgm:pt modelId="{3049C611-33FD-4785-B0A4-3E40081505BD}" type="pres">
      <dgm:prSet presAssocID="{C7C5A976-06D5-408C-9D16-FB9733926DDD}" presName="composite" presStyleCnt="0"/>
      <dgm:spPr/>
    </dgm:pt>
    <dgm:pt modelId="{D5216EAA-6236-49DD-8EC7-48D136FEBCFE}" type="pres">
      <dgm:prSet presAssocID="{C7C5A976-06D5-408C-9D16-FB9733926DDD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FB9B1A-A060-456E-A97E-2F5CFCFCA267}" type="pres">
      <dgm:prSet presAssocID="{C7C5A976-06D5-408C-9D16-FB9733926DDD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F2ADE9-9166-4B2D-B07A-2C2183564B6A}" srcId="{33E39AD1-DBA6-48A6-949D-102C3BCF3D22}" destId="{815C927D-501D-4B2F-B3F7-1A970B0A89BF}" srcOrd="2" destOrd="0" parTransId="{AAB46AD2-4533-4CC0-92AE-FFF2E9951103}" sibTransId="{E0671109-90C3-465E-A8AF-CFD9038BAA2D}"/>
    <dgm:cxn modelId="{2501B917-E8CD-44A2-A4F7-2B2EFFBBD7D1}" type="presOf" srcId="{ACBB330A-38E9-425C-88F9-62F668CA76F3}" destId="{7379BB61-7335-470F-99DA-D14E701342F0}" srcOrd="0" destOrd="0" presId="urn:microsoft.com/office/officeart/2005/8/layout/hList1"/>
    <dgm:cxn modelId="{074B7B0C-453B-4C77-95DF-E144B63DEBB5}" type="presOf" srcId="{33E39AD1-DBA6-48A6-949D-102C3BCF3D22}" destId="{49661E73-BB4B-49C9-A077-FC56E2B665D1}" srcOrd="0" destOrd="0" presId="urn:microsoft.com/office/officeart/2005/8/layout/hList1"/>
    <dgm:cxn modelId="{053EC3F0-C364-43EB-8531-8A9529BB7B83}" type="presOf" srcId="{C7C5A976-06D5-408C-9D16-FB9733926DDD}" destId="{D5216EAA-6236-49DD-8EC7-48D136FEBCFE}" srcOrd="0" destOrd="0" presId="urn:microsoft.com/office/officeart/2005/8/layout/hList1"/>
    <dgm:cxn modelId="{0C5F3B16-F52B-4ECF-95C2-635BCF32C655}" type="presOf" srcId="{47AB8B08-14D2-4ECC-BD44-450221B20C17}" destId="{F4ADAFCB-74E4-4A04-BCD2-2917BB1E8FC1}" srcOrd="0" destOrd="0" presId="urn:microsoft.com/office/officeart/2005/8/layout/hList1"/>
    <dgm:cxn modelId="{3F7000F9-A91F-4757-BCE7-855BD4DA18D1}" type="presOf" srcId="{40EC9DD6-130A-44BA-807B-BB9E457AB498}" destId="{58FB9B1A-A060-456E-A97E-2F5CFCFCA267}" srcOrd="0" destOrd="0" presId="urn:microsoft.com/office/officeart/2005/8/layout/hList1"/>
    <dgm:cxn modelId="{E2BFE8EF-8558-4878-A8BA-3FA35372C97C}" type="presOf" srcId="{815C927D-501D-4B2F-B3F7-1A970B0A89BF}" destId="{264ED063-F40E-462C-AD38-99EBCAD09C96}" srcOrd="0" destOrd="0" presId="urn:microsoft.com/office/officeart/2005/8/layout/hList1"/>
    <dgm:cxn modelId="{4E1EAC0A-D26E-4007-951D-1B10308BE0DA}" srcId="{33E39AD1-DBA6-48A6-949D-102C3BCF3D22}" destId="{47AB8B08-14D2-4ECC-BD44-450221B20C17}" srcOrd="0" destOrd="0" parTransId="{6E40B003-824C-4DD0-BD1E-2958B4E255F2}" sibTransId="{49E46612-A6A3-46F2-A947-1B6E6036576B}"/>
    <dgm:cxn modelId="{1230DD20-7121-4B1C-8644-B5D736742964}" srcId="{815C927D-501D-4B2F-B3F7-1A970B0A89BF}" destId="{3BD5C557-9C5D-4A9F-8574-F21ED37B9BA0}" srcOrd="0" destOrd="0" parTransId="{5B4BB174-1763-4B0B-850A-7806E58B7AE2}" sibTransId="{E98DF054-EF56-43A4-A5F9-E66E818590F5}"/>
    <dgm:cxn modelId="{1B5EA293-3AF7-4DD1-B0F7-53B830CEC75D}" type="presOf" srcId="{3BD5C557-9C5D-4A9F-8574-F21ED37B9BA0}" destId="{6BE3D4CC-4DF5-43D3-9325-28C2FE4B87DC}" srcOrd="0" destOrd="0" presId="urn:microsoft.com/office/officeart/2005/8/layout/hList1"/>
    <dgm:cxn modelId="{318748C4-6BB9-4EE5-A8CD-7B8E8103F6CF}" srcId="{33E39AD1-DBA6-48A6-949D-102C3BCF3D22}" destId="{C7C5A976-06D5-408C-9D16-FB9733926DDD}" srcOrd="3" destOrd="0" parTransId="{DA280543-D716-435C-8D2C-2A7C1FB245A3}" sibTransId="{E3F267AA-0337-4A97-ADFF-E21B95E50144}"/>
    <dgm:cxn modelId="{394AAF98-8C78-4743-ADE6-AA229D007851}" type="presOf" srcId="{1590C953-5F57-4327-86B0-D5BD10D391B2}" destId="{7B81CF49-19E8-4C2A-806D-3ACB634520CA}" srcOrd="0" destOrd="0" presId="urn:microsoft.com/office/officeart/2005/8/layout/hList1"/>
    <dgm:cxn modelId="{218B8281-CBD8-44C6-ABFF-71893A235AF1}" type="presOf" srcId="{56A072BF-4A05-4419-ACE3-7A79932ECA0A}" destId="{F59E323F-DF3A-4FEF-9216-DFE0E6E97425}" srcOrd="0" destOrd="0" presId="urn:microsoft.com/office/officeart/2005/8/layout/hList1"/>
    <dgm:cxn modelId="{9A4E3C2C-E721-4B78-92B1-EE461A71B2FD}" srcId="{33E39AD1-DBA6-48A6-949D-102C3BCF3D22}" destId="{ACBB330A-38E9-425C-88F9-62F668CA76F3}" srcOrd="1" destOrd="0" parTransId="{37C2A97E-7A81-4B17-9567-DAAC5DD574D2}" sibTransId="{45ADB6EE-2BAC-41E1-AC48-2B200A24B450}"/>
    <dgm:cxn modelId="{4BAC01D4-CF4F-40AD-A279-19259D1DD0A6}" srcId="{47AB8B08-14D2-4ECC-BD44-450221B20C17}" destId="{56A072BF-4A05-4419-ACE3-7A79932ECA0A}" srcOrd="0" destOrd="0" parTransId="{4D2FD7E4-5882-4FD4-8C74-D45FBAE14B93}" sibTransId="{A886A321-19E6-4FC3-93C4-D27F7C7CCE86}"/>
    <dgm:cxn modelId="{647B99B5-9CA4-4B91-8B70-2D2C219166E2}" srcId="{C7C5A976-06D5-408C-9D16-FB9733926DDD}" destId="{40EC9DD6-130A-44BA-807B-BB9E457AB498}" srcOrd="0" destOrd="0" parTransId="{14A07E85-3023-426C-BD35-5CF7AA36A902}" sibTransId="{F9CED3E0-0FDF-4642-923F-69BEB3AA9EAC}"/>
    <dgm:cxn modelId="{D73DCBCB-46EC-4F25-839C-00C966756B4D}" srcId="{ACBB330A-38E9-425C-88F9-62F668CA76F3}" destId="{1590C953-5F57-4327-86B0-D5BD10D391B2}" srcOrd="0" destOrd="0" parTransId="{9F6252B4-211D-4464-8B31-1E1DB6652114}" sibTransId="{1C9F5B33-0AA5-4A7B-B238-F2B3DBBE6698}"/>
    <dgm:cxn modelId="{4D3FF055-B290-4D8C-A794-E58D6A6869BD}" type="presParOf" srcId="{49661E73-BB4B-49C9-A077-FC56E2B665D1}" destId="{A74DF3F3-15E5-424C-AE39-F50F88CA7428}" srcOrd="0" destOrd="0" presId="urn:microsoft.com/office/officeart/2005/8/layout/hList1"/>
    <dgm:cxn modelId="{6EC99DAC-1A9A-4A6B-B600-7CDAAE9201A8}" type="presParOf" srcId="{A74DF3F3-15E5-424C-AE39-F50F88CA7428}" destId="{F4ADAFCB-74E4-4A04-BCD2-2917BB1E8FC1}" srcOrd="0" destOrd="0" presId="urn:microsoft.com/office/officeart/2005/8/layout/hList1"/>
    <dgm:cxn modelId="{1CA61711-3358-41FD-815A-A46459423EE3}" type="presParOf" srcId="{A74DF3F3-15E5-424C-AE39-F50F88CA7428}" destId="{F59E323F-DF3A-4FEF-9216-DFE0E6E97425}" srcOrd="1" destOrd="0" presId="urn:microsoft.com/office/officeart/2005/8/layout/hList1"/>
    <dgm:cxn modelId="{1220FC28-3AEF-4170-9464-462E0776799C}" type="presParOf" srcId="{49661E73-BB4B-49C9-A077-FC56E2B665D1}" destId="{0BFDB3EC-4C5B-480E-80E2-2EB4009FD0C3}" srcOrd="1" destOrd="0" presId="urn:microsoft.com/office/officeart/2005/8/layout/hList1"/>
    <dgm:cxn modelId="{29606B00-B9E5-4AE5-9EF5-C2F8774FFD60}" type="presParOf" srcId="{49661E73-BB4B-49C9-A077-FC56E2B665D1}" destId="{7268C1A5-F343-489D-81AF-3A3CC2DF6D94}" srcOrd="2" destOrd="0" presId="urn:microsoft.com/office/officeart/2005/8/layout/hList1"/>
    <dgm:cxn modelId="{2EE7BC39-665D-4507-8B2A-533507A54D12}" type="presParOf" srcId="{7268C1A5-F343-489D-81AF-3A3CC2DF6D94}" destId="{7379BB61-7335-470F-99DA-D14E701342F0}" srcOrd="0" destOrd="0" presId="urn:microsoft.com/office/officeart/2005/8/layout/hList1"/>
    <dgm:cxn modelId="{8DE28E55-5F61-4420-BA5F-0CB8A2639F2F}" type="presParOf" srcId="{7268C1A5-F343-489D-81AF-3A3CC2DF6D94}" destId="{7B81CF49-19E8-4C2A-806D-3ACB634520CA}" srcOrd="1" destOrd="0" presId="urn:microsoft.com/office/officeart/2005/8/layout/hList1"/>
    <dgm:cxn modelId="{D830D472-CAD5-4F16-905B-1DFBF06AF0D3}" type="presParOf" srcId="{49661E73-BB4B-49C9-A077-FC56E2B665D1}" destId="{EB12B12B-F6BE-4980-AD79-3B43DBCEBA78}" srcOrd="3" destOrd="0" presId="urn:microsoft.com/office/officeart/2005/8/layout/hList1"/>
    <dgm:cxn modelId="{FE13D736-8270-4CFA-8C02-351D075AF514}" type="presParOf" srcId="{49661E73-BB4B-49C9-A077-FC56E2B665D1}" destId="{F7456D15-498B-4175-A1AF-77129A5EC4E4}" srcOrd="4" destOrd="0" presId="urn:microsoft.com/office/officeart/2005/8/layout/hList1"/>
    <dgm:cxn modelId="{922DF6E1-7E5F-4DC0-AB57-9FB211214818}" type="presParOf" srcId="{F7456D15-498B-4175-A1AF-77129A5EC4E4}" destId="{264ED063-F40E-462C-AD38-99EBCAD09C96}" srcOrd="0" destOrd="0" presId="urn:microsoft.com/office/officeart/2005/8/layout/hList1"/>
    <dgm:cxn modelId="{E91A4201-AEF8-469A-A91D-E0C7EA45CE52}" type="presParOf" srcId="{F7456D15-498B-4175-A1AF-77129A5EC4E4}" destId="{6BE3D4CC-4DF5-43D3-9325-28C2FE4B87DC}" srcOrd="1" destOrd="0" presId="urn:microsoft.com/office/officeart/2005/8/layout/hList1"/>
    <dgm:cxn modelId="{A8F0EA23-3105-4698-AA60-B98A057ED6A1}" type="presParOf" srcId="{49661E73-BB4B-49C9-A077-FC56E2B665D1}" destId="{B5C10345-0EC3-4996-B9D1-FED233B861E5}" srcOrd="5" destOrd="0" presId="urn:microsoft.com/office/officeart/2005/8/layout/hList1"/>
    <dgm:cxn modelId="{6AE45D9F-3F41-4FF1-83E0-66F47A9B48D6}" type="presParOf" srcId="{49661E73-BB4B-49C9-A077-FC56E2B665D1}" destId="{3049C611-33FD-4785-B0A4-3E40081505BD}" srcOrd="6" destOrd="0" presId="urn:microsoft.com/office/officeart/2005/8/layout/hList1"/>
    <dgm:cxn modelId="{70A75B28-B795-40C6-A0C5-C10A64E22475}" type="presParOf" srcId="{3049C611-33FD-4785-B0A4-3E40081505BD}" destId="{D5216EAA-6236-49DD-8EC7-48D136FEBCFE}" srcOrd="0" destOrd="0" presId="urn:microsoft.com/office/officeart/2005/8/layout/hList1"/>
    <dgm:cxn modelId="{342D80AE-BF4D-4984-9CE7-BC7D360252C9}" type="presParOf" srcId="{3049C611-33FD-4785-B0A4-3E40081505BD}" destId="{58FB9B1A-A060-456E-A97E-2F5CFCFCA26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AC8EC9-D513-4FA6-997D-E204A72C3E1D}" type="doc">
      <dgm:prSet loTypeId="urn:microsoft.com/office/officeart/2008/layout/Lined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39AA291-730D-4CF2-B59A-4F1E150B7614}">
      <dgm:prSet phldrT="[Текст]"/>
      <dgm:spPr/>
      <dgm:t>
        <a:bodyPr/>
        <a:lstStyle/>
        <a:p>
          <a:r>
            <a:rPr lang="ru-RU" b="1" i="0" dirty="0" smtClean="0">
              <a:solidFill>
                <a:schemeClr val="accent1">
                  <a:lumMod val="50000"/>
                </a:schemeClr>
              </a:solidFill>
            </a:rPr>
            <a:t>Антивирусные программы</a:t>
          </a:r>
          <a:endParaRPr lang="ru-RU" dirty="0">
            <a:solidFill>
              <a:schemeClr val="accent1">
                <a:lumMod val="50000"/>
              </a:schemeClr>
            </a:solidFill>
          </a:endParaRPr>
        </a:p>
      </dgm:t>
    </dgm:pt>
    <dgm:pt modelId="{91DF4D31-B65B-407C-B73E-68AAA1623559}" type="parTrans" cxnId="{B357E1D7-F05E-4256-BD51-7B1C7F6010AD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2B7E238D-79E2-4E10-9DFE-AD669C18B670}" type="sibTrans" cxnId="{B357E1D7-F05E-4256-BD51-7B1C7F6010AD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A5897794-1DED-4570-9510-BA5996DF50E8}">
      <dgm:prSet phldrT="[Текст]"/>
      <dgm:spPr/>
      <dgm:t>
        <a:bodyPr/>
        <a:lstStyle/>
        <a:p>
          <a:r>
            <a:rPr lang="ru-RU" b="1" i="0" dirty="0" smtClean="0">
              <a:solidFill>
                <a:schemeClr val="accent1">
                  <a:lumMod val="50000"/>
                </a:schemeClr>
              </a:solidFill>
            </a:rPr>
            <a:t>Облачный антивирус (</a:t>
          </a:r>
          <a:r>
            <a:rPr lang="en-US" b="1" i="0" dirty="0" err="1" smtClean="0">
              <a:solidFill>
                <a:schemeClr val="accent1">
                  <a:lumMod val="50000"/>
                </a:schemeClr>
              </a:solidFill>
            </a:rPr>
            <a:t>CloudAV</a:t>
          </a:r>
          <a:r>
            <a:rPr lang="en-US" b="1" i="0" dirty="0" smtClean="0">
              <a:solidFill>
                <a:schemeClr val="accent1">
                  <a:lumMod val="50000"/>
                </a:schemeClr>
              </a:solidFill>
            </a:rPr>
            <a:t>)</a:t>
          </a:r>
          <a:endParaRPr lang="ru-RU" dirty="0">
            <a:solidFill>
              <a:schemeClr val="accent1">
                <a:lumMod val="50000"/>
              </a:schemeClr>
            </a:solidFill>
          </a:endParaRPr>
        </a:p>
      </dgm:t>
    </dgm:pt>
    <dgm:pt modelId="{EA4B0BD2-ABCF-4C64-B38C-BF8F9ECFB17C}" type="parTrans" cxnId="{AFF40BA5-BD0D-439E-ACC9-C40F7282F367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750C8A22-7CF4-48A6-8287-B94D0EDCCBAD}" type="sibTrans" cxnId="{AFF40BA5-BD0D-439E-ACC9-C40F7282F367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CD4F5D95-908A-4C01-AC1D-6932C38A83AA}">
      <dgm:prSet phldrT="[Текст]"/>
      <dgm:spPr/>
      <dgm:t>
        <a:bodyPr/>
        <a:lstStyle/>
        <a:p>
          <a:r>
            <a:rPr lang="en-US" b="1" i="0" dirty="0" smtClean="0">
              <a:solidFill>
                <a:schemeClr val="accent1">
                  <a:lumMod val="50000"/>
                </a:schemeClr>
              </a:solidFill>
            </a:rPr>
            <a:t>DLP (Data Leak Prevention)</a:t>
          </a:r>
          <a:endParaRPr lang="ru-RU" dirty="0">
            <a:solidFill>
              <a:schemeClr val="accent1">
                <a:lumMod val="50000"/>
              </a:schemeClr>
            </a:solidFill>
          </a:endParaRPr>
        </a:p>
      </dgm:t>
    </dgm:pt>
    <dgm:pt modelId="{117427B9-5E5E-409C-AEA9-32DCDD47A1AA}" type="parTrans" cxnId="{6D9A114D-2D8F-4F01-B24C-E999DBB58A6D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5CE82A38-626A-4C99-95A2-BE699DD97AB8}" type="sibTrans" cxnId="{6D9A114D-2D8F-4F01-B24C-E999DBB58A6D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C78CA3D1-4489-4258-A1FD-56FEC73EA31B}">
      <dgm:prSet phldrT="[Текст]"/>
      <dgm:spPr/>
      <dgm:t>
        <a:bodyPr/>
        <a:lstStyle/>
        <a:p>
          <a:r>
            <a:rPr lang="ru-RU" b="1" i="0" dirty="0" smtClean="0">
              <a:solidFill>
                <a:schemeClr val="accent1">
                  <a:lumMod val="50000"/>
                </a:schemeClr>
              </a:solidFill>
            </a:rPr>
            <a:t>Криптографические системы</a:t>
          </a:r>
          <a:endParaRPr lang="ru-RU" dirty="0">
            <a:solidFill>
              <a:schemeClr val="accent1">
                <a:lumMod val="50000"/>
              </a:schemeClr>
            </a:solidFill>
          </a:endParaRPr>
        </a:p>
      </dgm:t>
    </dgm:pt>
    <dgm:pt modelId="{7483B2BC-259D-4DE8-A48B-BE5AFEBF2DC3}" type="parTrans" cxnId="{174F14F0-12EB-4DBE-A634-5AC16CC0106A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870322E0-9E24-44EE-8292-2C5ABCD32C6D}" type="sibTrans" cxnId="{174F14F0-12EB-4DBE-A634-5AC16CC0106A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C0B08DCE-672C-4CBE-8356-C2E3C79BC736}">
      <dgm:prSet phldrT="[Текст]"/>
      <dgm:spPr/>
      <dgm:t>
        <a:bodyPr/>
        <a:lstStyle/>
        <a:p>
          <a:r>
            <a:rPr lang="ru-RU" b="1" i="0" dirty="0" smtClean="0">
              <a:solidFill>
                <a:schemeClr val="accent1">
                  <a:lumMod val="50000"/>
                </a:schemeClr>
              </a:solidFill>
            </a:rPr>
            <a:t>Межсетевые экраны (брандмауэры или </a:t>
          </a:r>
          <a:r>
            <a:rPr lang="ru-RU" b="1" i="0" dirty="0" err="1" smtClean="0">
              <a:solidFill>
                <a:schemeClr val="accent1">
                  <a:lumMod val="50000"/>
                </a:schemeClr>
              </a:solidFill>
            </a:rPr>
            <a:t>файрволы</a:t>
          </a:r>
          <a:r>
            <a:rPr lang="ru-RU" b="1" i="0" dirty="0" smtClean="0">
              <a:solidFill>
                <a:schemeClr val="accent1">
                  <a:lumMod val="50000"/>
                </a:schemeClr>
              </a:solidFill>
            </a:rPr>
            <a:t>)</a:t>
          </a:r>
          <a:endParaRPr lang="ru-RU" dirty="0">
            <a:solidFill>
              <a:schemeClr val="accent1">
                <a:lumMod val="50000"/>
              </a:schemeClr>
            </a:solidFill>
          </a:endParaRPr>
        </a:p>
      </dgm:t>
    </dgm:pt>
    <dgm:pt modelId="{EC65DD3F-5CAE-4B23-A126-D4136A524E41}" type="parTrans" cxnId="{5B04F3E5-C231-435E-8087-1DED666EFEEF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B19D8D85-266D-4779-BC5A-D141317E9258}" type="sibTrans" cxnId="{5B04F3E5-C231-435E-8087-1DED666EFEEF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DCC14798-02E8-4A69-9621-9B86EAC39242}">
      <dgm:prSet/>
      <dgm:spPr/>
      <dgm:t>
        <a:bodyPr/>
        <a:lstStyle/>
        <a:p>
          <a:r>
            <a:rPr lang="en-US" b="1" i="0" dirty="0" smtClean="0">
              <a:solidFill>
                <a:schemeClr val="accent1">
                  <a:lumMod val="50000"/>
                </a:schemeClr>
              </a:solidFill>
            </a:rPr>
            <a:t>VPN (Virtual Private Network)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697A3478-931C-42A2-B76C-41996555DE43}" type="parTrans" cxnId="{E960C20D-25E7-4D59-8F16-C3F1A75BEF2D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CA16F9FF-2437-4FEF-8F62-EB52DCF2AD2E}" type="sibTrans" cxnId="{E960C20D-25E7-4D59-8F16-C3F1A75BEF2D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8C3593C3-DC1B-4718-A7D0-6DA2A8A1E318}">
      <dgm:prSet/>
      <dgm:spPr/>
      <dgm:t>
        <a:bodyPr/>
        <a:lstStyle/>
        <a:p>
          <a:r>
            <a:rPr lang="en-US" b="1" i="0" dirty="0" smtClean="0">
              <a:solidFill>
                <a:schemeClr val="accent1">
                  <a:lumMod val="50000"/>
                </a:schemeClr>
              </a:solidFill>
            </a:rPr>
            <a:t>Proxy-server (</a:t>
          </a:r>
          <a:r>
            <a:rPr lang="ru-RU" b="1" i="0" dirty="0" smtClean="0">
              <a:solidFill>
                <a:schemeClr val="accent1">
                  <a:lumMod val="50000"/>
                </a:schemeClr>
              </a:solidFill>
            </a:rPr>
            <a:t>Прокси-сервер)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1D5EC422-A778-4505-B89B-0E994A5770D3}" type="parTrans" cxnId="{0CB6F84F-E028-4059-AB89-5D0CB46973AD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8F3FB5F1-5D61-4170-ACC0-0B3E080013C5}" type="sibTrans" cxnId="{0CB6F84F-E028-4059-AB89-5D0CB46973AD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27D21FFE-705B-4545-AE15-9B3A77A6AF38}">
      <dgm:prSet/>
      <dgm:spPr/>
      <dgm:t>
        <a:bodyPr/>
        <a:lstStyle/>
        <a:p>
          <a:r>
            <a:rPr lang="ru-RU" b="1" i="0" dirty="0" smtClean="0">
              <a:solidFill>
                <a:schemeClr val="accent1">
                  <a:lumMod val="50000"/>
                </a:schemeClr>
              </a:solidFill>
            </a:rPr>
            <a:t>Системы мониторинга и управления информационной безопасностью, SIEM</a:t>
          </a:r>
          <a:r>
            <a:rPr lang="ru-RU" b="0" i="0" dirty="0" smtClean="0">
              <a:solidFill>
                <a:schemeClr val="accent1">
                  <a:lumMod val="50000"/>
                </a:schemeClr>
              </a:solidFill>
            </a:rPr>
            <a:t> 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4B04AC0C-ED21-4C50-865E-A8856C39FD2F}" type="parTrans" cxnId="{28E58B90-D0A1-4EEA-B9CB-EE7ADE9E2972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084FCB6C-E4E0-4A70-A6E4-775E1721BA93}" type="sibTrans" cxnId="{28E58B90-D0A1-4EEA-B9CB-EE7ADE9E2972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B1EC3B41-B86E-48E8-8FBC-67FCA6D77C85}" type="pres">
      <dgm:prSet presAssocID="{6FAC8EC9-D513-4FA6-997D-E204A72C3E1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3CF05AD-3C02-4D44-9E88-EF16C1CD46B1}" type="pres">
      <dgm:prSet presAssocID="{A39AA291-730D-4CF2-B59A-4F1E150B7614}" presName="thickLine" presStyleLbl="alignNode1" presStyleIdx="0" presStyleCnt="8"/>
      <dgm:spPr/>
    </dgm:pt>
    <dgm:pt modelId="{7E0A1542-0DE7-4302-BC7F-77F8242A5C73}" type="pres">
      <dgm:prSet presAssocID="{A39AA291-730D-4CF2-B59A-4F1E150B7614}" presName="horz1" presStyleCnt="0"/>
      <dgm:spPr/>
    </dgm:pt>
    <dgm:pt modelId="{E7D70DBA-737B-4A6D-8D10-AFA7B9549D4A}" type="pres">
      <dgm:prSet presAssocID="{A39AA291-730D-4CF2-B59A-4F1E150B7614}" presName="tx1" presStyleLbl="revTx" presStyleIdx="0" presStyleCnt="8"/>
      <dgm:spPr/>
      <dgm:t>
        <a:bodyPr/>
        <a:lstStyle/>
        <a:p>
          <a:endParaRPr lang="ru-RU"/>
        </a:p>
      </dgm:t>
    </dgm:pt>
    <dgm:pt modelId="{71319F5C-AF81-432F-BDCC-9E576E4EAE52}" type="pres">
      <dgm:prSet presAssocID="{A39AA291-730D-4CF2-B59A-4F1E150B7614}" presName="vert1" presStyleCnt="0"/>
      <dgm:spPr/>
    </dgm:pt>
    <dgm:pt modelId="{3197221E-DAFC-428B-88ED-482C10C9D8C0}" type="pres">
      <dgm:prSet presAssocID="{A5897794-1DED-4570-9510-BA5996DF50E8}" presName="thickLine" presStyleLbl="alignNode1" presStyleIdx="1" presStyleCnt="8"/>
      <dgm:spPr/>
    </dgm:pt>
    <dgm:pt modelId="{848DBC88-C21B-4CA1-A533-544F8B4D28BC}" type="pres">
      <dgm:prSet presAssocID="{A5897794-1DED-4570-9510-BA5996DF50E8}" presName="horz1" presStyleCnt="0"/>
      <dgm:spPr/>
    </dgm:pt>
    <dgm:pt modelId="{85640D4C-33CA-4BED-A9FC-4FCDFE53F0B1}" type="pres">
      <dgm:prSet presAssocID="{A5897794-1DED-4570-9510-BA5996DF50E8}" presName="tx1" presStyleLbl="revTx" presStyleIdx="1" presStyleCnt="8"/>
      <dgm:spPr/>
      <dgm:t>
        <a:bodyPr/>
        <a:lstStyle/>
        <a:p>
          <a:endParaRPr lang="ru-RU"/>
        </a:p>
      </dgm:t>
    </dgm:pt>
    <dgm:pt modelId="{E70EB8C7-7C05-455D-B344-2CA6C15256D3}" type="pres">
      <dgm:prSet presAssocID="{A5897794-1DED-4570-9510-BA5996DF50E8}" presName="vert1" presStyleCnt="0"/>
      <dgm:spPr/>
    </dgm:pt>
    <dgm:pt modelId="{2553110D-B1A2-4EBC-BCD3-6151A4AE7B98}" type="pres">
      <dgm:prSet presAssocID="{CD4F5D95-908A-4C01-AC1D-6932C38A83AA}" presName="thickLine" presStyleLbl="alignNode1" presStyleIdx="2" presStyleCnt="8"/>
      <dgm:spPr/>
    </dgm:pt>
    <dgm:pt modelId="{AA0BBBF4-07D1-4316-B158-FB1EB490EEB1}" type="pres">
      <dgm:prSet presAssocID="{CD4F5D95-908A-4C01-AC1D-6932C38A83AA}" presName="horz1" presStyleCnt="0"/>
      <dgm:spPr/>
    </dgm:pt>
    <dgm:pt modelId="{39165632-905A-4D07-B5F5-7C8F5FE101DD}" type="pres">
      <dgm:prSet presAssocID="{CD4F5D95-908A-4C01-AC1D-6932C38A83AA}" presName="tx1" presStyleLbl="revTx" presStyleIdx="2" presStyleCnt="8"/>
      <dgm:spPr/>
      <dgm:t>
        <a:bodyPr/>
        <a:lstStyle/>
        <a:p>
          <a:endParaRPr lang="ru-RU"/>
        </a:p>
      </dgm:t>
    </dgm:pt>
    <dgm:pt modelId="{FD90D148-A265-4A2C-99DA-3469DE6E7F1D}" type="pres">
      <dgm:prSet presAssocID="{CD4F5D95-908A-4C01-AC1D-6932C38A83AA}" presName="vert1" presStyleCnt="0"/>
      <dgm:spPr/>
    </dgm:pt>
    <dgm:pt modelId="{CEA9DC89-1EBE-479B-9763-E4D952CC0313}" type="pres">
      <dgm:prSet presAssocID="{C78CA3D1-4489-4258-A1FD-56FEC73EA31B}" presName="thickLine" presStyleLbl="alignNode1" presStyleIdx="3" presStyleCnt="8"/>
      <dgm:spPr/>
    </dgm:pt>
    <dgm:pt modelId="{5FF32CA0-A8D4-4D8E-83CD-9C994FF611CE}" type="pres">
      <dgm:prSet presAssocID="{C78CA3D1-4489-4258-A1FD-56FEC73EA31B}" presName="horz1" presStyleCnt="0"/>
      <dgm:spPr/>
    </dgm:pt>
    <dgm:pt modelId="{8A4F993E-3363-43F7-A556-ACD8EEE5BB8E}" type="pres">
      <dgm:prSet presAssocID="{C78CA3D1-4489-4258-A1FD-56FEC73EA31B}" presName="tx1" presStyleLbl="revTx" presStyleIdx="3" presStyleCnt="8"/>
      <dgm:spPr/>
      <dgm:t>
        <a:bodyPr/>
        <a:lstStyle/>
        <a:p>
          <a:endParaRPr lang="ru-RU"/>
        </a:p>
      </dgm:t>
    </dgm:pt>
    <dgm:pt modelId="{03C12997-358D-46B0-A877-38FE0ECC71F3}" type="pres">
      <dgm:prSet presAssocID="{C78CA3D1-4489-4258-A1FD-56FEC73EA31B}" presName="vert1" presStyleCnt="0"/>
      <dgm:spPr/>
    </dgm:pt>
    <dgm:pt modelId="{B0671767-5BAA-4D98-AB2B-50C4944F243B}" type="pres">
      <dgm:prSet presAssocID="{C0B08DCE-672C-4CBE-8356-C2E3C79BC736}" presName="thickLine" presStyleLbl="alignNode1" presStyleIdx="4" presStyleCnt="8"/>
      <dgm:spPr/>
    </dgm:pt>
    <dgm:pt modelId="{CEBE0DAB-13DE-4FFA-8095-75F6E5217FDA}" type="pres">
      <dgm:prSet presAssocID="{C0B08DCE-672C-4CBE-8356-C2E3C79BC736}" presName="horz1" presStyleCnt="0"/>
      <dgm:spPr/>
    </dgm:pt>
    <dgm:pt modelId="{CAE974D7-F250-418B-87CB-8041AFBF3294}" type="pres">
      <dgm:prSet presAssocID="{C0B08DCE-672C-4CBE-8356-C2E3C79BC736}" presName="tx1" presStyleLbl="revTx" presStyleIdx="4" presStyleCnt="8"/>
      <dgm:spPr/>
      <dgm:t>
        <a:bodyPr/>
        <a:lstStyle/>
        <a:p>
          <a:endParaRPr lang="ru-RU"/>
        </a:p>
      </dgm:t>
    </dgm:pt>
    <dgm:pt modelId="{70C00C4D-50C7-4066-B356-3930301028A7}" type="pres">
      <dgm:prSet presAssocID="{C0B08DCE-672C-4CBE-8356-C2E3C79BC736}" presName="vert1" presStyleCnt="0"/>
      <dgm:spPr/>
    </dgm:pt>
    <dgm:pt modelId="{8DE2FD65-4DA5-4C09-921F-34B9FA81F099}" type="pres">
      <dgm:prSet presAssocID="{DCC14798-02E8-4A69-9621-9B86EAC39242}" presName="thickLine" presStyleLbl="alignNode1" presStyleIdx="5" presStyleCnt="8"/>
      <dgm:spPr/>
    </dgm:pt>
    <dgm:pt modelId="{A9996C56-3268-4725-8279-15320B0E8879}" type="pres">
      <dgm:prSet presAssocID="{DCC14798-02E8-4A69-9621-9B86EAC39242}" presName="horz1" presStyleCnt="0"/>
      <dgm:spPr/>
    </dgm:pt>
    <dgm:pt modelId="{FCC011C7-DEE2-4BFE-B5CC-A1AB8193FF69}" type="pres">
      <dgm:prSet presAssocID="{DCC14798-02E8-4A69-9621-9B86EAC39242}" presName="tx1" presStyleLbl="revTx" presStyleIdx="5" presStyleCnt="8"/>
      <dgm:spPr/>
      <dgm:t>
        <a:bodyPr/>
        <a:lstStyle/>
        <a:p>
          <a:endParaRPr lang="ru-RU"/>
        </a:p>
      </dgm:t>
    </dgm:pt>
    <dgm:pt modelId="{E885AA38-657D-4BAF-8AEB-1B367ACEA4DC}" type="pres">
      <dgm:prSet presAssocID="{DCC14798-02E8-4A69-9621-9B86EAC39242}" presName="vert1" presStyleCnt="0"/>
      <dgm:spPr/>
    </dgm:pt>
    <dgm:pt modelId="{CCF70CF3-711C-4222-BA9F-5C515CA1DBB8}" type="pres">
      <dgm:prSet presAssocID="{8C3593C3-DC1B-4718-A7D0-6DA2A8A1E318}" presName="thickLine" presStyleLbl="alignNode1" presStyleIdx="6" presStyleCnt="8"/>
      <dgm:spPr/>
    </dgm:pt>
    <dgm:pt modelId="{CF550988-8D06-458F-89AA-2AEA3AD457C6}" type="pres">
      <dgm:prSet presAssocID="{8C3593C3-DC1B-4718-A7D0-6DA2A8A1E318}" presName="horz1" presStyleCnt="0"/>
      <dgm:spPr/>
    </dgm:pt>
    <dgm:pt modelId="{9766067D-3331-478E-8E95-244842D95DFD}" type="pres">
      <dgm:prSet presAssocID="{8C3593C3-DC1B-4718-A7D0-6DA2A8A1E318}" presName="tx1" presStyleLbl="revTx" presStyleIdx="6" presStyleCnt="8"/>
      <dgm:spPr/>
      <dgm:t>
        <a:bodyPr/>
        <a:lstStyle/>
        <a:p>
          <a:endParaRPr lang="ru-RU"/>
        </a:p>
      </dgm:t>
    </dgm:pt>
    <dgm:pt modelId="{4621B7D1-CBC2-489A-B1EC-9A63C0B4A759}" type="pres">
      <dgm:prSet presAssocID="{8C3593C3-DC1B-4718-A7D0-6DA2A8A1E318}" presName="vert1" presStyleCnt="0"/>
      <dgm:spPr/>
    </dgm:pt>
    <dgm:pt modelId="{7A7B44C5-6500-4B08-9935-CDDE8D7489D6}" type="pres">
      <dgm:prSet presAssocID="{27D21FFE-705B-4545-AE15-9B3A77A6AF38}" presName="thickLine" presStyleLbl="alignNode1" presStyleIdx="7" presStyleCnt="8"/>
      <dgm:spPr/>
    </dgm:pt>
    <dgm:pt modelId="{AD3FAD89-ED5A-4227-BACB-D79A22DF612C}" type="pres">
      <dgm:prSet presAssocID="{27D21FFE-705B-4545-AE15-9B3A77A6AF38}" presName="horz1" presStyleCnt="0"/>
      <dgm:spPr/>
    </dgm:pt>
    <dgm:pt modelId="{8DFC0C46-DEE7-409A-A284-D1E24C50EC74}" type="pres">
      <dgm:prSet presAssocID="{27D21FFE-705B-4545-AE15-9B3A77A6AF38}" presName="tx1" presStyleLbl="revTx" presStyleIdx="7" presStyleCnt="8"/>
      <dgm:spPr/>
      <dgm:t>
        <a:bodyPr/>
        <a:lstStyle/>
        <a:p>
          <a:endParaRPr lang="ru-RU"/>
        </a:p>
      </dgm:t>
    </dgm:pt>
    <dgm:pt modelId="{8E9C9F43-7099-4C41-A40D-D0FAE82890B3}" type="pres">
      <dgm:prSet presAssocID="{27D21FFE-705B-4545-AE15-9B3A77A6AF38}" presName="vert1" presStyleCnt="0"/>
      <dgm:spPr/>
    </dgm:pt>
  </dgm:ptLst>
  <dgm:cxnLst>
    <dgm:cxn modelId="{0DFC58F5-E859-49E8-B17A-8F6F6441D043}" type="presOf" srcId="{27D21FFE-705B-4545-AE15-9B3A77A6AF38}" destId="{8DFC0C46-DEE7-409A-A284-D1E24C50EC74}" srcOrd="0" destOrd="0" presId="urn:microsoft.com/office/officeart/2008/layout/LinedList"/>
    <dgm:cxn modelId="{4A677FA5-1318-492A-89B3-EA1317921641}" type="presOf" srcId="{8C3593C3-DC1B-4718-A7D0-6DA2A8A1E318}" destId="{9766067D-3331-478E-8E95-244842D95DFD}" srcOrd="0" destOrd="0" presId="urn:microsoft.com/office/officeart/2008/layout/LinedList"/>
    <dgm:cxn modelId="{E960C20D-25E7-4D59-8F16-C3F1A75BEF2D}" srcId="{6FAC8EC9-D513-4FA6-997D-E204A72C3E1D}" destId="{DCC14798-02E8-4A69-9621-9B86EAC39242}" srcOrd="5" destOrd="0" parTransId="{697A3478-931C-42A2-B76C-41996555DE43}" sibTransId="{CA16F9FF-2437-4FEF-8F62-EB52DCF2AD2E}"/>
    <dgm:cxn modelId="{B357E1D7-F05E-4256-BD51-7B1C7F6010AD}" srcId="{6FAC8EC9-D513-4FA6-997D-E204A72C3E1D}" destId="{A39AA291-730D-4CF2-B59A-4F1E150B7614}" srcOrd="0" destOrd="0" parTransId="{91DF4D31-B65B-407C-B73E-68AAA1623559}" sibTransId="{2B7E238D-79E2-4E10-9DFE-AD669C18B670}"/>
    <dgm:cxn modelId="{A1D64921-A00D-4A42-A937-76D1971C26C9}" type="presOf" srcId="{CD4F5D95-908A-4C01-AC1D-6932C38A83AA}" destId="{39165632-905A-4D07-B5F5-7C8F5FE101DD}" srcOrd="0" destOrd="0" presId="urn:microsoft.com/office/officeart/2008/layout/LinedList"/>
    <dgm:cxn modelId="{AFF40BA5-BD0D-439E-ACC9-C40F7282F367}" srcId="{6FAC8EC9-D513-4FA6-997D-E204A72C3E1D}" destId="{A5897794-1DED-4570-9510-BA5996DF50E8}" srcOrd="1" destOrd="0" parTransId="{EA4B0BD2-ABCF-4C64-B38C-BF8F9ECFB17C}" sibTransId="{750C8A22-7CF4-48A6-8287-B94D0EDCCBAD}"/>
    <dgm:cxn modelId="{B77C9C4B-EA86-4A9A-90E6-6C34786CA1BE}" type="presOf" srcId="{DCC14798-02E8-4A69-9621-9B86EAC39242}" destId="{FCC011C7-DEE2-4BFE-B5CC-A1AB8193FF69}" srcOrd="0" destOrd="0" presId="urn:microsoft.com/office/officeart/2008/layout/LinedList"/>
    <dgm:cxn modelId="{50ADD390-F192-40ED-B594-C35553741460}" type="presOf" srcId="{C0B08DCE-672C-4CBE-8356-C2E3C79BC736}" destId="{CAE974D7-F250-418B-87CB-8041AFBF3294}" srcOrd="0" destOrd="0" presId="urn:microsoft.com/office/officeart/2008/layout/LinedList"/>
    <dgm:cxn modelId="{28E58B90-D0A1-4EEA-B9CB-EE7ADE9E2972}" srcId="{6FAC8EC9-D513-4FA6-997D-E204A72C3E1D}" destId="{27D21FFE-705B-4545-AE15-9B3A77A6AF38}" srcOrd="7" destOrd="0" parTransId="{4B04AC0C-ED21-4C50-865E-A8856C39FD2F}" sibTransId="{084FCB6C-E4E0-4A70-A6E4-775E1721BA93}"/>
    <dgm:cxn modelId="{4364281C-E0A6-4942-8F2E-FE5E2FEA9C11}" type="presOf" srcId="{A5897794-1DED-4570-9510-BA5996DF50E8}" destId="{85640D4C-33CA-4BED-A9FC-4FCDFE53F0B1}" srcOrd="0" destOrd="0" presId="urn:microsoft.com/office/officeart/2008/layout/LinedList"/>
    <dgm:cxn modelId="{F79592DE-B101-480E-A74D-5498348DCFE4}" type="presOf" srcId="{A39AA291-730D-4CF2-B59A-4F1E150B7614}" destId="{E7D70DBA-737B-4A6D-8D10-AFA7B9549D4A}" srcOrd="0" destOrd="0" presId="urn:microsoft.com/office/officeart/2008/layout/LinedList"/>
    <dgm:cxn modelId="{174F14F0-12EB-4DBE-A634-5AC16CC0106A}" srcId="{6FAC8EC9-D513-4FA6-997D-E204A72C3E1D}" destId="{C78CA3D1-4489-4258-A1FD-56FEC73EA31B}" srcOrd="3" destOrd="0" parTransId="{7483B2BC-259D-4DE8-A48B-BE5AFEBF2DC3}" sibTransId="{870322E0-9E24-44EE-8292-2C5ABCD32C6D}"/>
    <dgm:cxn modelId="{0CB6F84F-E028-4059-AB89-5D0CB46973AD}" srcId="{6FAC8EC9-D513-4FA6-997D-E204A72C3E1D}" destId="{8C3593C3-DC1B-4718-A7D0-6DA2A8A1E318}" srcOrd="6" destOrd="0" parTransId="{1D5EC422-A778-4505-B89B-0E994A5770D3}" sibTransId="{8F3FB5F1-5D61-4170-ACC0-0B3E080013C5}"/>
    <dgm:cxn modelId="{5B04F3E5-C231-435E-8087-1DED666EFEEF}" srcId="{6FAC8EC9-D513-4FA6-997D-E204A72C3E1D}" destId="{C0B08DCE-672C-4CBE-8356-C2E3C79BC736}" srcOrd="4" destOrd="0" parTransId="{EC65DD3F-5CAE-4B23-A126-D4136A524E41}" sibTransId="{B19D8D85-266D-4779-BC5A-D141317E9258}"/>
    <dgm:cxn modelId="{6D9A114D-2D8F-4F01-B24C-E999DBB58A6D}" srcId="{6FAC8EC9-D513-4FA6-997D-E204A72C3E1D}" destId="{CD4F5D95-908A-4C01-AC1D-6932C38A83AA}" srcOrd="2" destOrd="0" parTransId="{117427B9-5E5E-409C-AEA9-32DCDD47A1AA}" sibTransId="{5CE82A38-626A-4C99-95A2-BE699DD97AB8}"/>
    <dgm:cxn modelId="{C92E9AFC-8CBC-4DB0-8589-9C2A767D9A46}" type="presOf" srcId="{C78CA3D1-4489-4258-A1FD-56FEC73EA31B}" destId="{8A4F993E-3363-43F7-A556-ACD8EEE5BB8E}" srcOrd="0" destOrd="0" presId="urn:microsoft.com/office/officeart/2008/layout/LinedList"/>
    <dgm:cxn modelId="{34E1C26A-CDD4-484B-8FAE-4D92DAF50CB1}" type="presOf" srcId="{6FAC8EC9-D513-4FA6-997D-E204A72C3E1D}" destId="{B1EC3B41-B86E-48E8-8FBC-67FCA6D77C85}" srcOrd="0" destOrd="0" presId="urn:microsoft.com/office/officeart/2008/layout/LinedList"/>
    <dgm:cxn modelId="{5D4E7A7C-12CF-4A11-B0A3-5B2DFBB370D2}" type="presParOf" srcId="{B1EC3B41-B86E-48E8-8FBC-67FCA6D77C85}" destId="{C3CF05AD-3C02-4D44-9E88-EF16C1CD46B1}" srcOrd="0" destOrd="0" presId="urn:microsoft.com/office/officeart/2008/layout/LinedList"/>
    <dgm:cxn modelId="{329E301B-8EB1-41AF-991F-36D82D594CAF}" type="presParOf" srcId="{B1EC3B41-B86E-48E8-8FBC-67FCA6D77C85}" destId="{7E0A1542-0DE7-4302-BC7F-77F8242A5C73}" srcOrd="1" destOrd="0" presId="urn:microsoft.com/office/officeart/2008/layout/LinedList"/>
    <dgm:cxn modelId="{A3A72E3B-D675-4086-94D1-F089BA821773}" type="presParOf" srcId="{7E0A1542-0DE7-4302-BC7F-77F8242A5C73}" destId="{E7D70DBA-737B-4A6D-8D10-AFA7B9549D4A}" srcOrd="0" destOrd="0" presId="urn:microsoft.com/office/officeart/2008/layout/LinedList"/>
    <dgm:cxn modelId="{8F5DD93D-EC8A-4DAF-9F27-76B7C65F00E0}" type="presParOf" srcId="{7E0A1542-0DE7-4302-BC7F-77F8242A5C73}" destId="{71319F5C-AF81-432F-BDCC-9E576E4EAE52}" srcOrd="1" destOrd="0" presId="urn:microsoft.com/office/officeart/2008/layout/LinedList"/>
    <dgm:cxn modelId="{375492F2-47F4-4B19-A127-ED355C277304}" type="presParOf" srcId="{B1EC3B41-B86E-48E8-8FBC-67FCA6D77C85}" destId="{3197221E-DAFC-428B-88ED-482C10C9D8C0}" srcOrd="2" destOrd="0" presId="urn:microsoft.com/office/officeart/2008/layout/LinedList"/>
    <dgm:cxn modelId="{1EC03327-0045-49DF-BC4A-6E2CCBF78BCA}" type="presParOf" srcId="{B1EC3B41-B86E-48E8-8FBC-67FCA6D77C85}" destId="{848DBC88-C21B-4CA1-A533-544F8B4D28BC}" srcOrd="3" destOrd="0" presId="urn:microsoft.com/office/officeart/2008/layout/LinedList"/>
    <dgm:cxn modelId="{583C427B-8758-4B93-97FC-2814BB1CD040}" type="presParOf" srcId="{848DBC88-C21B-4CA1-A533-544F8B4D28BC}" destId="{85640D4C-33CA-4BED-A9FC-4FCDFE53F0B1}" srcOrd="0" destOrd="0" presId="urn:microsoft.com/office/officeart/2008/layout/LinedList"/>
    <dgm:cxn modelId="{6E55F016-A80E-46C4-AC64-2B44926FB122}" type="presParOf" srcId="{848DBC88-C21B-4CA1-A533-544F8B4D28BC}" destId="{E70EB8C7-7C05-455D-B344-2CA6C15256D3}" srcOrd="1" destOrd="0" presId="urn:microsoft.com/office/officeart/2008/layout/LinedList"/>
    <dgm:cxn modelId="{AB196A80-4B6B-44B1-87D1-8BBDAE9CBE56}" type="presParOf" srcId="{B1EC3B41-B86E-48E8-8FBC-67FCA6D77C85}" destId="{2553110D-B1A2-4EBC-BCD3-6151A4AE7B98}" srcOrd="4" destOrd="0" presId="urn:microsoft.com/office/officeart/2008/layout/LinedList"/>
    <dgm:cxn modelId="{E3B7A0AB-C20A-4CEF-ACDD-13AA2BFB7FFD}" type="presParOf" srcId="{B1EC3B41-B86E-48E8-8FBC-67FCA6D77C85}" destId="{AA0BBBF4-07D1-4316-B158-FB1EB490EEB1}" srcOrd="5" destOrd="0" presId="urn:microsoft.com/office/officeart/2008/layout/LinedList"/>
    <dgm:cxn modelId="{A0372A9B-2429-49E4-829D-22775A9253E7}" type="presParOf" srcId="{AA0BBBF4-07D1-4316-B158-FB1EB490EEB1}" destId="{39165632-905A-4D07-B5F5-7C8F5FE101DD}" srcOrd="0" destOrd="0" presId="urn:microsoft.com/office/officeart/2008/layout/LinedList"/>
    <dgm:cxn modelId="{C83B22AC-6775-49C5-8E81-59A4A004EECA}" type="presParOf" srcId="{AA0BBBF4-07D1-4316-B158-FB1EB490EEB1}" destId="{FD90D148-A265-4A2C-99DA-3469DE6E7F1D}" srcOrd="1" destOrd="0" presId="urn:microsoft.com/office/officeart/2008/layout/LinedList"/>
    <dgm:cxn modelId="{1D4D0DC9-42FC-4EAD-BB74-3B120F09DA90}" type="presParOf" srcId="{B1EC3B41-B86E-48E8-8FBC-67FCA6D77C85}" destId="{CEA9DC89-1EBE-479B-9763-E4D952CC0313}" srcOrd="6" destOrd="0" presId="urn:microsoft.com/office/officeart/2008/layout/LinedList"/>
    <dgm:cxn modelId="{55CC20E0-CC3D-41BC-ABF9-D221EF786A19}" type="presParOf" srcId="{B1EC3B41-B86E-48E8-8FBC-67FCA6D77C85}" destId="{5FF32CA0-A8D4-4D8E-83CD-9C994FF611CE}" srcOrd="7" destOrd="0" presId="urn:microsoft.com/office/officeart/2008/layout/LinedList"/>
    <dgm:cxn modelId="{B3D97E8C-5D6A-44AC-820A-D57992A5C326}" type="presParOf" srcId="{5FF32CA0-A8D4-4D8E-83CD-9C994FF611CE}" destId="{8A4F993E-3363-43F7-A556-ACD8EEE5BB8E}" srcOrd="0" destOrd="0" presId="urn:microsoft.com/office/officeart/2008/layout/LinedList"/>
    <dgm:cxn modelId="{1AF514EE-AA4A-44E5-AD14-68F287CB2A17}" type="presParOf" srcId="{5FF32CA0-A8D4-4D8E-83CD-9C994FF611CE}" destId="{03C12997-358D-46B0-A877-38FE0ECC71F3}" srcOrd="1" destOrd="0" presId="urn:microsoft.com/office/officeart/2008/layout/LinedList"/>
    <dgm:cxn modelId="{F1692672-81A8-4E44-8412-65808C1A9E91}" type="presParOf" srcId="{B1EC3B41-B86E-48E8-8FBC-67FCA6D77C85}" destId="{B0671767-5BAA-4D98-AB2B-50C4944F243B}" srcOrd="8" destOrd="0" presId="urn:microsoft.com/office/officeart/2008/layout/LinedList"/>
    <dgm:cxn modelId="{E3C2FD61-32BB-46F8-A982-7BE66594F057}" type="presParOf" srcId="{B1EC3B41-B86E-48E8-8FBC-67FCA6D77C85}" destId="{CEBE0DAB-13DE-4FFA-8095-75F6E5217FDA}" srcOrd="9" destOrd="0" presId="urn:microsoft.com/office/officeart/2008/layout/LinedList"/>
    <dgm:cxn modelId="{D220A719-F956-4201-A722-ACC2A65E49D6}" type="presParOf" srcId="{CEBE0DAB-13DE-4FFA-8095-75F6E5217FDA}" destId="{CAE974D7-F250-418B-87CB-8041AFBF3294}" srcOrd="0" destOrd="0" presId="urn:microsoft.com/office/officeart/2008/layout/LinedList"/>
    <dgm:cxn modelId="{A1F4174B-2A50-4E85-972C-CA77A8110543}" type="presParOf" srcId="{CEBE0DAB-13DE-4FFA-8095-75F6E5217FDA}" destId="{70C00C4D-50C7-4066-B356-3930301028A7}" srcOrd="1" destOrd="0" presId="urn:microsoft.com/office/officeart/2008/layout/LinedList"/>
    <dgm:cxn modelId="{1B4AC1C3-9E21-4EF3-AF2B-603DB051C782}" type="presParOf" srcId="{B1EC3B41-B86E-48E8-8FBC-67FCA6D77C85}" destId="{8DE2FD65-4DA5-4C09-921F-34B9FA81F099}" srcOrd="10" destOrd="0" presId="urn:microsoft.com/office/officeart/2008/layout/LinedList"/>
    <dgm:cxn modelId="{61F129FE-FC0F-4433-8694-C9A8B2CA9640}" type="presParOf" srcId="{B1EC3B41-B86E-48E8-8FBC-67FCA6D77C85}" destId="{A9996C56-3268-4725-8279-15320B0E8879}" srcOrd="11" destOrd="0" presId="urn:microsoft.com/office/officeart/2008/layout/LinedList"/>
    <dgm:cxn modelId="{E2080D6B-4881-4114-BB23-9662278577C5}" type="presParOf" srcId="{A9996C56-3268-4725-8279-15320B0E8879}" destId="{FCC011C7-DEE2-4BFE-B5CC-A1AB8193FF69}" srcOrd="0" destOrd="0" presId="urn:microsoft.com/office/officeart/2008/layout/LinedList"/>
    <dgm:cxn modelId="{4861A280-0D94-423D-B7B6-449B794C0AFE}" type="presParOf" srcId="{A9996C56-3268-4725-8279-15320B0E8879}" destId="{E885AA38-657D-4BAF-8AEB-1B367ACEA4DC}" srcOrd="1" destOrd="0" presId="urn:microsoft.com/office/officeart/2008/layout/LinedList"/>
    <dgm:cxn modelId="{3A2FEDA4-DBF0-489D-A97F-CABBE240CFC2}" type="presParOf" srcId="{B1EC3B41-B86E-48E8-8FBC-67FCA6D77C85}" destId="{CCF70CF3-711C-4222-BA9F-5C515CA1DBB8}" srcOrd="12" destOrd="0" presId="urn:microsoft.com/office/officeart/2008/layout/LinedList"/>
    <dgm:cxn modelId="{0124CB64-A473-4598-8ACA-713FAA14283F}" type="presParOf" srcId="{B1EC3B41-B86E-48E8-8FBC-67FCA6D77C85}" destId="{CF550988-8D06-458F-89AA-2AEA3AD457C6}" srcOrd="13" destOrd="0" presId="urn:microsoft.com/office/officeart/2008/layout/LinedList"/>
    <dgm:cxn modelId="{2844B7AC-C0B7-4DCE-B066-8C746D41BDB4}" type="presParOf" srcId="{CF550988-8D06-458F-89AA-2AEA3AD457C6}" destId="{9766067D-3331-478E-8E95-244842D95DFD}" srcOrd="0" destOrd="0" presId="urn:microsoft.com/office/officeart/2008/layout/LinedList"/>
    <dgm:cxn modelId="{1FFAF090-624D-4073-B967-7E2452F48F57}" type="presParOf" srcId="{CF550988-8D06-458F-89AA-2AEA3AD457C6}" destId="{4621B7D1-CBC2-489A-B1EC-9A63C0B4A759}" srcOrd="1" destOrd="0" presId="urn:microsoft.com/office/officeart/2008/layout/LinedList"/>
    <dgm:cxn modelId="{441B80FF-36C4-434C-B1DD-6136BEFD06DF}" type="presParOf" srcId="{B1EC3B41-B86E-48E8-8FBC-67FCA6D77C85}" destId="{7A7B44C5-6500-4B08-9935-CDDE8D7489D6}" srcOrd="14" destOrd="0" presId="urn:microsoft.com/office/officeart/2008/layout/LinedList"/>
    <dgm:cxn modelId="{B54BD78E-4AAE-4C94-BA08-50AEE5B5BBFE}" type="presParOf" srcId="{B1EC3B41-B86E-48E8-8FBC-67FCA6D77C85}" destId="{AD3FAD89-ED5A-4227-BACB-D79A22DF612C}" srcOrd="15" destOrd="0" presId="urn:microsoft.com/office/officeart/2008/layout/LinedList"/>
    <dgm:cxn modelId="{E1E14D6A-5D74-4BC3-B794-ED039E3D9B2B}" type="presParOf" srcId="{AD3FAD89-ED5A-4227-BACB-D79A22DF612C}" destId="{8DFC0C46-DEE7-409A-A284-D1E24C50EC74}" srcOrd="0" destOrd="0" presId="urn:microsoft.com/office/officeart/2008/layout/LinedList"/>
    <dgm:cxn modelId="{ED8376E2-59D8-4B9F-85F6-D84A612A413E}" type="presParOf" srcId="{AD3FAD89-ED5A-4227-BACB-D79A22DF612C}" destId="{8E9C9F43-7099-4C41-A40D-D0FAE82890B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480E7-A88C-4D71-803B-5850261206A2}">
      <dsp:nvSpPr>
        <dsp:cNvPr id="0" name=""/>
        <dsp:cNvSpPr/>
      </dsp:nvSpPr>
      <dsp:spPr>
        <a:xfrm>
          <a:off x="0" y="332521"/>
          <a:ext cx="62746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91708D-0013-4268-9EBC-22F8EAF475C2}">
      <dsp:nvSpPr>
        <dsp:cNvPr id="0" name=""/>
        <dsp:cNvSpPr/>
      </dsp:nvSpPr>
      <dsp:spPr>
        <a:xfrm>
          <a:off x="313733" y="7801"/>
          <a:ext cx="4392273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017" tIns="0" rIns="166017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0" kern="1200" dirty="0" smtClean="0"/>
            <a:t>Конфиденциальность</a:t>
          </a:r>
          <a:endParaRPr lang="ru-RU" sz="2200" kern="1200" dirty="0"/>
        </a:p>
      </dsp:txBody>
      <dsp:txXfrm>
        <a:off x="345436" y="39504"/>
        <a:ext cx="4328867" cy="586034"/>
      </dsp:txXfrm>
    </dsp:sp>
    <dsp:sp modelId="{79116B2C-1973-4201-B88C-5444888FF6E9}">
      <dsp:nvSpPr>
        <dsp:cNvPr id="0" name=""/>
        <dsp:cNvSpPr/>
      </dsp:nvSpPr>
      <dsp:spPr>
        <a:xfrm>
          <a:off x="0" y="1330441"/>
          <a:ext cx="62746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92D33-1F49-4D0A-ADBA-1B84A20460FD}">
      <dsp:nvSpPr>
        <dsp:cNvPr id="0" name=""/>
        <dsp:cNvSpPr/>
      </dsp:nvSpPr>
      <dsp:spPr>
        <a:xfrm>
          <a:off x="313733" y="1005722"/>
          <a:ext cx="4392273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017" tIns="0" rIns="166017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Целостность</a:t>
          </a:r>
          <a:endParaRPr lang="ru-RU" sz="2200" b="1" kern="1200" dirty="0"/>
        </a:p>
      </dsp:txBody>
      <dsp:txXfrm>
        <a:off x="345436" y="1037425"/>
        <a:ext cx="4328867" cy="586034"/>
      </dsp:txXfrm>
    </dsp:sp>
    <dsp:sp modelId="{22C50C6A-9D3D-48D7-9C67-E4FDE555B72C}">
      <dsp:nvSpPr>
        <dsp:cNvPr id="0" name=""/>
        <dsp:cNvSpPr/>
      </dsp:nvSpPr>
      <dsp:spPr>
        <a:xfrm>
          <a:off x="0" y="2328362"/>
          <a:ext cx="62746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67AC2-3E60-4D89-ACD8-128C4CA8A9A1}">
      <dsp:nvSpPr>
        <dsp:cNvPr id="0" name=""/>
        <dsp:cNvSpPr/>
      </dsp:nvSpPr>
      <dsp:spPr>
        <a:xfrm>
          <a:off x="313733" y="2003641"/>
          <a:ext cx="4392273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017" tIns="0" rIns="166017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Доступность</a:t>
          </a:r>
          <a:endParaRPr lang="ru-RU" sz="2200" b="1" kern="1200" dirty="0"/>
        </a:p>
      </dsp:txBody>
      <dsp:txXfrm>
        <a:off x="345436" y="2035344"/>
        <a:ext cx="4328867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ADAFCB-74E4-4A04-BCD2-2917BB1E8FC1}">
      <dsp:nvSpPr>
        <dsp:cNvPr id="0" name=""/>
        <dsp:cNvSpPr/>
      </dsp:nvSpPr>
      <dsp:spPr>
        <a:xfrm>
          <a:off x="2995" y="1165372"/>
          <a:ext cx="1801097" cy="7142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Организационные</a:t>
          </a:r>
          <a:endParaRPr lang="ru-RU" sz="1200" b="1" kern="1200" dirty="0"/>
        </a:p>
      </dsp:txBody>
      <dsp:txXfrm>
        <a:off x="2995" y="1165372"/>
        <a:ext cx="1801097" cy="714242"/>
      </dsp:txXfrm>
    </dsp:sp>
    <dsp:sp modelId="{F59E323F-DF3A-4FEF-9216-DFE0E6E97425}">
      <dsp:nvSpPr>
        <dsp:cNvPr id="0" name=""/>
        <dsp:cNvSpPr/>
      </dsp:nvSpPr>
      <dsp:spPr>
        <a:xfrm>
          <a:off x="2995" y="1879614"/>
          <a:ext cx="1801097" cy="16675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0" kern="1200" dirty="0" smtClean="0">
              <a:solidFill>
                <a:schemeClr val="accent1">
                  <a:lumMod val="50000"/>
                </a:schemeClr>
              </a:solidFill>
            </a:rPr>
            <a:t>Совокупность организационно-технических и организационно-правовых средств</a:t>
          </a:r>
          <a:endParaRPr lang="ru-RU" sz="1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995" y="1879614"/>
        <a:ext cx="1801097" cy="1667587"/>
      </dsp:txXfrm>
    </dsp:sp>
    <dsp:sp modelId="{7379BB61-7335-470F-99DA-D14E701342F0}">
      <dsp:nvSpPr>
        <dsp:cNvPr id="0" name=""/>
        <dsp:cNvSpPr/>
      </dsp:nvSpPr>
      <dsp:spPr>
        <a:xfrm>
          <a:off x="2056246" y="1165372"/>
          <a:ext cx="1801097" cy="7142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dirty="0" smtClean="0"/>
            <a:t>Программные</a:t>
          </a:r>
          <a:endParaRPr lang="ru-RU" sz="1500" kern="1200" dirty="0"/>
        </a:p>
      </dsp:txBody>
      <dsp:txXfrm>
        <a:off x="2056246" y="1165372"/>
        <a:ext cx="1801097" cy="714242"/>
      </dsp:txXfrm>
    </dsp:sp>
    <dsp:sp modelId="{7B81CF49-19E8-4C2A-806D-3ACB634520CA}">
      <dsp:nvSpPr>
        <dsp:cNvPr id="0" name=""/>
        <dsp:cNvSpPr/>
      </dsp:nvSpPr>
      <dsp:spPr>
        <a:xfrm>
          <a:off x="2056246" y="1879614"/>
          <a:ext cx="1801097" cy="16675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0" kern="1200" dirty="0" smtClean="0">
              <a:solidFill>
                <a:schemeClr val="accent1">
                  <a:lumMod val="50000"/>
                </a:schemeClr>
              </a:solidFill>
            </a:rPr>
            <a:t>Программы, которые помогают контролировать, хранить и защищать информацию и доступ к ней</a:t>
          </a:r>
          <a:endParaRPr lang="ru-RU" sz="1400" b="0" i="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056246" y="1879614"/>
        <a:ext cx="1801097" cy="1667587"/>
      </dsp:txXfrm>
    </dsp:sp>
    <dsp:sp modelId="{264ED063-F40E-462C-AD38-99EBCAD09C96}">
      <dsp:nvSpPr>
        <dsp:cNvPr id="0" name=""/>
        <dsp:cNvSpPr/>
      </dsp:nvSpPr>
      <dsp:spPr>
        <a:xfrm>
          <a:off x="4109497" y="1165372"/>
          <a:ext cx="1801097" cy="7142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dirty="0" smtClean="0"/>
            <a:t>Технические (аппаратные)</a:t>
          </a:r>
          <a:endParaRPr lang="ru-RU" sz="1500" kern="1200" dirty="0"/>
        </a:p>
      </dsp:txBody>
      <dsp:txXfrm>
        <a:off x="4109497" y="1165372"/>
        <a:ext cx="1801097" cy="714242"/>
      </dsp:txXfrm>
    </dsp:sp>
    <dsp:sp modelId="{6BE3D4CC-4DF5-43D3-9325-28C2FE4B87DC}">
      <dsp:nvSpPr>
        <dsp:cNvPr id="0" name=""/>
        <dsp:cNvSpPr/>
      </dsp:nvSpPr>
      <dsp:spPr>
        <a:xfrm>
          <a:off x="4109497" y="1879614"/>
          <a:ext cx="1801097" cy="16675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0" kern="1200" dirty="0" smtClean="0">
              <a:solidFill>
                <a:schemeClr val="accent1">
                  <a:lumMod val="50000"/>
                </a:schemeClr>
              </a:solidFill>
            </a:rPr>
            <a:t>Технические виды устройств, которые защищают информацию от проникновения и утечки</a:t>
          </a:r>
          <a:endParaRPr lang="ru-RU" sz="1400" b="0" i="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109497" y="1879614"/>
        <a:ext cx="1801097" cy="1667587"/>
      </dsp:txXfrm>
    </dsp:sp>
    <dsp:sp modelId="{D5216EAA-6236-49DD-8EC7-48D136FEBCFE}">
      <dsp:nvSpPr>
        <dsp:cNvPr id="0" name=""/>
        <dsp:cNvSpPr/>
      </dsp:nvSpPr>
      <dsp:spPr>
        <a:xfrm>
          <a:off x="6162749" y="1165372"/>
          <a:ext cx="1801097" cy="7142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dirty="0" smtClean="0"/>
            <a:t>Смешанные аппаратно-программные</a:t>
          </a:r>
          <a:endParaRPr lang="ru-RU" sz="1500" kern="1200" dirty="0"/>
        </a:p>
      </dsp:txBody>
      <dsp:txXfrm>
        <a:off x="6162749" y="1165372"/>
        <a:ext cx="1801097" cy="714242"/>
      </dsp:txXfrm>
    </dsp:sp>
    <dsp:sp modelId="{58FB9B1A-A060-456E-A97E-2F5CFCFCA267}">
      <dsp:nvSpPr>
        <dsp:cNvPr id="0" name=""/>
        <dsp:cNvSpPr/>
      </dsp:nvSpPr>
      <dsp:spPr>
        <a:xfrm>
          <a:off x="6162749" y="1879614"/>
          <a:ext cx="1801097" cy="16675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0" kern="1200" dirty="0" smtClean="0">
              <a:solidFill>
                <a:schemeClr val="accent1">
                  <a:lumMod val="50000"/>
                </a:schemeClr>
              </a:solidFill>
            </a:rPr>
            <a:t>Выполняют функции как аппаратных, так и программных средств</a:t>
          </a:r>
          <a:endParaRPr lang="ru-RU" sz="1400" b="0" i="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162749" y="1879614"/>
        <a:ext cx="1801097" cy="16675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F05AD-3C02-4D44-9E88-EF16C1CD46B1}">
      <dsp:nvSpPr>
        <dsp:cNvPr id="0" name=""/>
        <dsp:cNvSpPr/>
      </dsp:nvSpPr>
      <dsp:spPr>
        <a:xfrm>
          <a:off x="0" y="0"/>
          <a:ext cx="76200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D70DBA-737B-4A6D-8D10-AFA7B9549D4A}">
      <dsp:nvSpPr>
        <dsp:cNvPr id="0" name=""/>
        <dsp:cNvSpPr/>
      </dsp:nvSpPr>
      <dsp:spPr>
        <a:xfrm>
          <a:off x="0" y="0"/>
          <a:ext cx="7620000" cy="438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dirty="0" smtClean="0">
              <a:solidFill>
                <a:schemeClr val="accent1">
                  <a:lumMod val="50000"/>
                </a:schemeClr>
              </a:solidFill>
            </a:rPr>
            <a:t>Антивирусные программы</a:t>
          </a:r>
          <a:endParaRPr lang="ru-RU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0"/>
        <a:ext cx="7620000" cy="438834"/>
      </dsp:txXfrm>
    </dsp:sp>
    <dsp:sp modelId="{3197221E-DAFC-428B-88ED-482C10C9D8C0}">
      <dsp:nvSpPr>
        <dsp:cNvPr id="0" name=""/>
        <dsp:cNvSpPr/>
      </dsp:nvSpPr>
      <dsp:spPr>
        <a:xfrm>
          <a:off x="0" y="438834"/>
          <a:ext cx="76200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640D4C-33CA-4BED-A9FC-4FCDFE53F0B1}">
      <dsp:nvSpPr>
        <dsp:cNvPr id="0" name=""/>
        <dsp:cNvSpPr/>
      </dsp:nvSpPr>
      <dsp:spPr>
        <a:xfrm>
          <a:off x="0" y="438834"/>
          <a:ext cx="7620000" cy="438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dirty="0" smtClean="0">
              <a:solidFill>
                <a:schemeClr val="accent1">
                  <a:lumMod val="50000"/>
                </a:schemeClr>
              </a:solidFill>
            </a:rPr>
            <a:t>Облачный антивирус (</a:t>
          </a:r>
          <a:r>
            <a:rPr lang="en-US" sz="1500" b="1" i="0" kern="1200" dirty="0" err="1" smtClean="0">
              <a:solidFill>
                <a:schemeClr val="accent1">
                  <a:lumMod val="50000"/>
                </a:schemeClr>
              </a:solidFill>
            </a:rPr>
            <a:t>CloudAV</a:t>
          </a:r>
          <a:r>
            <a:rPr lang="en-US" sz="1500" b="1" i="0" kern="1200" dirty="0" smtClean="0">
              <a:solidFill>
                <a:schemeClr val="accent1">
                  <a:lumMod val="50000"/>
                </a:schemeClr>
              </a:solidFill>
            </a:rPr>
            <a:t>)</a:t>
          </a:r>
          <a:endParaRPr lang="ru-RU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438834"/>
        <a:ext cx="7620000" cy="438834"/>
      </dsp:txXfrm>
    </dsp:sp>
    <dsp:sp modelId="{2553110D-B1A2-4EBC-BCD3-6151A4AE7B98}">
      <dsp:nvSpPr>
        <dsp:cNvPr id="0" name=""/>
        <dsp:cNvSpPr/>
      </dsp:nvSpPr>
      <dsp:spPr>
        <a:xfrm>
          <a:off x="0" y="877668"/>
          <a:ext cx="76200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165632-905A-4D07-B5F5-7C8F5FE101DD}">
      <dsp:nvSpPr>
        <dsp:cNvPr id="0" name=""/>
        <dsp:cNvSpPr/>
      </dsp:nvSpPr>
      <dsp:spPr>
        <a:xfrm>
          <a:off x="0" y="877668"/>
          <a:ext cx="7620000" cy="438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i="0" kern="1200" dirty="0" smtClean="0">
              <a:solidFill>
                <a:schemeClr val="accent1">
                  <a:lumMod val="50000"/>
                </a:schemeClr>
              </a:solidFill>
            </a:rPr>
            <a:t>DLP (Data Leak Prevention)</a:t>
          </a:r>
          <a:endParaRPr lang="ru-RU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877668"/>
        <a:ext cx="7620000" cy="438834"/>
      </dsp:txXfrm>
    </dsp:sp>
    <dsp:sp modelId="{CEA9DC89-1EBE-479B-9763-E4D952CC0313}">
      <dsp:nvSpPr>
        <dsp:cNvPr id="0" name=""/>
        <dsp:cNvSpPr/>
      </dsp:nvSpPr>
      <dsp:spPr>
        <a:xfrm>
          <a:off x="0" y="1316502"/>
          <a:ext cx="76200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4F993E-3363-43F7-A556-ACD8EEE5BB8E}">
      <dsp:nvSpPr>
        <dsp:cNvPr id="0" name=""/>
        <dsp:cNvSpPr/>
      </dsp:nvSpPr>
      <dsp:spPr>
        <a:xfrm>
          <a:off x="0" y="1316502"/>
          <a:ext cx="7620000" cy="438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dirty="0" smtClean="0">
              <a:solidFill>
                <a:schemeClr val="accent1">
                  <a:lumMod val="50000"/>
                </a:schemeClr>
              </a:solidFill>
            </a:rPr>
            <a:t>Криптографические системы</a:t>
          </a:r>
          <a:endParaRPr lang="ru-RU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1316502"/>
        <a:ext cx="7620000" cy="438834"/>
      </dsp:txXfrm>
    </dsp:sp>
    <dsp:sp modelId="{B0671767-5BAA-4D98-AB2B-50C4944F243B}">
      <dsp:nvSpPr>
        <dsp:cNvPr id="0" name=""/>
        <dsp:cNvSpPr/>
      </dsp:nvSpPr>
      <dsp:spPr>
        <a:xfrm>
          <a:off x="0" y="1755336"/>
          <a:ext cx="76200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E974D7-F250-418B-87CB-8041AFBF3294}">
      <dsp:nvSpPr>
        <dsp:cNvPr id="0" name=""/>
        <dsp:cNvSpPr/>
      </dsp:nvSpPr>
      <dsp:spPr>
        <a:xfrm>
          <a:off x="0" y="1755336"/>
          <a:ext cx="7620000" cy="438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dirty="0" smtClean="0">
              <a:solidFill>
                <a:schemeClr val="accent1">
                  <a:lumMod val="50000"/>
                </a:schemeClr>
              </a:solidFill>
            </a:rPr>
            <a:t>Межсетевые экраны (брандмауэры или </a:t>
          </a:r>
          <a:r>
            <a:rPr lang="ru-RU" sz="1500" b="1" i="0" kern="1200" dirty="0" err="1" smtClean="0">
              <a:solidFill>
                <a:schemeClr val="accent1">
                  <a:lumMod val="50000"/>
                </a:schemeClr>
              </a:solidFill>
            </a:rPr>
            <a:t>файрволы</a:t>
          </a:r>
          <a:r>
            <a:rPr lang="ru-RU" sz="1500" b="1" i="0" kern="1200" dirty="0" smtClean="0">
              <a:solidFill>
                <a:schemeClr val="accent1">
                  <a:lumMod val="50000"/>
                </a:schemeClr>
              </a:solidFill>
            </a:rPr>
            <a:t>)</a:t>
          </a:r>
          <a:endParaRPr lang="ru-RU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1755336"/>
        <a:ext cx="7620000" cy="438834"/>
      </dsp:txXfrm>
    </dsp:sp>
    <dsp:sp modelId="{8DE2FD65-4DA5-4C09-921F-34B9FA81F099}">
      <dsp:nvSpPr>
        <dsp:cNvPr id="0" name=""/>
        <dsp:cNvSpPr/>
      </dsp:nvSpPr>
      <dsp:spPr>
        <a:xfrm>
          <a:off x="0" y="2194170"/>
          <a:ext cx="76200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C011C7-DEE2-4BFE-B5CC-A1AB8193FF69}">
      <dsp:nvSpPr>
        <dsp:cNvPr id="0" name=""/>
        <dsp:cNvSpPr/>
      </dsp:nvSpPr>
      <dsp:spPr>
        <a:xfrm>
          <a:off x="0" y="2194170"/>
          <a:ext cx="7620000" cy="438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i="0" kern="1200" dirty="0" smtClean="0">
              <a:solidFill>
                <a:schemeClr val="accent1">
                  <a:lumMod val="50000"/>
                </a:schemeClr>
              </a:solidFill>
            </a:rPr>
            <a:t>VPN (Virtual Private Network)</a:t>
          </a:r>
          <a:endParaRPr lang="en-US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2194170"/>
        <a:ext cx="7620000" cy="438834"/>
      </dsp:txXfrm>
    </dsp:sp>
    <dsp:sp modelId="{CCF70CF3-711C-4222-BA9F-5C515CA1DBB8}">
      <dsp:nvSpPr>
        <dsp:cNvPr id="0" name=""/>
        <dsp:cNvSpPr/>
      </dsp:nvSpPr>
      <dsp:spPr>
        <a:xfrm>
          <a:off x="0" y="2633004"/>
          <a:ext cx="76200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66067D-3331-478E-8E95-244842D95DFD}">
      <dsp:nvSpPr>
        <dsp:cNvPr id="0" name=""/>
        <dsp:cNvSpPr/>
      </dsp:nvSpPr>
      <dsp:spPr>
        <a:xfrm>
          <a:off x="0" y="2633004"/>
          <a:ext cx="7620000" cy="438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i="0" kern="1200" dirty="0" smtClean="0">
              <a:solidFill>
                <a:schemeClr val="accent1">
                  <a:lumMod val="50000"/>
                </a:schemeClr>
              </a:solidFill>
            </a:rPr>
            <a:t>Proxy-server (</a:t>
          </a:r>
          <a:r>
            <a:rPr lang="ru-RU" sz="1500" b="1" i="0" kern="1200" dirty="0" smtClean="0">
              <a:solidFill>
                <a:schemeClr val="accent1">
                  <a:lumMod val="50000"/>
                </a:schemeClr>
              </a:solidFill>
            </a:rPr>
            <a:t>Прокси-сервер)</a:t>
          </a:r>
          <a:endParaRPr lang="en-US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2633004"/>
        <a:ext cx="7620000" cy="438834"/>
      </dsp:txXfrm>
    </dsp:sp>
    <dsp:sp modelId="{7A7B44C5-6500-4B08-9935-CDDE8D7489D6}">
      <dsp:nvSpPr>
        <dsp:cNvPr id="0" name=""/>
        <dsp:cNvSpPr/>
      </dsp:nvSpPr>
      <dsp:spPr>
        <a:xfrm>
          <a:off x="0" y="3071838"/>
          <a:ext cx="76200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FC0C46-DEE7-409A-A284-D1E24C50EC74}">
      <dsp:nvSpPr>
        <dsp:cNvPr id="0" name=""/>
        <dsp:cNvSpPr/>
      </dsp:nvSpPr>
      <dsp:spPr>
        <a:xfrm>
          <a:off x="0" y="3071838"/>
          <a:ext cx="7620000" cy="438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dirty="0" smtClean="0">
              <a:solidFill>
                <a:schemeClr val="accent1">
                  <a:lumMod val="50000"/>
                </a:schemeClr>
              </a:solidFill>
            </a:rPr>
            <a:t>Системы мониторинга и управления информационной безопасностью, SIEM</a:t>
          </a:r>
          <a:r>
            <a:rPr lang="ru-RU" sz="1500" b="0" i="0" kern="1200" dirty="0" smtClean="0">
              <a:solidFill>
                <a:schemeClr val="accent1">
                  <a:lumMod val="50000"/>
                </a:schemeClr>
              </a:solidFill>
            </a:rPr>
            <a:t> </a:t>
          </a:r>
          <a:endParaRPr lang="en-US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3071838"/>
        <a:ext cx="7620000" cy="438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0834fa2b1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20834fa2b1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489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1.jpeg"/><Relationship Id="rId12" Type="http://schemas.openxmlformats.org/officeDocument/2006/relationships/slide" Target="slide12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11" Type="http://schemas.openxmlformats.org/officeDocument/2006/relationships/slide" Target="slide11.xml"/><Relationship Id="rId5" Type="http://schemas.openxmlformats.org/officeDocument/2006/relationships/diagramColors" Target="../diagrams/colors3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9.xml"/><Relationship Id="rId14" Type="http://schemas.openxmlformats.org/officeDocument/2006/relationships/slide" Target="slide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1942782" y="150752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400" dirty="0"/>
              <a:t>Информационная безопасность</a:t>
            </a:r>
            <a:endParaRPr sz="4400" dirty="0"/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1"/>
          </p:nvPr>
        </p:nvSpPr>
        <p:spPr>
          <a:xfrm>
            <a:off x="2878203" y="3896620"/>
            <a:ext cx="53613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МОБУ </a:t>
            </a:r>
            <a:r>
              <a:rPr lang="ru" dirty="0" smtClean="0"/>
              <a:t>«СОШ «Кудровский </a:t>
            </a:r>
            <a:r>
              <a:rPr lang="ru" dirty="0"/>
              <a:t>ЦО №</a:t>
            </a:r>
            <a:r>
              <a:rPr lang="ru" dirty="0" smtClean="0"/>
              <a:t>1»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Гундарева Екатерина </a:t>
            </a:r>
            <a:r>
              <a:rPr lang="ru" dirty="0" smtClean="0"/>
              <a:t>Валерьевна (учитель информатики)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Соболева Светлана </a:t>
            </a:r>
            <a:r>
              <a:rPr lang="ru" dirty="0" smtClean="0"/>
              <a:t>Владимировна (учитель информатики)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573"/>
    </mc:Choice>
    <mc:Fallback>
      <p:transition spd="slow" advTm="1157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330593"/>
            <a:ext cx="7505700" cy="954600"/>
          </a:xfrm>
        </p:spPr>
        <p:txBody>
          <a:bodyPr>
            <a:noAutofit/>
          </a:bodyPr>
          <a:lstStyle/>
          <a:p>
            <a:pPr algn="ctr"/>
            <a:r>
              <a:rPr lang="en-US" sz="2700" b="1" dirty="0"/>
              <a:t>DLP (Data Leak Prevention)</a:t>
            </a:r>
            <a:r>
              <a:rPr lang="ru-RU" sz="2700" b="1" dirty="0"/>
              <a:t/>
            </a:r>
            <a:br>
              <a:rPr lang="ru-RU" sz="2700" b="1" dirty="0"/>
            </a:br>
            <a:endParaRPr lang="ru-RU" sz="27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8071" y="1177159"/>
            <a:ext cx="4971391" cy="3261566"/>
          </a:xfrm>
        </p:spPr>
        <p:txBody>
          <a:bodyPr>
            <a:noAutofit/>
          </a:bodyPr>
          <a:lstStyle/>
          <a:p>
            <a:pPr marL="146050" indent="0">
              <a:buNone/>
            </a:pPr>
            <a:r>
              <a:rPr lang="ru-RU" sz="1600" dirty="0" smtClean="0"/>
              <a:t>защита </a:t>
            </a:r>
            <a:r>
              <a:rPr lang="ru-RU" sz="1600" dirty="0"/>
              <a:t>от утечки информации. </a:t>
            </a:r>
            <a:endParaRPr lang="ru-RU" sz="1600" dirty="0" smtClean="0"/>
          </a:p>
          <a:p>
            <a:pPr marL="146050" indent="0">
              <a:buNone/>
            </a:pPr>
            <a:endParaRPr lang="ru-RU" sz="2000" dirty="0" smtClean="0"/>
          </a:p>
          <a:p>
            <a:pPr marL="146050" indent="0">
              <a:buNone/>
            </a:pPr>
            <a:endParaRPr lang="ru-RU" sz="300" dirty="0" smtClean="0"/>
          </a:p>
          <a:p>
            <a:pPr marL="146050" indent="0">
              <a:buNone/>
            </a:pPr>
            <a:r>
              <a:rPr lang="ru-RU" sz="1600" b="1" dirty="0" smtClean="0"/>
              <a:t>Предотвращение </a:t>
            </a:r>
            <a:r>
              <a:rPr lang="ru-RU" sz="1600" b="1" dirty="0"/>
              <a:t>утечки данных (DLP)</a:t>
            </a:r>
            <a:r>
              <a:rPr lang="ru-RU" sz="1600" dirty="0"/>
              <a:t> представляет собой набор технологий, направленных на предотвращение потери конфиденциальной информации, которая происходит на предприятиях по всему миру. </a:t>
            </a:r>
            <a:endParaRPr lang="ru-RU" sz="1600" dirty="0" smtClean="0"/>
          </a:p>
          <a:p>
            <a:pPr marL="146050" indent="0">
              <a:buNone/>
            </a:pPr>
            <a:endParaRPr lang="ru-RU" sz="1600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462" y="1042426"/>
            <a:ext cx="3165008" cy="23390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5216" y="3804745"/>
            <a:ext cx="79431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Успешная реализация этой технологии требует значительной подготовки и тщательного технического обслуживания.</a:t>
            </a:r>
          </a:p>
          <a:p>
            <a:endParaRPr lang="ru-RU" dirty="0"/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325821" y="4519447"/>
            <a:ext cx="493329" cy="37837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739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656"/>
    </mc:Choice>
    <mc:Fallback>
      <p:transition spd="slow" advTm="9656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330593"/>
            <a:ext cx="7505700" cy="954600"/>
          </a:xfrm>
        </p:spPr>
        <p:txBody>
          <a:bodyPr>
            <a:noAutofit/>
          </a:bodyPr>
          <a:lstStyle/>
          <a:p>
            <a:pPr algn="ctr"/>
            <a:r>
              <a:rPr lang="ru-RU" sz="2700" b="1" dirty="0" smtClean="0"/>
              <a:t>Криптографические </a:t>
            </a:r>
            <a:r>
              <a:rPr lang="ru-RU" sz="2700" b="1" dirty="0"/>
              <a:t>системы</a:t>
            </a:r>
            <a:br>
              <a:rPr lang="ru-RU" sz="2700" b="1" dirty="0"/>
            </a:br>
            <a:r>
              <a:rPr lang="ru-RU" sz="2700" b="1" dirty="0"/>
              <a:t/>
            </a:r>
            <a:br>
              <a:rPr lang="ru-RU" sz="2700" b="1" dirty="0"/>
            </a:br>
            <a:endParaRPr lang="ru-RU" sz="27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25369" y="1285193"/>
            <a:ext cx="469832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преобразование </a:t>
            </a:r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информации таким образом, что ее расшифровка становится возможной только с помощью определенных кодов или шифров </a:t>
            </a:r>
            <a:r>
              <a:rPr lang="ru-RU" sz="1800" dirty="0" smtClean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DES – </a:t>
            </a:r>
            <a:r>
              <a:rPr lang="ru-RU" sz="1800" dirty="0" err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800" dirty="0" err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Encryption</a:t>
            </a:r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800" dirty="0" err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Standard</a:t>
            </a:r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, AES – </a:t>
            </a:r>
            <a:r>
              <a:rPr lang="ru-RU" sz="1800" dirty="0" err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Advanced</a:t>
            </a:r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800" dirty="0" err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Encryption</a:t>
            </a:r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800" dirty="0" err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Standard</a:t>
            </a:r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). </a:t>
            </a:r>
            <a:endParaRPr lang="ru-RU" sz="18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ru-RU" sz="16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ru-RU" sz="16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100" y="976502"/>
            <a:ext cx="2021376" cy="2021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5369" y="3325035"/>
            <a:ext cx="7399481" cy="1415772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Криптография обеспечивает защиту информации и другими полезными приложениями, включая улучшенные методы проверки подлинности, дайджесты сообщений, цифровые подписи и зашифрованные сетевые коммуникации. </a:t>
            </a:r>
          </a:p>
          <a:p>
            <a:endParaRPr lang="ru-RU" dirty="0"/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325821" y="4519447"/>
            <a:ext cx="493329" cy="37837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612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202"/>
    </mc:Choice>
    <mc:Fallback>
      <p:transition spd="slow" advTm="1520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330593"/>
            <a:ext cx="7505700" cy="678400"/>
          </a:xfrm>
        </p:spPr>
        <p:txBody>
          <a:bodyPr>
            <a:noAutofit/>
          </a:bodyPr>
          <a:lstStyle/>
          <a:p>
            <a:pPr algn="ctr"/>
            <a:r>
              <a:rPr lang="ru-RU" sz="2700" b="1" dirty="0" smtClean="0"/>
              <a:t>Межсетевые </a:t>
            </a:r>
            <a:r>
              <a:rPr lang="ru-RU" sz="2700" b="1" dirty="0" smtClean="0"/>
              <a:t>экраны</a:t>
            </a:r>
            <a:r>
              <a:rPr lang="ru-RU" sz="2700" b="1" dirty="0"/>
              <a:t/>
            </a:r>
            <a:br>
              <a:rPr lang="ru-RU" sz="2700" b="1" dirty="0"/>
            </a:br>
            <a:endParaRPr lang="ru-RU" sz="27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19150" y="1008993"/>
            <a:ext cx="50876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устройства </a:t>
            </a:r>
            <a:r>
              <a:rPr lang="ru-RU" sz="18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контроля доступа в сеть, предназначенные для блокировки и фильтрации сетевого трафика. </a:t>
            </a:r>
            <a:endParaRPr lang="ru-RU" sz="1800" dirty="0" smtClean="0">
              <a:solidFill>
                <a:schemeClr val="dk2"/>
              </a:solidFill>
              <a:latin typeface="Calibri"/>
              <a:ea typeface="Calibri"/>
              <a:cs typeface="Calibri"/>
            </a:endParaRPr>
          </a:p>
          <a:p>
            <a:endParaRPr lang="ru-RU" sz="1600" dirty="0">
              <a:solidFill>
                <a:schemeClr val="dk2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3146" y="908130"/>
            <a:ext cx="1996965" cy="13313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9150" y="2239440"/>
            <a:ext cx="75057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Брандмауэры обычно классифицируются как сетевые или хост-серверы. </a:t>
            </a:r>
          </a:p>
          <a:p>
            <a:endParaRPr lang="ru-RU" sz="1600" dirty="0">
              <a:solidFill>
                <a:schemeClr val="dk2"/>
              </a:solidFill>
              <a:latin typeface="Calibri"/>
              <a:ea typeface="Calibri"/>
              <a:cs typeface="Calibri"/>
            </a:endParaRPr>
          </a:p>
          <a:p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Сетевые брандмауэры на базе сети расположены на шлюзовых компьютерах LAN, WAN и интрасетях. Это либо программные устройства, работающие на аппаратных средствах общего назначения, либо аппаратные компьютерные устройства брандмауэра. </a:t>
            </a:r>
          </a:p>
          <a:p>
            <a:endParaRPr lang="ru-RU" sz="1600" dirty="0">
              <a:solidFill>
                <a:schemeClr val="dk2"/>
              </a:solidFill>
              <a:latin typeface="Calibri"/>
              <a:ea typeface="Calibri"/>
              <a:cs typeface="Calibri"/>
            </a:endParaRPr>
          </a:p>
          <a:p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Брандмауэры предлагают и другие функции для внутренней сети, которую они защищают, например, являются сервером DHCP или VPN для этой сети. </a:t>
            </a:r>
          </a:p>
          <a:p>
            <a:endParaRPr lang="ru-RU" dirty="0"/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325821" y="4519447"/>
            <a:ext cx="493329" cy="37837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51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006"/>
    </mc:Choice>
    <mc:Fallback>
      <p:transition spd="slow" advTm="1600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330593"/>
            <a:ext cx="7505700" cy="954600"/>
          </a:xfrm>
        </p:spPr>
        <p:txBody>
          <a:bodyPr>
            <a:noAutofit/>
          </a:bodyPr>
          <a:lstStyle/>
          <a:p>
            <a:pPr algn="ctr"/>
            <a:r>
              <a:rPr lang="en-US" sz="2700" b="1" dirty="0" smtClean="0"/>
              <a:t>VPN </a:t>
            </a:r>
            <a:r>
              <a:rPr lang="en-US" sz="2700" b="1" dirty="0"/>
              <a:t>(Virtual Private Network)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/>
              <a:t/>
            </a:r>
            <a:br>
              <a:rPr lang="ru-RU" sz="2700" b="1" dirty="0"/>
            </a:br>
            <a:endParaRPr lang="ru-RU" sz="27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995450" y="1257623"/>
            <a:ext cx="5475888" cy="1323439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Виртуальная </a:t>
            </a:r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частная сеть (VPN) дает возможность определить и использовать для передачи и получения информации частную сеть в рамках общедоступной сети. </a:t>
            </a:r>
            <a:endParaRPr lang="ru-RU" sz="1600" dirty="0">
              <a:solidFill>
                <a:schemeClr val="dk2"/>
              </a:solidFill>
              <a:latin typeface="Calibri"/>
              <a:ea typeface="Calibri"/>
              <a:cs typeface="Calibri"/>
            </a:endParaRPr>
          </a:p>
          <a:p>
            <a:r>
              <a:rPr lang="ru-RU" sz="1600" dirty="0" smtClean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Таким </a:t>
            </a:r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образом, приложения, работающие по VPN, являются надежно защищенными. </a:t>
            </a:r>
            <a:endParaRPr lang="ru-RU" sz="1600" dirty="0" smtClean="0">
              <a:solidFill>
                <a:schemeClr val="dk2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504" y="1257623"/>
            <a:ext cx="2086003" cy="13262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9150" y="2827283"/>
            <a:ext cx="785188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VPN дает возможность подключиться к внутренней сети на расстоянии. С помощью VPN можно создать общую сеть для территориально отдаленных друг от друга предприятий. </a:t>
            </a:r>
          </a:p>
          <a:p>
            <a:endParaRPr lang="ru-RU" sz="1600" dirty="0">
              <a:solidFill>
                <a:schemeClr val="dk2"/>
              </a:solidFill>
              <a:latin typeface="Calibri"/>
              <a:ea typeface="Calibri"/>
              <a:cs typeface="Calibri"/>
            </a:endParaRPr>
          </a:p>
          <a:p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Что касается отдельных пользователей сети – они также имеют свои преимущества использования VPN, так как могут защищать собственные действия с помощью VPN, а также избегать территориальные ограничения и использовать прокси-серверы, чтобы скрыть свое местоположение.</a:t>
            </a:r>
          </a:p>
          <a:p>
            <a:endParaRPr lang="ru-RU" dirty="0"/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325821" y="4519447"/>
            <a:ext cx="493329" cy="37837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62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555"/>
    </mc:Choice>
    <mc:Fallback>
      <p:transition spd="slow" advTm="2055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330593"/>
            <a:ext cx="7505700" cy="954600"/>
          </a:xfrm>
        </p:spPr>
        <p:txBody>
          <a:bodyPr>
            <a:noAutofit/>
          </a:bodyPr>
          <a:lstStyle/>
          <a:p>
            <a:pPr algn="ctr"/>
            <a:r>
              <a:rPr lang="en-US" sz="2700" b="1" dirty="0" smtClean="0"/>
              <a:t>Proxy-server </a:t>
            </a:r>
            <a:r>
              <a:rPr lang="en-US" sz="2700" b="1" dirty="0"/>
              <a:t>(</a:t>
            </a:r>
            <a:r>
              <a:rPr lang="ru-RU" sz="2700" b="1" dirty="0"/>
              <a:t>Прокси-сервер)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/>
              <a:t/>
            </a:r>
            <a:br>
              <a:rPr lang="ru-RU" sz="2700" b="1" dirty="0"/>
            </a:br>
            <a:endParaRPr lang="ru-RU" sz="27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20675" y="1161833"/>
            <a:ext cx="5804175" cy="107721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это </a:t>
            </a:r>
            <a:r>
              <a:rPr lang="ru-RU" sz="1600" dirty="0"/>
              <a:t>определенный компьютер или компьютерная программа, которая является связывающим звеном между двумя устройствам, например, такими как компьютер и другой сервер. </a:t>
            </a:r>
            <a:endParaRPr lang="ru-RU" sz="1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821" y="1248198"/>
            <a:ext cx="2079569" cy="9908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9150" y="2627587"/>
            <a:ext cx="788374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Прокси-сервер </a:t>
            </a:r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можно установить на одном компьютере вместе с сервером брандмауэра, или же на другом сервере. </a:t>
            </a:r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Плюсы прокси-сервера в том, что его кэш может служить для всех пользователей. </a:t>
            </a:r>
            <a:endParaRPr lang="ru-RU" sz="1600" dirty="0">
              <a:solidFill>
                <a:schemeClr val="dk2"/>
              </a:solidFill>
              <a:latin typeface="Calibri"/>
              <a:ea typeface="Calibri"/>
              <a:cs typeface="Calibri"/>
            </a:endParaRPr>
          </a:p>
          <a:p>
            <a:endParaRPr lang="ru-RU" sz="1600" dirty="0">
              <a:solidFill>
                <a:schemeClr val="dk2"/>
              </a:solidFill>
              <a:latin typeface="Calibri"/>
              <a:ea typeface="Calibri"/>
              <a:cs typeface="Calibri"/>
            </a:endParaRPr>
          </a:p>
          <a:p>
            <a:r>
              <a:rPr lang="ru-RU" sz="1600" dirty="0">
                <a:solidFill>
                  <a:schemeClr val="dk2"/>
                </a:solidFill>
                <a:latin typeface="Calibri"/>
                <a:ea typeface="Calibri"/>
                <a:cs typeface="Calibri"/>
              </a:rPr>
              <a:t>Интернет-сайты, которые являются наиболее часто запрашиваемыми, чаще всего находятся в кэше прокси, что несомненно удобно для пользователя. Фиксирование своих взаимодействий прокси-сервером служит полезной функцией для исправления неполадок.</a:t>
            </a:r>
          </a:p>
          <a:p>
            <a:endParaRPr lang="ru-RU" dirty="0"/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325821" y="4519447"/>
            <a:ext cx="493329" cy="37837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613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517"/>
    </mc:Choice>
    <mc:Fallback>
      <p:transition spd="slow" advTm="16517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330593"/>
            <a:ext cx="7505700" cy="954600"/>
          </a:xfrm>
        </p:spPr>
        <p:txBody>
          <a:bodyPr>
            <a:noAutofit/>
          </a:bodyPr>
          <a:lstStyle/>
          <a:p>
            <a:pPr algn="ctr"/>
            <a:r>
              <a:rPr lang="ru-RU" sz="2700" b="1" dirty="0"/>
              <a:t>Системы мониторинга и управления информационной безопасностью, SIEM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/>
              <a:t/>
            </a:r>
            <a:br>
              <a:rPr lang="ru-RU" sz="2700" b="1" dirty="0"/>
            </a:br>
            <a:endParaRPr lang="ru-RU" sz="27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51642" y="1594390"/>
            <a:ext cx="57281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Чтобы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выявлять и реагировать на возникающие угрозы информационной безопасности, используется решение SIEM, которое выполняет сбор и анализ событий из разных источников, таких как межсетевые экраны, антивирусы, IPS, оперативные системы и т.п. </a:t>
            </a:r>
            <a:endParaRPr lang="ru-RU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1446484"/>
            <a:ext cx="1619250" cy="1619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6054" y="3301690"/>
            <a:ext cx="7588796" cy="104644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Благодаря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системе SIEM у компаний появляется возможность централизованно хранить журналы событий и коррелировать их, определяя отклонения, потенциальные угрозы, сбои в работе ИТ-инфраструктуры, </a:t>
            </a:r>
            <a:r>
              <a:rPr lang="ru-RU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кибератаки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 и т.д.</a:t>
            </a:r>
          </a:p>
          <a:p>
            <a:endParaRPr lang="ru-RU" dirty="0"/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325821" y="4519447"/>
            <a:ext cx="493329" cy="37837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735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780"/>
    </mc:Choice>
    <mc:Fallback>
      <p:transition spd="slow" advTm="3378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435" y="372635"/>
            <a:ext cx="8324191" cy="954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Советы по </a:t>
            </a:r>
            <a:r>
              <a:rPr lang="ru-RU" b="1" dirty="0"/>
              <a:t>безопасности в Интернете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1435" y="957906"/>
            <a:ext cx="8071944" cy="3762704"/>
          </a:xfrm>
        </p:spPr>
        <p:txBody>
          <a:bodyPr>
            <a:normAutofit fontScale="92500" lnSpcReduction="10000"/>
          </a:bodyPr>
          <a:lstStyle/>
          <a:p>
            <a:pPr marL="146050" indent="0">
              <a:buNone/>
            </a:pPr>
            <a:r>
              <a:rPr lang="ru-RU" sz="2200" dirty="0"/>
              <a:t>1. Используйте новейшую версию антивирусной программы</a:t>
            </a:r>
          </a:p>
          <a:p>
            <a:pPr marL="146050" indent="0">
              <a:buNone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2. Своевременно устанавливайте обновления</a:t>
            </a:r>
          </a:p>
          <a:p>
            <a:pPr marL="146050" indent="0">
              <a:buNone/>
            </a:pPr>
            <a:r>
              <a:rPr lang="ru-RU" sz="2200" dirty="0"/>
              <a:t>3. Используйте безопасные пароли</a:t>
            </a:r>
          </a:p>
          <a:p>
            <a:pPr marL="146050" indent="0">
              <a:buNone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4. Зашифрованные подключения для безопасной передачи данных</a:t>
            </a:r>
          </a:p>
          <a:p>
            <a:pPr marL="146050" indent="0">
              <a:buNone/>
            </a:pPr>
            <a:r>
              <a:rPr lang="ru-RU" sz="2200" dirty="0"/>
              <a:t>5. Соблюдайте меры предосторожности при использовании общественных сетей </a:t>
            </a:r>
            <a:r>
              <a:rPr lang="ru-RU" sz="2200" dirty="0" err="1"/>
              <a:t>Wi-Fi</a:t>
            </a:r>
            <a:endParaRPr lang="ru-RU" sz="2200" dirty="0"/>
          </a:p>
          <a:p>
            <a:pPr marL="146050" indent="0">
              <a:buNone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6. Осторожно обращайтесь с личными данными</a:t>
            </a:r>
          </a:p>
          <a:p>
            <a:pPr marL="146050" indent="0">
              <a:buNone/>
            </a:pPr>
            <a:r>
              <a:rPr lang="ru-RU" sz="2200" dirty="0"/>
              <a:t>7. Остерегайтесь бесплатного</a:t>
            </a:r>
          </a:p>
          <a:p>
            <a:pPr marL="146050" indent="0">
              <a:buNone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8. Используйте надежные источники</a:t>
            </a:r>
          </a:p>
          <a:p>
            <a:pPr marL="146050" indent="0">
              <a:buNone/>
            </a:pPr>
            <a:r>
              <a:rPr lang="ru-RU" sz="2200" dirty="0"/>
              <a:t>9. Регулярно создавайте резервные копии</a:t>
            </a:r>
          </a:p>
          <a:p>
            <a:pPr marL="146050" indent="0">
              <a:buNone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10. Правильно удаляйте данные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849" y="2629052"/>
            <a:ext cx="2345777" cy="175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454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252"/>
    </mc:Choice>
    <mc:Fallback>
      <p:transition spd="slow" advTm="36252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845600"/>
            <a:ext cx="7505700" cy="275944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>СПАСИБО ЗА ВНИМАНИЕ!!!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54186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39"/>
    </mc:Choice>
    <mc:Fallback>
      <p:transition spd="slow" advTm="463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819150" y="580707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Что означает понятие </a:t>
            </a:r>
            <a:r>
              <a:rPr lang="ru" b="1" dirty="0" smtClean="0"/>
              <a:t>«информационная безопасность»?</a:t>
            </a:r>
            <a:endParaRPr b="1" dirty="0"/>
          </a:p>
        </p:txBody>
      </p:sp>
      <p:sp>
        <p:nvSpPr>
          <p:cNvPr id="135" name="Google Shape;135;p14"/>
          <p:cNvSpPr txBox="1">
            <a:spLocks noGrp="1"/>
          </p:cNvSpPr>
          <p:nvPr>
            <p:ph type="body" idx="1"/>
          </p:nvPr>
        </p:nvSpPr>
        <p:spPr>
          <a:xfrm>
            <a:off x="819150" y="2195677"/>
            <a:ext cx="7686494" cy="8575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600" dirty="0" smtClean="0">
                <a:solidFill>
                  <a:srgbClr val="212B36"/>
                </a:solidFill>
                <a:latin typeface="Arial"/>
                <a:ea typeface="Arial"/>
                <a:cs typeface="Arial"/>
                <a:sym typeface="Arial"/>
              </a:rPr>
              <a:t>это </a:t>
            </a:r>
            <a:r>
              <a:rPr lang="ru" sz="1600" dirty="0">
                <a:solidFill>
                  <a:srgbClr val="212B36"/>
                </a:solidFill>
                <a:latin typeface="Arial"/>
                <a:ea typeface="Arial"/>
                <a:cs typeface="Arial"/>
                <a:sym typeface="Arial"/>
              </a:rPr>
              <a:t>сохранение и защита информации, а также ее важнейших элементов, в том числе системы и оборудование, предназначенные для использования, сбережения и передачи этой информации. </a:t>
            </a:r>
            <a:endParaRPr sz="1800" b="1" dirty="0"/>
          </a:p>
        </p:txBody>
      </p:sp>
      <p:sp>
        <p:nvSpPr>
          <p:cNvPr id="5" name="Google Shape;135;p14"/>
          <p:cNvSpPr txBox="1">
            <a:spLocks/>
          </p:cNvSpPr>
          <p:nvPr/>
        </p:nvSpPr>
        <p:spPr>
          <a:xfrm>
            <a:off x="682515" y="3598808"/>
            <a:ext cx="7823129" cy="99421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46050" indent="0">
              <a:buNone/>
            </a:pPr>
            <a:r>
              <a:rPr lang="ru-RU" sz="1600" b="1" i="1" dirty="0">
                <a:solidFill>
                  <a:srgbClr val="212B36"/>
                </a:solidFill>
                <a:latin typeface="Arial"/>
                <a:ea typeface="Arial"/>
                <a:cs typeface="Arial"/>
              </a:rPr>
              <a:t>Другими словами, </a:t>
            </a:r>
            <a:r>
              <a:rPr lang="ru-RU" sz="1600" dirty="0">
                <a:solidFill>
                  <a:srgbClr val="212B36"/>
                </a:solidFill>
                <a:latin typeface="Arial"/>
                <a:ea typeface="Arial"/>
                <a:cs typeface="Arial"/>
              </a:rPr>
              <a:t>это набор технологий, стандартов и методов управления, которые необходимы для защиты информационной безопасности.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051738" y="1650124"/>
            <a:ext cx="903889" cy="662152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87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080"/>
    </mc:Choice>
    <mc:Fallback>
      <p:transition spd="slow" advTm="1608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168165"/>
            <a:ext cx="7505700" cy="10369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Цель обеспечения информационной безопасности</a:t>
            </a:r>
          </a:p>
        </p:txBody>
      </p:sp>
      <p:sp>
        <p:nvSpPr>
          <p:cNvPr id="4" name="Google Shape;135;p14"/>
          <p:cNvSpPr txBox="1">
            <a:spLocks noGrp="1"/>
          </p:cNvSpPr>
          <p:nvPr>
            <p:ph type="body" idx="1"/>
          </p:nvPr>
        </p:nvSpPr>
        <p:spPr>
          <a:xfrm>
            <a:off x="819150" y="2575034"/>
            <a:ext cx="7652188" cy="1912883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2000" dirty="0"/>
              <a:t>защитить информационные данные и поддерживающую инфраструктуру от случайного или преднамеренного вмешательства, что может стать причиной потери данных или их несанкционированного изменения. </a:t>
            </a:r>
            <a:endParaRPr sz="20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120055" y="1665890"/>
            <a:ext cx="903889" cy="662152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340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944"/>
    </mc:Choice>
    <mc:Fallback>
      <p:transition spd="slow" advTm="894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588927"/>
            <a:ext cx="7505700" cy="954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Главные принципы, успешного </a:t>
            </a:r>
            <a:r>
              <a:rPr lang="ru-RU" b="1" dirty="0"/>
              <a:t>внедрения систем информационной безопасности 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09290293"/>
              </p:ext>
            </p:extLst>
          </p:nvPr>
        </p:nvGraphicFramePr>
        <p:xfrm>
          <a:off x="1524000" y="1713186"/>
          <a:ext cx="6274676" cy="2890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4976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60"/>
    </mc:Choice>
    <mc:Fallback>
      <p:transition spd="slow" advTm="566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49" y="572331"/>
            <a:ext cx="7505700" cy="954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Средства защиты информационной безопасности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9150" y="2806261"/>
            <a:ext cx="7505700" cy="1334815"/>
          </a:xfrm>
          <a:solidFill>
            <a:schemeClr val="bg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146050" indent="0">
              <a:buNone/>
            </a:pPr>
            <a:r>
              <a:rPr lang="ru-RU" sz="2000" dirty="0"/>
              <a:t>набор технических приспособлений, устройств, приборов различного характера, которые препятствуют утечке информации и выполняют функцию ее защиты.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120054" y="1835520"/>
            <a:ext cx="903889" cy="662152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395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44"/>
    </mc:Choice>
    <mc:Fallback>
      <p:transition spd="slow" advTm="484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578" y="510335"/>
            <a:ext cx="7505700" cy="954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Средства защиты информации делятся: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29326402"/>
              </p:ext>
            </p:extLst>
          </p:nvPr>
        </p:nvGraphicFramePr>
        <p:xfrm>
          <a:off x="515007" y="430925"/>
          <a:ext cx="7966842" cy="4712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8960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71"/>
    </mc:Choice>
    <mc:Fallback>
      <p:transition spd="slow" advTm="937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426500"/>
            <a:ext cx="7505700" cy="954600"/>
          </a:xfrm>
        </p:spPr>
        <p:txBody>
          <a:bodyPr/>
          <a:lstStyle/>
          <a:p>
            <a:pPr algn="ctr"/>
            <a:r>
              <a:rPr lang="ru-RU" b="1" dirty="0"/>
              <a:t>Виды средств защиты </a:t>
            </a:r>
            <a:r>
              <a:rPr lang="ru-RU" b="1" dirty="0" smtClean="0"/>
              <a:t>информации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75063076"/>
              </p:ext>
            </p:extLst>
          </p:nvPr>
        </p:nvGraphicFramePr>
        <p:xfrm>
          <a:off x="735722" y="1240222"/>
          <a:ext cx="7620000" cy="3510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s://www.datafort.ru/upload/iblock/8d7/8d7e9f1493b522fba4e415faf6671c5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9" t="17485" r="31012" b="19243"/>
          <a:stretch/>
        </p:blipFill>
        <p:spPr bwMode="auto">
          <a:xfrm>
            <a:off x="6064469" y="1303282"/>
            <a:ext cx="2564524" cy="204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сведения 4">
            <a:hlinkClick r:id="rId8" action="ppaction://hlinksldjump" highlightClick="1"/>
          </p:cNvPr>
          <p:cNvSpPr/>
          <p:nvPr/>
        </p:nvSpPr>
        <p:spPr>
          <a:xfrm>
            <a:off x="241739" y="1244465"/>
            <a:ext cx="431581" cy="4266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ведения 6">
            <a:hlinkClick r:id="rId9" action="ppaction://hlinksldjump" highlightClick="1"/>
          </p:cNvPr>
          <p:cNvSpPr/>
          <p:nvPr/>
        </p:nvSpPr>
        <p:spPr>
          <a:xfrm>
            <a:off x="241739" y="1671145"/>
            <a:ext cx="431581" cy="4266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ведения 7">
            <a:hlinkClick r:id="rId10" action="ppaction://hlinksldjump" highlightClick="1"/>
          </p:cNvPr>
          <p:cNvSpPr/>
          <p:nvPr/>
        </p:nvSpPr>
        <p:spPr>
          <a:xfrm>
            <a:off x="241738" y="2110806"/>
            <a:ext cx="431581" cy="4266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ведения 8">
            <a:hlinkClick r:id="rId11" action="ppaction://hlinksldjump" highlightClick="1"/>
          </p:cNvPr>
          <p:cNvSpPr/>
          <p:nvPr/>
        </p:nvSpPr>
        <p:spPr>
          <a:xfrm>
            <a:off x="241738" y="2537486"/>
            <a:ext cx="431581" cy="4266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ведения 9">
            <a:hlinkClick r:id="rId12" action="ppaction://hlinksldjump" highlightClick="1"/>
          </p:cNvPr>
          <p:cNvSpPr/>
          <p:nvPr/>
        </p:nvSpPr>
        <p:spPr>
          <a:xfrm>
            <a:off x="241737" y="2977147"/>
            <a:ext cx="431581" cy="4266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сведения 10">
            <a:hlinkClick r:id="rId13" action="ppaction://hlinksldjump" highlightClick="1"/>
          </p:cNvPr>
          <p:cNvSpPr/>
          <p:nvPr/>
        </p:nvSpPr>
        <p:spPr>
          <a:xfrm>
            <a:off x="241736" y="3416808"/>
            <a:ext cx="431581" cy="4266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сведения 11">
            <a:hlinkClick r:id="rId14" action="ppaction://hlinksldjump" highlightClick="1"/>
          </p:cNvPr>
          <p:cNvSpPr/>
          <p:nvPr/>
        </p:nvSpPr>
        <p:spPr>
          <a:xfrm>
            <a:off x="242391" y="3858940"/>
            <a:ext cx="431581" cy="4266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rId15" action="ppaction://hlinksldjump" highlightClick="1"/>
          </p:cNvPr>
          <p:cNvSpPr/>
          <p:nvPr/>
        </p:nvSpPr>
        <p:spPr>
          <a:xfrm>
            <a:off x="242390" y="4295469"/>
            <a:ext cx="431581" cy="4266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023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70"/>
    </mc:Choice>
    <mc:Fallback>
      <p:transition spd="slow" advTm="257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330593"/>
            <a:ext cx="7505700" cy="954600"/>
          </a:xfrm>
        </p:spPr>
        <p:txBody>
          <a:bodyPr/>
          <a:lstStyle/>
          <a:p>
            <a:pPr algn="ctr"/>
            <a:r>
              <a:rPr lang="ru-RU" b="1" dirty="0" smtClean="0"/>
              <a:t>Антивирусные программы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9150" y="1019502"/>
            <a:ext cx="7505700" cy="3499945"/>
          </a:xfrm>
        </p:spPr>
        <p:txBody>
          <a:bodyPr>
            <a:normAutofit/>
          </a:bodyPr>
          <a:lstStyle/>
          <a:p>
            <a:pPr marL="146050" indent="0" algn="just">
              <a:buNone/>
            </a:pPr>
            <a:r>
              <a:rPr lang="ru-RU" sz="1600" dirty="0" smtClean="0"/>
              <a:t>специализированная</a:t>
            </a:r>
            <a:r>
              <a:rPr lang="ru-RU" sz="1600" dirty="0"/>
              <a:t> программа для обнаружения компьютерных вирусов, а также </a:t>
            </a:r>
            <a:r>
              <a:rPr lang="ru-RU" sz="1600" dirty="0" smtClean="0"/>
              <a:t>нежелательных программ </a:t>
            </a:r>
            <a:r>
              <a:rPr lang="ru-RU" sz="1600" dirty="0"/>
              <a:t>и восстановления заражённых </a:t>
            </a:r>
            <a:r>
              <a:rPr lang="ru-RU" sz="1600" dirty="0" smtClean="0"/>
              <a:t>такими </a:t>
            </a:r>
            <a:r>
              <a:rPr lang="ru-RU" sz="1600" dirty="0"/>
              <a:t>программами файлов и профилактики — предотвращения </a:t>
            </a:r>
            <a:r>
              <a:rPr lang="ru-RU" sz="1600" dirty="0" smtClean="0"/>
              <a:t>заражения файлов </a:t>
            </a:r>
            <a:r>
              <a:rPr lang="ru-RU" sz="1600" dirty="0"/>
              <a:t>или операционной системы вредоносным кодом</a:t>
            </a:r>
            <a:r>
              <a:rPr lang="ru-RU" sz="1600" dirty="0" smtClean="0"/>
              <a:t>.</a:t>
            </a:r>
          </a:p>
          <a:p>
            <a:pPr marL="146050" indent="0" algn="just">
              <a:buNone/>
            </a:pPr>
            <a:endParaRPr lang="ru-RU" sz="1600" dirty="0" smtClean="0"/>
          </a:p>
          <a:p>
            <a:pPr marL="146050" indent="0">
              <a:buNone/>
            </a:pPr>
            <a:r>
              <a:rPr lang="ru-RU" sz="1800" b="1" dirty="0" smtClean="0"/>
              <a:t>Виды </a:t>
            </a:r>
            <a:r>
              <a:rPr lang="ru-RU" sz="1800" b="1" dirty="0"/>
              <a:t>антивирусных программ</a:t>
            </a:r>
          </a:p>
          <a:p>
            <a:r>
              <a:rPr lang="ru-RU" sz="1600" dirty="0" smtClean="0"/>
              <a:t>Программы-детекторы</a:t>
            </a:r>
            <a:endParaRPr lang="ru-RU" sz="1600" dirty="0"/>
          </a:p>
          <a:p>
            <a:r>
              <a:rPr lang="ru-RU" sz="1600" dirty="0"/>
              <a:t>Программы-доктора (фаги</a:t>
            </a:r>
            <a:r>
              <a:rPr lang="ru-RU" sz="1600" dirty="0"/>
              <a:t>)</a:t>
            </a:r>
          </a:p>
          <a:p>
            <a:r>
              <a:rPr lang="ru-RU" sz="1600" dirty="0" smtClean="0"/>
              <a:t>Программы-ревизоры</a:t>
            </a:r>
            <a:endParaRPr lang="ru-RU" sz="1600" dirty="0"/>
          </a:p>
          <a:p>
            <a:r>
              <a:rPr lang="ru-RU" sz="1600" dirty="0"/>
              <a:t>Программы-фильтры (сторожа</a:t>
            </a:r>
            <a:r>
              <a:rPr lang="ru-RU" sz="1600" dirty="0"/>
              <a:t>)</a:t>
            </a:r>
          </a:p>
          <a:p>
            <a:r>
              <a:rPr lang="ru-RU" sz="1600" dirty="0"/>
              <a:t>Программы-вакцины (</a:t>
            </a:r>
            <a:r>
              <a:rPr lang="ru-RU" sz="1600" dirty="0" err="1"/>
              <a:t>иммунизаторы</a:t>
            </a:r>
            <a:r>
              <a:rPr lang="ru-RU" sz="1600" dirty="0"/>
              <a:t>)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2621" y="2290192"/>
            <a:ext cx="3250816" cy="2229255"/>
          </a:xfrm>
          <a:prstGeom prst="rect">
            <a:avLst/>
          </a:prstGeom>
        </p:spPr>
      </p:pic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325821" y="4519447"/>
            <a:ext cx="493329" cy="37837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02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287"/>
    </mc:Choice>
    <mc:Fallback>
      <p:transition spd="slow" advTm="1028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330593"/>
            <a:ext cx="7505700" cy="954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Облачный </a:t>
            </a:r>
            <a:r>
              <a:rPr lang="ru-RU" b="1" dirty="0"/>
              <a:t>антивирус (</a:t>
            </a:r>
            <a:r>
              <a:rPr lang="en-US" b="1" dirty="0" err="1"/>
              <a:t>CloudAV</a:t>
            </a:r>
            <a:r>
              <a:rPr lang="en-US" b="1" dirty="0"/>
              <a:t>)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9150" y="913011"/>
            <a:ext cx="7505700" cy="3419222"/>
          </a:xfrm>
        </p:spPr>
        <p:txBody>
          <a:bodyPr>
            <a:noAutofit/>
          </a:bodyPr>
          <a:lstStyle/>
          <a:p>
            <a:pPr marL="146050" indent="0">
              <a:buNone/>
            </a:pPr>
            <a:r>
              <a:rPr lang="ru-RU" sz="1600" dirty="0"/>
              <a:t>одно из облачных решений информационной безопасности, что применяет легкое программное обеспечение агента на защищенном компьютере, выгружая большую часть анализа информации в инфраструктуру провайдера. </a:t>
            </a:r>
            <a:endParaRPr lang="ru-RU" sz="1600" dirty="0" smtClean="0"/>
          </a:p>
          <a:p>
            <a:pPr marL="146050" indent="0">
              <a:buNone/>
            </a:pPr>
            <a:endParaRPr lang="ru-RU" sz="1600" dirty="0" smtClean="0"/>
          </a:p>
          <a:p>
            <a:pPr marL="146050" indent="0">
              <a:buNone/>
            </a:pPr>
            <a:r>
              <a:rPr lang="ru-RU" sz="1600" b="1" dirty="0" err="1" smtClean="0"/>
              <a:t>CloudAV</a:t>
            </a:r>
            <a:r>
              <a:rPr lang="ru-RU" sz="1600" dirty="0" smtClean="0"/>
              <a:t> </a:t>
            </a:r>
            <a:r>
              <a:rPr lang="ru-RU" sz="1600" dirty="0"/>
              <a:t>– это также решение для эффективного сканирования вирусов на приспособлениях с невысокой вычислительной мощностью для выполнения самих сканирований. </a:t>
            </a:r>
            <a:endParaRPr lang="ru-RU" sz="1600" dirty="0" smtClean="0"/>
          </a:p>
          <a:p>
            <a:pPr marL="146050" indent="0">
              <a:buNone/>
            </a:pPr>
            <a:endParaRPr lang="ru-RU" sz="1600" dirty="0" smtClean="0"/>
          </a:p>
          <a:p>
            <a:pPr marL="146050" indent="0">
              <a:buNone/>
            </a:pPr>
            <a:r>
              <a:rPr lang="ru-RU" sz="1600" dirty="0" smtClean="0"/>
              <a:t>Некоторые </a:t>
            </a:r>
            <a:r>
              <a:rPr lang="ru-RU" sz="1600" dirty="0"/>
              <a:t>образцы облачных антивирусных </a:t>
            </a:r>
            <a:r>
              <a:rPr lang="ru-RU" sz="1600" dirty="0" smtClean="0"/>
              <a:t>программ:</a:t>
            </a:r>
          </a:p>
          <a:p>
            <a:r>
              <a:rPr lang="ru-RU" sz="1600" dirty="0" err="1" smtClean="0"/>
              <a:t>Panda</a:t>
            </a:r>
            <a:r>
              <a:rPr lang="ru-RU" sz="1600" dirty="0" smtClean="0"/>
              <a:t> </a:t>
            </a:r>
            <a:r>
              <a:rPr lang="ru-RU" sz="1600" dirty="0" err="1"/>
              <a:t>Cloud</a:t>
            </a:r>
            <a:r>
              <a:rPr lang="ru-RU" sz="1600" dirty="0"/>
              <a:t> </a:t>
            </a:r>
            <a:r>
              <a:rPr lang="ru-RU" sz="1600" dirty="0" err="1" smtClean="0"/>
              <a:t>Antivirus</a:t>
            </a:r>
            <a:endParaRPr lang="ru-RU" sz="1600" dirty="0" smtClean="0"/>
          </a:p>
          <a:p>
            <a:r>
              <a:rPr lang="ru-RU" sz="1600" dirty="0" err="1" smtClean="0"/>
              <a:t>Crowdstrike</a:t>
            </a:r>
            <a:endParaRPr lang="ru-RU" sz="1600" dirty="0" smtClean="0"/>
          </a:p>
          <a:p>
            <a:r>
              <a:rPr lang="ru-RU" sz="1600" dirty="0" err="1" smtClean="0"/>
              <a:t>Cb</a:t>
            </a:r>
            <a:r>
              <a:rPr lang="ru-RU" sz="1600" dirty="0" smtClean="0"/>
              <a:t> </a:t>
            </a:r>
            <a:r>
              <a:rPr lang="ru-RU" sz="1600" dirty="0" err="1" smtClean="0"/>
              <a:t>Defense</a:t>
            </a:r>
            <a:endParaRPr lang="ru-RU" sz="1600" dirty="0" smtClean="0"/>
          </a:p>
          <a:p>
            <a:r>
              <a:rPr lang="ru-RU" sz="1600" dirty="0" err="1" smtClean="0"/>
              <a:t>Immunet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432" y="3245233"/>
            <a:ext cx="2123418" cy="1486393"/>
          </a:xfrm>
          <a:prstGeom prst="rect">
            <a:avLst/>
          </a:prstGeom>
        </p:spPr>
      </p:pic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325821" y="4519447"/>
            <a:ext cx="493329" cy="37837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606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615"/>
    </mc:Choice>
    <mc:Fallback>
      <p:transition spd="slow" advTm="1461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915</Words>
  <Application>Microsoft Office PowerPoint</Application>
  <PresentationFormat>Экран (16:9)</PresentationFormat>
  <Paragraphs>94</Paragraphs>
  <Slides>17</Slides>
  <Notes>2</Notes>
  <HiddenSlides>8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Nunito</vt:lpstr>
      <vt:lpstr>Calibri</vt:lpstr>
      <vt:lpstr>Arial</vt:lpstr>
      <vt:lpstr>Shift</vt:lpstr>
      <vt:lpstr>Информационная безопасность</vt:lpstr>
      <vt:lpstr>Что означает понятие «информационная безопасность»?</vt:lpstr>
      <vt:lpstr> Цель обеспечения информационной безопасности</vt:lpstr>
      <vt:lpstr>Главные принципы, успешного внедрения систем информационной безопасности </vt:lpstr>
      <vt:lpstr>Средства защиты информационной безопасности</vt:lpstr>
      <vt:lpstr>Средства защиты информации делятся:</vt:lpstr>
      <vt:lpstr>Виды средств защиты информации</vt:lpstr>
      <vt:lpstr>Антивирусные программы</vt:lpstr>
      <vt:lpstr>Облачный антивирус (CloudAV) </vt:lpstr>
      <vt:lpstr>DLP (Data Leak Prevention) </vt:lpstr>
      <vt:lpstr>Криптографические системы  </vt:lpstr>
      <vt:lpstr>Межсетевые экраны </vt:lpstr>
      <vt:lpstr>VPN (Virtual Private Network)    </vt:lpstr>
      <vt:lpstr>Proxy-server (Прокси-сервер)     </vt:lpstr>
      <vt:lpstr>Системы мониторинга и управления информационной безопасностью, SIEM     </vt:lpstr>
      <vt:lpstr>Советы по безопасности в Интернете </vt:lpstr>
      <vt:lpstr>  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Информационная безопасность</dc:title>
  <cp:lastModifiedBy>***********</cp:lastModifiedBy>
  <cp:revision>21</cp:revision>
  <dcterms:modified xsi:type="dcterms:W3CDTF">2022-03-30T08:23:20Z</dcterms:modified>
</cp:coreProperties>
</file>