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6" r:id="rId2"/>
    <p:sldId id="269" r:id="rId3"/>
    <p:sldId id="268" r:id="rId4"/>
    <p:sldId id="273" r:id="rId5"/>
    <p:sldId id="274" r:id="rId6"/>
    <p:sldId id="275" r:id="rId7"/>
    <p:sldId id="270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71" r:id="rId19"/>
    <p:sldId id="27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730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883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742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01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093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7137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745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362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454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679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246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38607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33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3088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889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7689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314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526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  <p:sldLayoutId id="214748379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412776"/>
            <a:ext cx="6517482" cy="957063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C00000"/>
                </a:solidFill>
              </a:rPr>
              <a:t>«дружба»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3212976"/>
            <a:ext cx="8064896" cy="913656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Выполнил: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Сардина Л.В. Воспитатель </a:t>
            </a:r>
            <a:r>
              <a:rPr lang="en-US" sz="2000" dirty="0" smtClean="0">
                <a:solidFill>
                  <a:schemeClr val="tx1"/>
                </a:solidFill>
              </a:rPr>
              <a:t>I </a:t>
            </a:r>
            <a:r>
              <a:rPr lang="ru-RU" sz="2000" dirty="0" smtClean="0">
                <a:solidFill>
                  <a:schemeClr val="tx1"/>
                </a:solidFill>
              </a:rPr>
              <a:t>группы;</a:t>
            </a:r>
            <a:endParaRPr lang="ru-RU" sz="2000" dirty="0" smtClean="0">
              <a:solidFill>
                <a:schemeClr val="tx1"/>
              </a:solidFill>
            </a:endParaRPr>
          </a:p>
          <a:p>
            <a:r>
              <a:rPr lang="ru-RU" sz="2000" dirty="0" smtClean="0">
                <a:solidFill>
                  <a:schemeClr val="tx1"/>
                </a:solidFill>
              </a:rPr>
              <a:t>Ниязмуллина </a:t>
            </a:r>
            <a:r>
              <a:rPr lang="ru-RU" sz="2000" dirty="0" smtClean="0">
                <a:solidFill>
                  <a:schemeClr val="tx1"/>
                </a:solidFill>
              </a:rPr>
              <a:t>Е. </a:t>
            </a:r>
            <a:r>
              <a:rPr lang="ru-RU" sz="2000" dirty="0" smtClean="0">
                <a:solidFill>
                  <a:schemeClr val="tx1"/>
                </a:solidFill>
              </a:rPr>
              <a:t>ученица 4  класса</a:t>
            </a:r>
          </a:p>
          <a:p>
            <a:r>
              <a:rPr lang="ru-RU" sz="1400" b="1" dirty="0">
                <a:solidFill>
                  <a:schemeClr val="tx1"/>
                </a:solidFill>
              </a:rPr>
              <a:t>Государственное казённое общеобразовательное учреждение «Специальная (коррекционная) школа-интернат» </a:t>
            </a:r>
          </a:p>
          <a:p>
            <a:r>
              <a:rPr lang="ru-RU" sz="1400" b="1" dirty="0">
                <a:solidFill>
                  <a:schemeClr val="tx1"/>
                </a:solidFill>
              </a:rPr>
              <a:t>с. Северное Северного района Оренбургской области</a:t>
            </a:r>
          </a:p>
          <a:p>
            <a:endParaRPr lang="ru-RU" sz="1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70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cloud.prezentacii.org/18/08/67498/images/screen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78" y="0"/>
            <a:ext cx="9223649" cy="691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2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29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331" y="-25554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83925" y="260648"/>
            <a:ext cx="27027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Загадки </a:t>
            </a:r>
            <a:r>
              <a:rPr lang="ru-RU" sz="2000" b="1" dirty="0" smtClean="0">
                <a:solidFill>
                  <a:srgbClr val="C00000"/>
                </a:solidFill>
              </a:rPr>
              <a:t>о «Дружбе»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980728"/>
            <a:ext cx="3312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Мы теперь уж не друзья,</a:t>
            </a:r>
          </a:p>
          <a:p>
            <a:r>
              <a:rPr lang="ru-RU" dirty="0"/>
              <a:t>Ты ушел, в обиде я.</a:t>
            </a:r>
          </a:p>
          <a:p>
            <a:r>
              <a:rPr lang="ru-RU" dirty="0"/>
              <a:t>Не на шутку разругались,</a:t>
            </a:r>
          </a:p>
          <a:p>
            <a:r>
              <a:rPr lang="ru-RU" dirty="0"/>
              <a:t>Друг на друга обозвались,</a:t>
            </a:r>
          </a:p>
          <a:p>
            <a:r>
              <a:rPr lang="ru-RU" dirty="0"/>
              <a:t>Ну а я теперь грущу.</a:t>
            </a:r>
          </a:p>
          <a:p>
            <a:r>
              <a:rPr lang="ru-RU" dirty="0"/>
              <a:t>Приходи, тебя прощу.</a:t>
            </a:r>
          </a:p>
          <a:p>
            <a:r>
              <a:rPr lang="ru-RU" dirty="0"/>
              <a:t>Согласись, ведь из-за вздора</a:t>
            </a:r>
          </a:p>
          <a:p>
            <a:r>
              <a:rPr lang="ru-RU" dirty="0"/>
              <a:t>Выросла вот эта... (ссора)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603157" y="980728"/>
            <a:ext cx="4086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контрольной даст списать,</a:t>
            </a:r>
          </a:p>
          <a:p>
            <a:r>
              <a:rPr lang="ru-RU" dirty="0"/>
              <a:t>С ним всегда легко болтать.</a:t>
            </a:r>
          </a:p>
          <a:p>
            <a:r>
              <a:rPr lang="ru-RU" dirty="0"/>
              <a:t>Если надо, даст совет,</a:t>
            </a:r>
          </a:p>
          <a:p>
            <a:r>
              <a:rPr lang="ru-RU" dirty="0"/>
              <a:t>Знает мой любой секрет.</a:t>
            </a:r>
          </a:p>
          <a:p>
            <a:r>
              <a:rPr lang="ru-RU" dirty="0"/>
              <a:t>Радость делит он со мной,</a:t>
            </a:r>
          </a:p>
          <a:p>
            <a:r>
              <a:rPr lang="ru-RU" dirty="0"/>
              <a:t>За меня всегда горой.</a:t>
            </a:r>
          </a:p>
          <a:p>
            <a:r>
              <a:rPr lang="ru-RU" dirty="0"/>
              <a:t>Коль беда случится вдруг,</a:t>
            </a:r>
          </a:p>
          <a:p>
            <a:r>
              <a:rPr lang="ru-RU" dirty="0"/>
              <a:t>Мне поможет верный... (друг)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443711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Говорят, что мы похожи.</a:t>
            </a:r>
          </a:p>
          <a:p>
            <a:r>
              <a:rPr lang="ru-RU" b="1" dirty="0"/>
              <a:t>Отвечаем: «Ну и что же?».</a:t>
            </a:r>
          </a:p>
          <a:p>
            <a:r>
              <a:rPr lang="ru-RU" b="1" dirty="0"/>
              <a:t>Говорят, что неразлучны.</a:t>
            </a:r>
          </a:p>
          <a:p>
            <a:r>
              <a:rPr lang="ru-RU" b="1" dirty="0"/>
              <a:t>Друг без друга вправду скучно.</a:t>
            </a:r>
          </a:p>
          <a:p>
            <a:r>
              <a:rPr lang="ru-RU" b="1" dirty="0"/>
              <a:t>Говорят, что мы болтушки...</a:t>
            </a:r>
          </a:p>
          <a:p>
            <a:r>
              <a:rPr lang="ru-RU" b="1" dirty="0"/>
              <a:t>Ну и что! Ведь мы... </a:t>
            </a:r>
            <a:r>
              <a:rPr lang="ru-RU" dirty="0"/>
              <a:t>(подружки)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561593" y="443711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Что, подружка, предлагаю</a:t>
            </a:r>
          </a:p>
          <a:p>
            <a:r>
              <a:rPr lang="ru-RU" b="1" dirty="0"/>
              <a:t>Нашу ссору позабыть.</a:t>
            </a:r>
          </a:p>
          <a:p>
            <a:r>
              <a:rPr lang="ru-RU" b="1" dirty="0"/>
              <a:t>Шаг навстречу совершаю,</a:t>
            </a:r>
          </a:p>
          <a:p>
            <a:r>
              <a:rPr lang="ru-RU" b="1" dirty="0"/>
              <a:t>Я хочу с тобой дружить.</a:t>
            </a:r>
          </a:p>
          <a:p>
            <a:r>
              <a:rPr lang="ru-RU" b="1" dirty="0"/>
              <a:t>Перестань, подружка, злиться,</a:t>
            </a:r>
          </a:p>
          <a:p>
            <a:r>
              <a:rPr lang="ru-RU" b="1" dirty="0"/>
              <a:t>Предлагаю... </a:t>
            </a:r>
            <a:r>
              <a:rPr lang="ru-RU" dirty="0"/>
              <a:t>(помириться)</a:t>
            </a:r>
          </a:p>
        </p:txBody>
      </p:sp>
    </p:spTree>
    <p:extLst>
      <p:ext uri="{BB962C8B-B14F-4D97-AF65-F5344CB8AC3E}">
        <p14:creationId xmlns:p14="http://schemas.microsoft.com/office/powerpoint/2010/main" val="813886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3389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81848" y="332656"/>
            <a:ext cx="27363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Стих о «Дружбе»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43808" y="1065960"/>
            <a:ext cx="522007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Друзья у нас повсюду есть.</a:t>
            </a:r>
          </a:p>
          <a:p>
            <a:r>
              <a:rPr lang="ru-RU" sz="2000" dirty="0"/>
              <a:t>И не считайте – их не счесть!</a:t>
            </a:r>
          </a:p>
          <a:p>
            <a:r>
              <a:rPr lang="ru-RU" sz="2000" dirty="0"/>
              <a:t>И в жаркой Африке они,</a:t>
            </a:r>
          </a:p>
          <a:p>
            <a:r>
              <a:rPr lang="ru-RU" sz="2000" dirty="0"/>
              <a:t>и там, где холод лют…</a:t>
            </a:r>
          </a:p>
          <a:p>
            <a:r>
              <a:rPr lang="ru-RU" sz="2000" dirty="0"/>
              <a:t>Приди и руку протяни –</a:t>
            </a:r>
          </a:p>
          <a:p>
            <a:r>
              <a:rPr lang="ru-RU" sz="2000" dirty="0"/>
              <a:t>они её пожмут.</a:t>
            </a:r>
          </a:p>
          <a:p>
            <a:r>
              <a:rPr lang="ru-RU" sz="2000" dirty="0"/>
              <a:t>А сколько песен в мире есть!</a:t>
            </a:r>
          </a:p>
          <a:p>
            <a:r>
              <a:rPr lang="ru-RU" sz="2000" dirty="0"/>
              <a:t>И не считайте – их не счесть…</a:t>
            </a:r>
          </a:p>
          <a:p>
            <a:r>
              <a:rPr lang="ru-RU" sz="2000" dirty="0"/>
              <a:t>Пусть родились в ином краю,</a:t>
            </a:r>
          </a:p>
          <a:p>
            <a:r>
              <a:rPr lang="ru-RU" sz="2000" dirty="0"/>
              <a:t>на языке ином, -</a:t>
            </a:r>
          </a:p>
          <a:p>
            <a:r>
              <a:rPr lang="ru-RU" sz="2000" dirty="0"/>
              <a:t>мы любим песню, как свою,</a:t>
            </a:r>
          </a:p>
          <a:p>
            <a:r>
              <a:rPr lang="ru-RU" sz="2000" dirty="0"/>
              <a:t>и, как свою, поем.</a:t>
            </a:r>
          </a:p>
          <a:p>
            <a:r>
              <a:rPr lang="ru-RU" dirty="0"/>
              <a:t>                            </a:t>
            </a:r>
            <a:r>
              <a:rPr lang="ru-RU" dirty="0" err="1"/>
              <a:t>Г.Мамлин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0359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54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39752" y="292586"/>
            <a:ext cx="47121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Хороводная игра по теме «Дружба»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1196752"/>
            <a:ext cx="69847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-</a:t>
            </a:r>
            <a:r>
              <a:rPr lang="ru-RU" sz="2000" dirty="0"/>
              <a:t>Добрый день, мой милый друг </a:t>
            </a:r>
            <a:r>
              <a:rPr lang="ru-RU" sz="2000" i="1" dirty="0"/>
              <a:t>(рукопожатие)</a:t>
            </a:r>
          </a:p>
          <a:p>
            <a:r>
              <a:rPr lang="ru-RU" sz="2000" dirty="0"/>
              <a:t>-Посмотри-ка ты вокруг </a:t>
            </a:r>
            <a:r>
              <a:rPr lang="ru-RU" sz="2000" i="1" dirty="0"/>
              <a:t>(поворачиваем головы из стороны в сторону</a:t>
            </a:r>
            <a:r>
              <a:rPr lang="ru-RU" sz="2000" i="1" dirty="0" smtClean="0"/>
              <a:t>)</a:t>
            </a:r>
            <a:endParaRPr lang="ru-RU" sz="2000" i="1" dirty="0"/>
          </a:p>
          <a:p>
            <a:r>
              <a:rPr lang="ru-RU" sz="2000" dirty="0"/>
              <a:t>-Здесь есть ты </a:t>
            </a:r>
            <a:r>
              <a:rPr lang="ru-RU" sz="2000" i="1" dirty="0"/>
              <a:t>(кладём правую руку на плечо соседа</a:t>
            </a:r>
            <a:r>
              <a:rPr lang="ru-RU" sz="2000" i="1" dirty="0" smtClean="0"/>
              <a:t>)</a:t>
            </a:r>
            <a:endParaRPr lang="ru-RU" sz="2000" i="1" dirty="0"/>
          </a:p>
          <a:p>
            <a:r>
              <a:rPr lang="ru-RU" sz="2000" dirty="0"/>
              <a:t>-Здесь есть я </a:t>
            </a:r>
            <a:r>
              <a:rPr lang="ru-RU" sz="2000" i="1" dirty="0"/>
              <a:t>(кладём правую руку себе на грудь</a:t>
            </a:r>
            <a:r>
              <a:rPr lang="ru-RU" sz="2000" i="1" dirty="0" smtClean="0"/>
              <a:t>)</a:t>
            </a:r>
            <a:endParaRPr lang="ru-RU" sz="2000" i="1" dirty="0"/>
          </a:p>
          <a:p>
            <a:r>
              <a:rPr lang="ru-RU" sz="2000" dirty="0"/>
              <a:t>-Будем вместе </a:t>
            </a:r>
            <a:r>
              <a:rPr lang="ru-RU" sz="2000" i="1" dirty="0"/>
              <a:t>(обе руки ладонями соединяем с руками соседа</a:t>
            </a:r>
            <a:r>
              <a:rPr lang="ru-RU" sz="2000" i="1" dirty="0" smtClean="0"/>
              <a:t>)</a:t>
            </a:r>
            <a:endParaRPr lang="ru-RU" sz="2000" i="1" dirty="0"/>
          </a:p>
          <a:p>
            <a:r>
              <a:rPr lang="ru-RU" sz="2000" dirty="0"/>
              <a:t>-Жить </a:t>
            </a:r>
            <a:r>
              <a:rPr lang="ru-RU" sz="2000" i="1" dirty="0"/>
              <a:t>(хлопаем в ладоши</a:t>
            </a:r>
            <a:r>
              <a:rPr lang="ru-RU" sz="2000" i="1" dirty="0" smtClean="0"/>
              <a:t>)</a:t>
            </a:r>
            <a:endParaRPr lang="ru-RU" sz="2000" i="1" dirty="0"/>
          </a:p>
          <a:p>
            <a:r>
              <a:rPr lang="ru-RU" sz="2000" dirty="0"/>
              <a:t>-Дружить </a:t>
            </a:r>
            <a:r>
              <a:rPr lang="ru-RU" sz="2000" i="1" dirty="0"/>
              <a:t>(соединяем руки ладонями).</a:t>
            </a:r>
          </a:p>
        </p:txBody>
      </p:sp>
    </p:spTree>
    <p:extLst>
      <p:ext uri="{BB962C8B-B14F-4D97-AF65-F5344CB8AC3E}">
        <p14:creationId xmlns:p14="http://schemas.microsoft.com/office/powerpoint/2010/main" val="2511405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345"/>
            <a:ext cx="9140624" cy="6855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40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0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99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9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53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937" y="-2181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7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60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58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ptcloud3.ams3.digitaloceanspaces.com/slides/pics/002/664/749/original/Slide6.jpg?14894740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156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87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68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64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77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46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24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60</TotalTime>
  <Words>292</Words>
  <Application>Microsoft Office PowerPoint</Application>
  <PresentationFormat>Экран (4:3)</PresentationFormat>
  <Paragraphs>57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Капля</vt:lpstr>
      <vt:lpstr> «дружба»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- «Правила дружбы»</dc:title>
  <dc:creator>Лариса Сардина</dc:creator>
  <cp:lastModifiedBy>ы</cp:lastModifiedBy>
  <cp:revision>7</cp:revision>
  <dcterms:created xsi:type="dcterms:W3CDTF">2020-05-21T21:16:09Z</dcterms:created>
  <dcterms:modified xsi:type="dcterms:W3CDTF">2020-09-16T17:10:51Z</dcterms:modified>
</cp:coreProperties>
</file>