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F4DC1-B9E0-4732-A828-994DD3B6EAB3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9BC2A7-925D-472B-9CAF-BAA9B81DB9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F4DC1-B9E0-4732-A828-994DD3B6EAB3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9BC2A7-925D-472B-9CAF-BAA9B81DB9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F4DC1-B9E0-4732-A828-994DD3B6EAB3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BC2A7-925D-472B-9CAF-BAA9B81DB95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F4DC1-B9E0-4732-A828-994DD3B6EAB3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BC2A7-925D-472B-9CAF-BAA9B81DB9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F4DC1-B9E0-4732-A828-994DD3B6EAB3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69BC2A7-925D-472B-9CAF-BAA9B81DB95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F4DC1-B9E0-4732-A828-994DD3B6EAB3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BC2A7-925D-472B-9CAF-BAA9B81DB9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F4DC1-B9E0-4732-A828-994DD3B6EAB3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BC2A7-925D-472B-9CAF-BAA9B81DB9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F4DC1-B9E0-4732-A828-994DD3B6EAB3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BC2A7-925D-472B-9CAF-BAA9B81DB9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F4DC1-B9E0-4732-A828-994DD3B6EAB3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BC2A7-925D-472B-9CAF-BAA9B81DB95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F4DC1-B9E0-4732-A828-994DD3B6EAB3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BC2A7-925D-472B-9CAF-BAA9B81DB9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F4DC1-B9E0-4732-A828-994DD3B6EAB3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BC2A7-925D-472B-9CAF-BAA9B81DB9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EDF4DC1-B9E0-4732-A828-994DD3B6EAB3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69BC2A7-925D-472B-9CAF-BAA9B81DB95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8639" y="980728"/>
            <a:ext cx="8458200" cy="1222375"/>
          </a:xfrm>
        </p:spPr>
        <p:txBody>
          <a:bodyPr>
            <a:noAutofit/>
          </a:bodyPr>
          <a:lstStyle/>
          <a:p>
            <a:r>
              <a:rPr lang="ru-RU" sz="5400" dirty="0" smtClean="0"/>
              <a:t>Виды и жанры театра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нна\Desktop\презентация по театру\Без названия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8880"/>
            <a:ext cx="3806351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нна\Desktop\презентация по театру\operniy-ekb-z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501008"/>
            <a:ext cx="4762500" cy="317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1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Анна\Desktop\презентация по театру\pinocchio_PNG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765"/>
            <a:ext cx="3268216" cy="450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нна\Desktop\презентация по театру\08e8bc539ce20afb1f79cbf6ff9491b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216" y="3353838"/>
            <a:ext cx="5780144" cy="351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Анна\Desktop\презентация по театру\tmp552-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8486"/>
            <a:ext cx="381570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261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3403104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/>
                <a:ea typeface="Calibri"/>
              </a:rPr>
              <a:t>В театре оперы и балета в балетных постановках танцоры и балерины под музыку рассказывают историю при помощи красивых движений, то есть, языком танца. </a:t>
            </a:r>
            <a:endParaRPr lang="ru-RU" dirty="0"/>
          </a:p>
        </p:txBody>
      </p:sp>
      <p:pic>
        <p:nvPicPr>
          <p:cNvPr id="3075" name="Picture 3" descr="C:\Users\Анна\Desktop\презентация по театру\Без назван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556" y="2060848"/>
            <a:ext cx="519402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182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76672"/>
            <a:ext cx="3115072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/>
                <a:ea typeface="Calibri"/>
              </a:rPr>
              <a:t>В опере актёры не разговаривают на сцене, а обо всём поют. </a:t>
            </a:r>
            <a:endParaRPr lang="ru-RU" dirty="0"/>
          </a:p>
        </p:txBody>
      </p:sp>
      <p:pic>
        <p:nvPicPr>
          <p:cNvPr id="4098" name="Picture 2" descr="C:\Users\Анна\Desktop\презентация по театру\49e5bdb7d642f30225320cd06851dc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124744"/>
            <a:ext cx="5447928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092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444500"/>
            <a:ext cx="3043064" cy="5635625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/>
                <a:ea typeface="Calibri"/>
              </a:rPr>
              <a:t>В уличном театре актеры выходят на площадь и показывают представление. Зрителями могут быть все прохожие. </a:t>
            </a:r>
            <a:endParaRPr lang="ru-RU" dirty="0"/>
          </a:p>
        </p:txBody>
      </p:sp>
      <p:pic>
        <p:nvPicPr>
          <p:cNvPr id="5122" name="Picture 2" descr="C:\Users\Анна\Desktop\презентация по театру\Без названия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591213"/>
            <a:ext cx="3646668" cy="2264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Анна\Desktop\презентация по театру\11_(2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9" t="-672" r="30277" b="1707"/>
          <a:stretch/>
        </p:blipFill>
        <p:spPr bwMode="auto">
          <a:xfrm>
            <a:off x="5292080" y="188640"/>
            <a:ext cx="3603171" cy="428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664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76672"/>
            <a:ext cx="4195192" cy="4525963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Т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еатр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с участием дрессированных животных. Они тоже выступают на сцене и играют свою роль.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6146" name="Picture 2" descr="C:\Users\Анна\Desktop\презентация по театру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2656"/>
            <a:ext cx="4267175" cy="319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Анна\Desktop\презентация по театру\Без названия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3" y="3549594"/>
            <a:ext cx="4267174" cy="3191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14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17751"/>
            <a:ext cx="3979168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/>
                <a:ea typeface="Calibri"/>
              </a:rPr>
              <a:t>В </a:t>
            </a:r>
            <a:r>
              <a:rPr lang="ru-RU" dirty="0" smtClean="0">
                <a:latin typeface="Times New Roman"/>
                <a:ea typeface="Calibri"/>
              </a:rPr>
              <a:t>театре </a:t>
            </a:r>
            <a:r>
              <a:rPr lang="ru-RU" dirty="0">
                <a:latin typeface="Times New Roman"/>
                <a:ea typeface="Calibri"/>
              </a:rPr>
              <a:t>юного зрителя проходят постановки для детей. Загримированные актёры на сцене исполняют роли персонажей в сказках или различных историях. </a:t>
            </a:r>
            <a:endParaRPr lang="ru-RU" dirty="0"/>
          </a:p>
        </p:txBody>
      </p:sp>
      <p:pic>
        <p:nvPicPr>
          <p:cNvPr id="7170" name="Picture 2" descr="C:\Users\Анна\Desktop\презентация по театру\tyz_photo_10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080" y="2060848"/>
            <a:ext cx="4752033" cy="422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3382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ru-RU" sz="3200" cap="none" dirty="0">
                <a:solidFill>
                  <a:srgbClr val="424456"/>
                </a:solidFill>
                <a:effectLst/>
                <a:latin typeface="Franklin Gothic Book"/>
                <a:ea typeface="+mn-ea"/>
                <a:cs typeface="+mn-cs"/>
              </a:rPr>
              <a:t>Театр теней</a:t>
            </a:r>
            <a:br>
              <a:rPr lang="ru-RU" sz="3200" cap="none" dirty="0">
                <a:solidFill>
                  <a:srgbClr val="424456"/>
                </a:solidFill>
                <a:effectLst/>
                <a:latin typeface="Franklin Gothic Book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8195" name="Picture 3" descr="C:\Users\Анна\Desktop\презентация по театру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8750845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0794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 descr="C:\Users\Анна\Desktop\презентация по театру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90" y="188640"/>
            <a:ext cx="505638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Анна\Desktop\презентация по театру\IMG_39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5" y="2852935"/>
            <a:ext cx="5650657" cy="404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824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0729" y="476672"/>
            <a:ext cx="3403104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Театр верховых кукол (перчаточных, и кукол иных конструкций, управляемых снизу). Актёры-кукловоды в театрах этого типа обычно скрыты от зрителей ширмой. 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42" name="Picture 2" descr="C:\Users\Анна\Desktop\презентация по театру\51201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3577"/>
            <a:ext cx="5256584" cy="4204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Анна\Desktop\презентация по театру\277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379302"/>
            <a:ext cx="368617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764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20688"/>
            <a:ext cx="4339208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Одной из разновидностью этого театра является пальчиковый. Куклы, надевающиеся на палец - самые маленькие артисты кукольных театров. Это куклы, сшитые из ткани, склеенные из бумаги, связанные из шерстяных ниток. Играть можно за ширмой или при непосредственном контакте.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1266" name="Picture 2" descr="C:\Users\Анна\Desktop\презентация по театру\c48bd0f6433ab47aa3d6cad3b60a--materialy-dlya-tvorchestva-pdf-kniga-palchikovyj-teatr-terem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60648"/>
            <a:ext cx="4700007" cy="6197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92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2"/>
            <a:ext cx="4051176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Владимир </a:t>
            </a:r>
            <a:r>
              <a:rPr lang="ru-RU" dirty="0" err="1" smtClean="0"/>
              <a:t>Сутеев</a:t>
            </a:r>
            <a:r>
              <a:rPr lang="ru-RU" dirty="0" smtClean="0"/>
              <a:t> «Под грибом»</a:t>
            </a:r>
            <a:endParaRPr lang="ru-RU" dirty="0"/>
          </a:p>
        </p:txBody>
      </p:sp>
      <p:pic>
        <p:nvPicPr>
          <p:cNvPr id="12290" name="Picture 2" descr="C:\Users\Анна\Desktop\презентация по театру\pod_gribom_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348880"/>
            <a:ext cx="5760640" cy="433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419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Вопросы: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ru-RU" dirty="0" smtClean="0"/>
              <a:t>Как называется представление, в котором актёры выражают эмоции в танце?</a:t>
            </a:r>
          </a:p>
          <a:p>
            <a:pPr>
              <a:buFontTx/>
              <a:buChar char="-"/>
            </a:pPr>
            <a:r>
              <a:rPr lang="ru-RU" dirty="0" smtClean="0"/>
              <a:t>Как называется представление, в котором актёры поют?</a:t>
            </a:r>
          </a:p>
          <a:p>
            <a:pPr>
              <a:buFontTx/>
              <a:buChar char="-"/>
            </a:pPr>
            <a:r>
              <a:rPr lang="ru-RU" dirty="0" smtClean="0"/>
              <a:t>В какой театр не нужно покупать билет?</a:t>
            </a:r>
          </a:p>
          <a:p>
            <a:pPr>
              <a:buFontTx/>
              <a:buChar char="-"/>
            </a:pPr>
            <a:r>
              <a:rPr lang="ru-RU" dirty="0" smtClean="0"/>
              <a:t>Для каких видов театра нужны ширма?</a:t>
            </a:r>
          </a:p>
          <a:p>
            <a:pPr>
              <a:buFontTx/>
              <a:buChar char="-"/>
            </a:pPr>
            <a:r>
              <a:rPr lang="ru-RU" dirty="0" smtClean="0"/>
              <a:t>Для какого театра нужна лампа?</a:t>
            </a:r>
          </a:p>
          <a:p>
            <a:pPr>
              <a:buFontTx/>
              <a:buChar char="-"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542621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238</TotalTime>
  <Words>220</Words>
  <Application>Microsoft Office PowerPoint</Application>
  <PresentationFormat>Экран (4:3)</PresentationFormat>
  <Paragraphs>16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Виды и жанры театра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Театр теней </vt:lpstr>
      <vt:lpstr>Презентация PowerPoint</vt:lpstr>
      <vt:lpstr>Презентация PowerPoint</vt:lpstr>
      <vt:lpstr>Презентация PowerPoint</vt:lpstr>
      <vt:lpstr>Презентация PowerPoint</vt:lpstr>
      <vt:lpstr>Вопросы: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и жанры театра</dc:title>
  <dc:creator>Анна Корякова</dc:creator>
  <cp:lastModifiedBy>Анна Корякова</cp:lastModifiedBy>
  <cp:revision>7</cp:revision>
  <dcterms:created xsi:type="dcterms:W3CDTF">2019-11-25T13:15:28Z</dcterms:created>
  <dcterms:modified xsi:type="dcterms:W3CDTF">2019-11-26T10:36:37Z</dcterms:modified>
</cp:coreProperties>
</file>