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56" r:id="rId2"/>
    <p:sldId id="264" r:id="rId3"/>
    <p:sldId id="262" r:id="rId4"/>
    <p:sldId id="259" r:id="rId5"/>
    <p:sldId id="261" r:id="rId6"/>
    <p:sldId id="275" r:id="rId7"/>
    <p:sldId id="263" r:id="rId8"/>
    <p:sldId id="277" r:id="rId9"/>
    <p:sldId id="265" r:id="rId10"/>
    <p:sldId id="274" r:id="rId11"/>
    <p:sldId id="268" r:id="rId12"/>
    <p:sldId id="267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7" d="100"/>
          <a:sy n="57" d="100"/>
        </p:scale>
        <p:origin x="-1746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F03D3-AE73-4B5B-B27F-24EADAC4765C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6933B6-405B-4412-B58C-040EB54AC66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6919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07123-520E-4770-B048-CAB5644512F4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6A07123-520E-4770-B048-CAB5644512F4}" type="datetimeFigureOut">
              <a:rPr lang="ru-RU" smtClean="0"/>
              <a:pPr/>
              <a:t>14.11.2020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5E4B36D-BF47-4FB7-B475-9DE3BEF461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6226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115616" y="1700809"/>
            <a:ext cx="6408712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endParaRPr lang="ru-RU" sz="3600" b="1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61640" y="5045199"/>
            <a:ext cx="448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Подготовила: музыкальный руководитель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Вострецова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Л.В. </a:t>
            </a: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357290" y="1428735"/>
            <a:ext cx="700092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«Знакомство дошкольников с русской народной песней»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Users\1\Desktop\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3000372"/>
            <a:ext cx="2500330" cy="3143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9147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1\Desktop\scre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000100" y="642918"/>
            <a:ext cx="742955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Ты откуда, русская, зародилась музыка?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 ли в чистом поле, то ли в лесе мглистом?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радости ли? В боли? Или в птичьем свисте?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Ты скажи, откуда грусть в тебе и удаль?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чьем ты сердце билась с самого начала?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же ты явилась? Как ты зазвучала?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Прилетели утки – уронили дудки.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Прилетели гуси – уронили гусли.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Их порою вешней нашли, не удивились.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Ну а песня? С песней на Руси родились</a:t>
            </a:r>
            <a:r>
              <a:rPr lang="ru-RU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!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33965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69906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28662" y="1142984"/>
            <a:ext cx="67866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Значение русской народной песни.</a:t>
            </a: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571472" y="1643050"/>
            <a:ext cx="8072494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Одной из форм проявления патриотических чувств является повышение интереса к своей национальной культуре, в частности к народной песне. Приобщение детей к музыкальной культуре своего народа – это не только развитие их музыкального вкуса, но и формирования личности современного человека.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Воспитательное значение народной песни велико.  В ней воспитывается любовь к родному краю, Родине, народу.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 народных песнях глубоко и правдиво отразилась история русского народа. В них вложен талант и ум многих поколений. Сочиненные неизвестными певцами, сказителями, они хранятся в памяти народа и передаются из уст в уста. Из песен мы узнаем о жизни народа: его труде и быте, обычаях и традициях, страданиях и надеждах, мыслях и чувствах. В песнях ярко раскрываются черты русского </a:t>
            </a:r>
            <a:r>
              <a:rPr kumimoji="0" lang="ru-RU" i="0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национального характера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патриотизм и мужество, трудолюбие, любовь к родной природе. Жизнь человека немыслима без песни.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057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33965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857224" y="1071546"/>
            <a:ext cx="785818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Народные песни складывались голосом без помощи музыкального инструмента. Поэтому они удобны для детского голоса и легко усваиваются детьми. Интонационные достоинства песен позволяют детям использовать их как в младшем возрасте, так и в старшем. Эти песни способствуют развитию первоначальных певческих навыков у детей младшего возраста. В старшем возрасте они очень эффективны в качестве распевания. Русские песни становятся более понятными, доступными, когда я включаю их в такую исполнительскую деятельность, как игра на детских музыкальных инструментах.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Народная песня учит детей чувствовать красоту мелодии, разнообразие ритма, поэтическое богатство и выразительность языка, развивает воображение, обогащает словарный запас и познания окружающего мира, воспитывает любовь к Родине. Русские народные песни знакомят детей с обычаями и традициями, с прошлым нашей страны, расширяют кругозор, обогащают духовный мир ребенка, развивают голосовые данные и певческие умения, способствуют развитию речи ребенка. У дошкольников расширяется представление о народных праздниках, обычаях и традициях русского народа. Воспитывается устойчивый интерес к народному искусству.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524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33965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69906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94760" y="1212776"/>
            <a:ext cx="8353704" cy="893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dirty="0" smtClean="0">
              <a:effectLst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28596" y="714356"/>
            <a:ext cx="6429420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Жанры фольклора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Рождаясь, ребенок слышит колыбельные,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пестушки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от своей матери; подрастая, дети поют свои песенки, прибаутки, и даже сами складывают их. Труд взрослого находит отражение в трудовых и обрядовых песнях. Лирические, величальные, песни-плачи сопровождают быт народа, его будни и праздники;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Многожанровость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русской народной песни дает большой простор для творческого применения этого материала в практике. </a:t>
            </a:r>
            <a:r>
              <a:rPr lang="ru-RU" sz="16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работе с детьми необходимо добиваться, чтобы они были не только активными слушателями </a:t>
            </a:r>
            <a:r>
              <a:rPr kumimoji="0" lang="ru-RU" sz="1600" i="0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но и активными исполнителями:</a:t>
            </a:r>
            <a:endParaRPr kumimoji="0" lang="ru-RU" sz="16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 </a:t>
            </a: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«Колыбельных песен»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которые учат детей петь задушевно, ласково, с теплотой. Воспитывают любовь к матери.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 </a:t>
            </a: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«Частушек. Лирических песен»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Это песни с особенностями содержания, которые учат чувствовать и ценить юмор, колоритность исполнения.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 </a:t>
            </a: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«Хороводные, обрядовые, игровые песни, танцы»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Ведь хоровод - это жанр, в котором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поэтико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–музыкальное творчество тесно связано с элементами театрализованного действа и хореографии. Через хороводы дети знакомятся с традициями, бытом, трудом, а также красотой родной природы.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 </a:t>
            </a: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«Детских песен. Колядок»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Песни этого направления имеют игровой и импровизированный характер, доступный, весёлый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жизнерадостный ритм, и яркую, задорную мелодию.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C:\Users\1\Desktop\народные_игр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9146" y="4714884"/>
            <a:ext cx="2589134" cy="1830599"/>
          </a:xfrm>
          <a:prstGeom prst="rect">
            <a:avLst/>
          </a:prstGeom>
          <a:noFill/>
        </p:spPr>
      </p:pic>
      <p:pic>
        <p:nvPicPr>
          <p:cNvPr id="3078" name="Picture 6" descr="C:\Users\1\Desktop\chastushk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607941">
            <a:off x="6629033" y="3001027"/>
            <a:ext cx="2189919" cy="12191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0644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69906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0" name="Picture 2" descr="C:\Users\1\Desktop\Хороводы\DSCN01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375660"/>
            <a:ext cx="2928958" cy="2196967"/>
          </a:xfrm>
          <a:prstGeom prst="rect">
            <a:avLst/>
          </a:prstGeom>
          <a:noFill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31815">
            <a:off x="4286248" y="1357298"/>
            <a:ext cx="3143272" cy="2357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3839768"/>
            <a:ext cx="3071835" cy="230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 descr="C:\Users\1\Desktop\КАРТИНКИ БЕЗ ФОНА\kartinki-na-prozrachnom-fone-dlya-detej-1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4429132"/>
            <a:ext cx="1524000" cy="1255713"/>
          </a:xfrm>
          <a:prstGeom prst="rect">
            <a:avLst/>
          </a:prstGeom>
          <a:noFill/>
        </p:spPr>
      </p:pic>
      <p:pic>
        <p:nvPicPr>
          <p:cNvPr id="5125" name="Picture 5" descr="C:\Users\1\Desktop\КАРТИНКИ БЕЗ ФОНА\57bb59fd4b8b0156b3d7857d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729365">
            <a:off x="6287939" y="4713275"/>
            <a:ext cx="2117932" cy="9175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6578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69906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1285860"/>
            <a:ext cx="8143932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Уже с младшего возраста мы знакомим детей с русской народной музыкой, </a:t>
            </a:r>
            <a:r>
              <a:rPr kumimoji="0" lang="ru-RU" b="0" i="0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используя детский песенный фольклор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колыбельные,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пестушки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потешки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«где же, где же наши ручки?»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 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«ладушки-ладошки, звонкие </a:t>
            </a:r>
            <a:r>
              <a:rPr lang="ru-RU" i="1" dirty="0" err="1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хлопошки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 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«где же наши ушки? слушают </a:t>
            </a:r>
            <a:r>
              <a:rPr lang="ru-RU" i="1" dirty="0" err="1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пестушки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Под русские народные мелодии исполняем </a:t>
            </a:r>
            <a:r>
              <a:rPr lang="ru-RU" dirty="0" err="1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плясочки</a:t>
            </a:r>
            <a:r>
              <a:rPr lang="ru-RU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учимся различать колыбельную и плясовую.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средней группе продолжаем различать характер народных песен. Учим высказываться, обогащая словарь детей прилагательными и образными выражениями. Знакомим детей с разновидностями колыбельной песни.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старшей группе значительно расширяется объем песенного репертуара, добавляются песни шутливо-комического характера (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 нам гости пришли»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 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«Шел козел дорогою»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 Песни доступны по содержанию и интересны по сюжету. Песни не просто инсценируются, а предлагаются для импровизации. 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«Как у наших у ворот»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 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«Как на тоненький ледок»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 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«Ой, вставала я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ранёшенько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и др. С этой группы каждое занятие начинается с 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«разминки»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(распевание)«Ворон»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Чики-чикалочки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«Бай -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качи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- упражнения для дыхания, для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звукообразования.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578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69906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6146" name="Picture 2" descr="C:\Users\1\Desktop\Хороводы\DSCN78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857496"/>
            <a:ext cx="3904836" cy="2928958"/>
          </a:xfrm>
          <a:prstGeom prst="rect">
            <a:avLst/>
          </a:prstGeom>
          <a:noFill/>
        </p:spPr>
      </p:pic>
      <p:pic>
        <p:nvPicPr>
          <p:cNvPr id="6147" name="Picture 3" descr="C:\Users\1\Desktop\Хороводы\IMG_21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1857364"/>
            <a:ext cx="3771824" cy="28288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6578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69906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785786" y="1071547"/>
            <a:ext cx="728667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подготовительной к школе группе происходит углубление знаний о разновидностях народных песен: хороводных, плясовых, колыбельных; знакомим с трудовыми песнями, обрядовыми календарными и обрядовыми семейно-бытовыми. Знакомство с</a:t>
            </a:r>
            <a:r>
              <a:rPr kumimoji="0" lang="ru-RU" i="0" u="none" strike="noStrike" cap="none" normalizeH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песней происходит согласно народному календарю и соответствующими ему праздниками. В подготовительной группе закрепляется умение петь частушки, дается понятие о таких жанрах русской народной песни как: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i="0" u="sng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лирические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1. 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«Пошла млада за водой»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«Русский самовар»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«А я по лугу, а я по лугу»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«Со вьюном я хожу»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i="0" u="sng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шутливо-комические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1. 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«Комара женить мы будем»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«Во кузнице»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«Пошел козел по лесу»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i="0" u="sng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строевые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1. 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Солдатушки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браво ребятушки»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2. 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«Из-за леса из-за гор»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C:\Users\1\Desktop\7286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643314"/>
            <a:ext cx="3391021" cy="22145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6578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69906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098" name="Picture 2" descr="C:\Users\1\Desktop\Хороводы\DSCN08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48054">
            <a:off x="680052" y="1696521"/>
            <a:ext cx="3071961" cy="2304231"/>
          </a:xfrm>
          <a:prstGeom prst="rect">
            <a:avLst/>
          </a:prstGeom>
          <a:noFill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53663">
            <a:off x="3728468" y="3831042"/>
            <a:ext cx="2968108" cy="2226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 descr="C:\Users\1\Desktop\Хороводы\DSCN01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1285860"/>
            <a:ext cx="3000396" cy="22505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6578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69906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428596" y="1285860"/>
            <a:ext cx="707236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Русские народные песни </a:t>
            </a:r>
            <a:r>
              <a:rPr kumimoji="0" lang="ru-RU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применяем во всех видах музыкальной деятельности: слушаем, поем, подыгрываем на музыкальных инструментах, используем для сопровождения плясок и хороводов. Отдельные песни очень удобны для инсценировок, т. к. имеют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сюжет, </a:t>
            </a:r>
            <a:r>
              <a:rPr kumimoji="0" lang="ru-RU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развивающийся на протяжении всего произведения. Некоторые песни используются как зачин к подвижным играм: </a:t>
            </a:r>
            <a:r>
              <a:rPr kumimoji="0" lang="ru-RU" i="1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«Ходит Васька беленький»</a:t>
            </a:r>
            <a:r>
              <a:rPr kumimoji="0" lang="ru-RU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i="1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«Со вьюном я хожу»</a:t>
            </a:r>
            <a:r>
              <a:rPr kumimoji="0" lang="ru-RU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 </a:t>
            </a:r>
            <a:r>
              <a:rPr kumimoji="0" lang="ru-RU" i="1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«Как у наших у ворот»</a:t>
            </a:r>
            <a:r>
              <a:rPr kumimoji="0" lang="ru-RU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i="0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Русские песни становятся более понятными, доступными, когда их включают и в исполнительскую деятельность, как игра на детских музыкальных инструментах. В музыкально-ритмическую деятельность, в качестве танцевальных движениях. Музыка русских народных песен звучит на музыкальных занятиях при выполнении упражнений и движений в утренней гимнастике. Полученные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знания используем на фольклорных развлечениях и праздниках.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8" name="Picture 4" descr="C:\Users\1\Desktop\43e5a619240af82aff9353d1be4d30e6-2934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09326">
            <a:off x="6228859" y="4726265"/>
            <a:ext cx="3332187" cy="18743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6578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835696" y="1052737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69906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3357554" y="1142984"/>
            <a:ext cx="542928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Придавая большое воспитательное значение народной песне, </a:t>
            </a:r>
            <a:r>
              <a:rPr kumimoji="0" lang="ru-RU" sz="1600" i="0" u="sng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 должны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- бережно относится к мелодии и тексту народной песни, как к художественному целому, не допуская самовольных искажений - помочь детям правильно, чисто, выразительно исполнять её естественным детским голосом - развивать у детей интерес, любовь и вкус к подлинной народной песне, внести песню в детский быт, исполняя без инструментального сопровождения и по возможности связывая с движением.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Таким образом, приобщая детей к музыкальному наследию своего народа, мы воспитываем в них чувство патриотизма, а оно неотделимо от воспитания чувства национальной гордости за Родину, Отчизну.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ребенок родился и рос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родной стороне, среди русских берез,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Слышал русские песни, колядки справлял,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светлым праздником Пасхи, родных поздравлял,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Был воспитан в труде, милосердье, добре,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уважении к старшим, родным и Земле,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Эту заповедь предков в душе сбережет,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Только радость и счастье с собой принесет.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C:\Users\1\Desktop\depositphotos_81961586-stock-photo-girl-in-russian-national-sundres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785926"/>
            <a:ext cx="2319331" cy="40719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6578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C:\Users\1\Desktop\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368</TotalTime>
  <Words>131</Words>
  <Application>Microsoft Office PowerPoint</Application>
  <PresentationFormat>Экран (4:3)</PresentationFormat>
  <Paragraphs>64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DS30-1</dc:creator>
  <cp:lastModifiedBy>Пользователь Windows</cp:lastModifiedBy>
  <cp:revision>39</cp:revision>
  <dcterms:created xsi:type="dcterms:W3CDTF">2015-03-23T10:07:40Z</dcterms:created>
  <dcterms:modified xsi:type="dcterms:W3CDTF">2020-11-14T11:58:02Z</dcterms:modified>
</cp:coreProperties>
</file>