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0"/>
  </p:notesMasterIdLst>
  <p:sldIdLst>
    <p:sldId id="256" r:id="rId2"/>
    <p:sldId id="282" r:id="rId3"/>
    <p:sldId id="283" r:id="rId4"/>
    <p:sldId id="279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58" r:id="rId17"/>
    <p:sldId id="278" r:id="rId18"/>
    <p:sldId id="276" r:id="rId19"/>
    <p:sldId id="286" r:id="rId20"/>
    <p:sldId id="284" r:id="rId21"/>
    <p:sldId id="285" r:id="rId22"/>
    <p:sldId id="260" r:id="rId23"/>
    <p:sldId id="261" r:id="rId24"/>
    <p:sldId id="281" r:id="rId25"/>
    <p:sldId id="287" r:id="rId26"/>
    <p:sldId id="288" r:id="rId27"/>
    <p:sldId id="289" r:id="rId28"/>
    <p:sldId id="277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0" autoAdjust="0"/>
    <p:restoredTop sz="92294" autoAdjust="0"/>
  </p:normalViewPr>
  <p:slideViewPr>
    <p:cSldViewPr>
      <p:cViewPr varScale="1">
        <p:scale>
          <a:sx n="98" d="100"/>
          <a:sy n="98" d="100"/>
        </p:scale>
        <p:origin x="-3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настасия Ладур" userId="765101730d3b2e63" providerId="LiveId" clId="{76176E3A-47CD-419D-955E-9E95485572D9}"/>
    <pc:docChg chg="undo custSel addSld delSld modSld">
      <pc:chgData name="Анастасия Ладур" userId="765101730d3b2e63" providerId="LiveId" clId="{76176E3A-47CD-419D-955E-9E95485572D9}" dt="2021-03-17T19:13:54.664" v="869" actId="14100"/>
      <pc:docMkLst>
        <pc:docMk/>
      </pc:docMkLst>
      <pc:sldChg chg="modSp mod">
        <pc:chgData name="Анастасия Ладур" userId="765101730d3b2e63" providerId="LiveId" clId="{76176E3A-47CD-419D-955E-9E95485572D9}" dt="2021-03-17T16:50:58.132" v="195" actId="20577"/>
        <pc:sldMkLst>
          <pc:docMk/>
          <pc:sldMk cId="0" sldId="256"/>
        </pc:sldMkLst>
        <pc:spChg chg="mod">
          <ac:chgData name="Анастасия Ладур" userId="765101730d3b2e63" providerId="LiveId" clId="{76176E3A-47CD-419D-955E-9E95485572D9}" dt="2021-03-17T16:50:58.132" v="195" actId="20577"/>
          <ac:spMkLst>
            <pc:docMk/>
            <pc:sldMk cId="0" sldId="256"/>
            <ac:spMk id="2" creationId="{00000000-0000-0000-0000-000000000000}"/>
          </ac:spMkLst>
        </pc:spChg>
      </pc:sldChg>
      <pc:sldChg chg="addSp delSp modSp mod">
        <pc:chgData name="Анастасия Ладур" userId="765101730d3b2e63" providerId="LiveId" clId="{76176E3A-47CD-419D-955E-9E95485572D9}" dt="2021-03-17T16:27:54.111" v="180" actId="14100"/>
        <pc:sldMkLst>
          <pc:docMk/>
          <pc:sldMk cId="0" sldId="258"/>
        </pc:sldMkLst>
        <pc:picChg chg="del">
          <ac:chgData name="Анастасия Ладур" userId="765101730d3b2e63" providerId="LiveId" clId="{76176E3A-47CD-419D-955E-9E95485572D9}" dt="2021-03-17T16:27:05.923" v="169" actId="21"/>
          <ac:picMkLst>
            <pc:docMk/>
            <pc:sldMk cId="0" sldId="258"/>
            <ac:picMk id="4" creationId="{00000000-0000-0000-0000-000000000000}"/>
          </ac:picMkLst>
        </pc:picChg>
        <pc:picChg chg="del mod">
          <ac:chgData name="Анастасия Ладур" userId="765101730d3b2e63" providerId="LiveId" clId="{76176E3A-47CD-419D-955E-9E95485572D9}" dt="2021-03-17T16:27:08.355" v="170" actId="21"/>
          <ac:picMkLst>
            <pc:docMk/>
            <pc:sldMk cId="0" sldId="258"/>
            <ac:picMk id="5" creationId="{00000000-0000-0000-0000-000000000000}"/>
          </ac:picMkLst>
        </pc:picChg>
        <pc:picChg chg="add mod">
          <ac:chgData name="Анастасия Ладур" userId="765101730d3b2e63" providerId="LiveId" clId="{76176E3A-47CD-419D-955E-9E95485572D9}" dt="2021-03-17T16:27:44.970" v="179" actId="14100"/>
          <ac:picMkLst>
            <pc:docMk/>
            <pc:sldMk cId="0" sldId="258"/>
            <ac:picMk id="6" creationId="{164777D8-0B1F-409D-8DF7-FD6BA097B642}"/>
          </ac:picMkLst>
        </pc:picChg>
        <pc:picChg chg="add mod">
          <ac:chgData name="Анастасия Ладур" userId="765101730d3b2e63" providerId="LiveId" clId="{76176E3A-47CD-419D-955E-9E95485572D9}" dt="2021-03-17T16:27:54.111" v="180" actId="14100"/>
          <ac:picMkLst>
            <pc:docMk/>
            <pc:sldMk cId="0" sldId="258"/>
            <ac:picMk id="7" creationId="{27F5C21E-CE76-47F3-9867-A1B3689464F6}"/>
          </ac:picMkLst>
        </pc:picChg>
      </pc:sldChg>
      <pc:sldChg chg="addSp delSp modSp mod">
        <pc:chgData name="Анастасия Ладур" userId="765101730d3b2e63" providerId="LiveId" clId="{76176E3A-47CD-419D-955E-9E95485572D9}" dt="2021-03-17T16:24:20.658" v="144" actId="20577"/>
        <pc:sldMkLst>
          <pc:docMk/>
          <pc:sldMk cId="0" sldId="276"/>
        </pc:sldMkLst>
        <pc:spChg chg="mod">
          <ac:chgData name="Анастасия Ладур" userId="765101730d3b2e63" providerId="LiveId" clId="{76176E3A-47CD-419D-955E-9E95485572D9}" dt="2021-03-17T16:24:20.658" v="144" actId="20577"/>
          <ac:spMkLst>
            <pc:docMk/>
            <pc:sldMk cId="0" sldId="276"/>
            <ac:spMk id="2" creationId="{00000000-0000-0000-0000-000000000000}"/>
          </ac:spMkLst>
        </pc:spChg>
        <pc:spChg chg="add mod">
          <ac:chgData name="Анастасия Ладур" userId="765101730d3b2e63" providerId="LiveId" clId="{76176E3A-47CD-419D-955E-9E95485572D9}" dt="2021-03-17T16:21:09.226" v="86" actId="14100"/>
          <ac:spMkLst>
            <pc:docMk/>
            <pc:sldMk cId="0" sldId="276"/>
            <ac:spMk id="4" creationId="{40D01A40-8F8D-42CC-B035-CA9BA3653C81}"/>
          </ac:spMkLst>
        </pc:spChg>
        <pc:picChg chg="mod">
          <ac:chgData name="Анастасия Ладур" userId="765101730d3b2e63" providerId="LiveId" clId="{76176E3A-47CD-419D-955E-9E95485572D9}" dt="2021-03-17T16:21:33.563" v="92" actId="14100"/>
          <ac:picMkLst>
            <pc:docMk/>
            <pc:sldMk cId="0" sldId="276"/>
            <ac:picMk id="1026" creationId="{00000000-0000-0000-0000-000000000000}"/>
          </ac:picMkLst>
        </pc:picChg>
        <pc:picChg chg="del mod">
          <ac:chgData name="Анастасия Ладур" userId="765101730d3b2e63" providerId="LiveId" clId="{76176E3A-47CD-419D-955E-9E95485572D9}" dt="2021-03-17T16:20:51.011" v="83" actId="21"/>
          <ac:picMkLst>
            <pc:docMk/>
            <pc:sldMk cId="0" sldId="276"/>
            <ac:picMk id="2050" creationId="{00000000-0000-0000-0000-000000000000}"/>
          </ac:picMkLst>
        </pc:picChg>
        <pc:picChg chg="mod">
          <ac:chgData name="Анастасия Ладур" userId="765101730d3b2e63" providerId="LiveId" clId="{76176E3A-47CD-419D-955E-9E95485572D9}" dt="2021-03-17T16:21:20.183" v="88" actId="14100"/>
          <ac:picMkLst>
            <pc:docMk/>
            <pc:sldMk cId="0" sldId="276"/>
            <ac:picMk id="2053" creationId="{00000000-0000-0000-0000-000000000000}"/>
          </ac:picMkLst>
        </pc:picChg>
      </pc:sldChg>
      <pc:sldChg chg="addSp delSp modSp mod">
        <pc:chgData name="Анастасия Ладур" userId="765101730d3b2e63" providerId="LiveId" clId="{76176E3A-47CD-419D-955E-9E95485572D9}" dt="2021-03-17T16:26:54.362" v="168" actId="14100"/>
        <pc:sldMkLst>
          <pc:docMk/>
          <pc:sldMk cId="0" sldId="279"/>
        </pc:sldMkLst>
        <pc:picChg chg="add mod">
          <ac:chgData name="Анастасия Ладур" userId="765101730d3b2e63" providerId="LiveId" clId="{76176E3A-47CD-419D-955E-9E95485572D9}" dt="2021-03-17T16:26:54.362" v="168" actId="14100"/>
          <ac:picMkLst>
            <pc:docMk/>
            <pc:sldMk cId="0" sldId="279"/>
            <ac:picMk id="3" creationId="{84ADC063-9218-452B-BDC8-A5EBCEBCBA84}"/>
          </ac:picMkLst>
        </pc:picChg>
        <pc:picChg chg="del">
          <ac:chgData name="Анастасия Ладур" userId="765101730d3b2e63" providerId="LiveId" clId="{76176E3A-47CD-419D-955E-9E95485572D9}" dt="2021-03-17T16:26:39.983" v="163" actId="21"/>
          <ac:picMkLst>
            <pc:docMk/>
            <pc:sldMk cId="0" sldId="279"/>
            <ac:picMk id="5" creationId="{00000000-0000-0000-0000-000000000000}"/>
          </ac:picMkLst>
        </pc:picChg>
        <pc:picChg chg="del">
          <ac:chgData name="Анастасия Ладур" userId="765101730d3b2e63" providerId="LiveId" clId="{76176E3A-47CD-419D-955E-9E95485572D9}" dt="2021-03-17T16:26:42.353" v="164" actId="21"/>
          <ac:picMkLst>
            <pc:docMk/>
            <pc:sldMk cId="0" sldId="279"/>
            <ac:picMk id="6" creationId="{00000000-0000-0000-0000-000000000000}"/>
          </ac:picMkLst>
        </pc:picChg>
        <pc:picChg chg="add del mod">
          <ac:chgData name="Анастасия Ладур" userId="765101730d3b2e63" providerId="LiveId" clId="{76176E3A-47CD-419D-955E-9E95485572D9}" dt="2021-03-17T16:25:25.245" v="155" actId="21"/>
          <ac:picMkLst>
            <pc:docMk/>
            <pc:sldMk cId="0" sldId="279"/>
            <ac:picMk id="8" creationId="{4C1C79DD-0992-46CE-A143-385906F3996F}"/>
          </ac:picMkLst>
        </pc:picChg>
        <pc:picChg chg="add mod">
          <ac:chgData name="Анастасия Ладур" userId="765101730d3b2e63" providerId="LiveId" clId="{76176E3A-47CD-419D-955E-9E95485572D9}" dt="2021-03-17T16:26:48.138" v="166" actId="14100"/>
          <ac:picMkLst>
            <pc:docMk/>
            <pc:sldMk cId="0" sldId="279"/>
            <ac:picMk id="9" creationId="{03B96EF0-2A3A-4A6A-AC67-9A572AB6DB2D}"/>
          </ac:picMkLst>
        </pc:picChg>
      </pc:sldChg>
      <pc:sldChg chg="modSp add del mod">
        <pc:chgData name="Анастасия Ладур" userId="765101730d3b2e63" providerId="LiveId" clId="{76176E3A-47CD-419D-955E-9E95485572D9}" dt="2021-03-17T19:13:54.664" v="869" actId="14100"/>
        <pc:sldMkLst>
          <pc:docMk/>
          <pc:sldMk cId="0" sldId="281"/>
        </pc:sldMkLst>
        <pc:spChg chg="mod">
          <ac:chgData name="Анастасия Ладур" userId="765101730d3b2e63" providerId="LiveId" clId="{76176E3A-47CD-419D-955E-9E95485572D9}" dt="2021-03-17T19:13:54.664" v="869" actId="14100"/>
          <ac:spMkLst>
            <pc:docMk/>
            <pc:sldMk cId="0" sldId="281"/>
            <ac:spMk id="2" creationId="{00000000-0000-0000-0000-000000000000}"/>
          </ac:spMkLst>
        </pc:spChg>
      </pc:sldChg>
      <pc:sldChg chg="addSp delSp modSp new mod">
        <pc:chgData name="Анастасия Ладур" userId="765101730d3b2e63" providerId="LiveId" clId="{76176E3A-47CD-419D-955E-9E95485572D9}" dt="2021-03-17T16:24:32.722" v="150" actId="20577"/>
        <pc:sldMkLst>
          <pc:docMk/>
          <pc:sldMk cId="3077574201" sldId="284"/>
        </pc:sldMkLst>
        <pc:spChg chg="mod">
          <ac:chgData name="Анастасия Ладур" userId="765101730d3b2e63" providerId="LiveId" clId="{76176E3A-47CD-419D-955E-9E95485572D9}" dt="2021-03-17T16:24:32.722" v="150" actId="20577"/>
          <ac:spMkLst>
            <pc:docMk/>
            <pc:sldMk cId="3077574201" sldId="284"/>
            <ac:spMk id="2" creationId="{B7919184-C2AF-4C3A-ABBA-FFECA95E2C88}"/>
          </ac:spMkLst>
        </pc:spChg>
        <pc:spChg chg="del">
          <ac:chgData name="Анастасия Ладур" userId="765101730d3b2e63" providerId="LiveId" clId="{76176E3A-47CD-419D-955E-9E95485572D9}" dt="2021-03-17T15:50:46.630" v="4" actId="931"/>
          <ac:spMkLst>
            <pc:docMk/>
            <pc:sldMk cId="3077574201" sldId="284"/>
            <ac:spMk id="3" creationId="{7EB9A5B7-B92D-41A3-B3B1-E6FA2FD09AEB}"/>
          </ac:spMkLst>
        </pc:spChg>
        <pc:picChg chg="add mod">
          <ac:chgData name="Анастасия Ладур" userId="765101730d3b2e63" providerId="LiveId" clId="{76176E3A-47CD-419D-955E-9E95485572D9}" dt="2021-03-17T15:56:03.210" v="35" actId="1076"/>
          <ac:picMkLst>
            <pc:docMk/>
            <pc:sldMk cId="3077574201" sldId="284"/>
            <ac:picMk id="5" creationId="{5E89F3E7-952C-4C33-B8E1-2687D878428F}"/>
          </ac:picMkLst>
        </pc:picChg>
        <pc:picChg chg="add del mod">
          <ac:chgData name="Анастасия Ладур" userId="765101730d3b2e63" providerId="LiveId" clId="{76176E3A-47CD-419D-955E-9E95485572D9}" dt="2021-03-17T15:51:01.951" v="6" actId="21"/>
          <ac:picMkLst>
            <pc:docMk/>
            <pc:sldMk cId="3077574201" sldId="284"/>
            <ac:picMk id="7" creationId="{74A6DCF4-5CAC-492B-A241-66F73CADF025}"/>
          </ac:picMkLst>
        </pc:picChg>
        <pc:picChg chg="add mod">
          <ac:chgData name="Анастасия Ладур" userId="765101730d3b2e63" providerId="LiveId" clId="{76176E3A-47CD-419D-955E-9E95485572D9}" dt="2021-03-17T15:54:47.386" v="29" actId="1076"/>
          <ac:picMkLst>
            <pc:docMk/>
            <pc:sldMk cId="3077574201" sldId="284"/>
            <ac:picMk id="9" creationId="{328BE1E2-D623-47EC-8E6F-5F79E516688F}"/>
          </ac:picMkLst>
        </pc:picChg>
        <pc:picChg chg="add mod">
          <ac:chgData name="Анастасия Ладур" userId="765101730d3b2e63" providerId="LiveId" clId="{76176E3A-47CD-419D-955E-9E95485572D9}" dt="2021-03-17T15:51:56.306" v="16" actId="14100"/>
          <ac:picMkLst>
            <pc:docMk/>
            <pc:sldMk cId="3077574201" sldId="284"/>
            <ac:picMk id="11" creationId="{AB3F372C-60F6-44A6-A988-194F20AFC521}"/>
          </ac:picMkLst>
        </pc:picChg>
        <pc:picChg chg="add mod">
          <ac:chgData name="Анастасия Ладур" userId="765101730d3b2e63" providerId="LiveId" clId="{76176E3A-47CD-419D-955E-9E95485572D9}" dt="2021-03-17T15:53:23.174" v="22" actId="1076"/>
          <ac:picMkLst>
            <pc:docMk/>
            <pc:sldMk cId="3077574201" sldId="284"/>
            <ac:picMk id="13" creationId="{55039645-341A-4BDD-BF51-55508B5E41C0}"/>
          </ac:picMkLst>
        </pc:picChg>
        <pc:picChg chg="add mod">
          <ac:chgData name="Анастасия Ладур" userId="765101730d3b2e63" providerId="LiveId" clId="{76176E3A-47CD-419D-955E-9E95485572D9}" dt="2021-03-17T15:53:36.871" v="24" actId="1076"/>
          <ac:picMkLst>
            <pc:docMk/>
            <pc:sldMk cId="3077574201" sldId="284"/>
            <ac:picMk id="14" creationId="{9F9673C0-F6B5-4B79-B057-7AEDF90CC360}"/>
          </ac:picMkLst>
        </pc:picChg>
        <pc:picChg chg="add mod">
          <ac:chgData name="Анастасия Ладур" userId="765101730d3b2e63" providerId="LiveId" clId="{76176E3A-47CD-419D-955E-9E95485572D9}" dt="2021-03-17T15:54:57.255" v="31" actId="1076"/>
          <ac:picMkLst>
            <pc:docMk/>
            <pc:sldMk cId="3077574201" sldId="284"/>
            <ac:picMk id="16" creationId="{3A4EC0FA-081A-4C54-82E1-B028AA70B210}"/>
          </ac:picMkLst>
        </pc:picChg>
        <pc:cxnChg chg="add mod">
          <ac:chgData name="Анастасия Ладур" userId="765101730d3b2e63" providerId="LiveId" clId="{76176E3A-47CD-419D-955E-9E95485572D9}" dt="2021-03-17T15:55:52.975" v="34" actId="14100"/>
          <ac:cxnSpMkLst>
            <pc:docMk/>
            <pc:sldMk cId="3077574201" sldId="284"/>
            <ac:cxnSpMk id="18" creationId="{756A15E3-19A4-4D49-A3C6-6B5800C4CC9C}"/>
          </ac:cxnSpMkLst>
        </pc:cxnChg>
        <pc:cxnChg chg="add mod">
          <ac:chgData name="Анастасия Ладур" userId="765101730d3b2e63" providerId="LiveId" clId="{76176E3A-47CD-419D-955E-9E95485572D9}" dt="2021-03-17T15:56:28.207" v="39" actId="14100"/>
          <ac:cxnSpMkLst>
            <pc:docMk/>
            <pc:sldMk cId="3077574201" sldId="284"/>
            <ac:cxnSpMk id="21" creationId="{51EFED9C-150C-4F22-B916-77770CF9A124}"/>
          </ac:cxnSpMkLst>
        </pc:cxnChg>
      </pc:sldChg>
      <pc:sldChg chg="addSp delSp modSp new mod">
        <pc:chgData name="Анастасия Ладур" userId="765101730d3b2e63" providerId="LiveId" clId="{76176E3A-47CD-419D-955E-9E95485572D9}" dt="2021-03-17T16:24:45.049" v="153" actId="20577"/>
        <pc:sldMkLst>
          <pc:docMk/>
          <pc:sldMk cId="1966441690" sldId="285"/>
        </pc:sldMkLst>
        <pc:spChg chg="mod">
          <ac:chgData name="Анастасия Ладур" userId="765101730d3b2e63" providerId="LiveId" clId="{76176E3A-47CD-419D-955E-9E95485572D9}" dt="2021-03-17T16:24:45.049" v="153" actId="20577"/>
          <ac:spMkLst>
            <pc:docMk/>
            <pc:sldMk cId="1966441690" sldId="285"/>
            <ac:spMk id="2" creationId="{3AE84117-E45A-4216-A153-712AC695E6CA}"/>
          </ac:spMkLst>
        </pc:spChg>
        <pc:spChg chg="del">
          <ac:chgData name="Анастасия Ладур" userId="765101730d3b2e63" providerId="LiveId" clId="{76176E3A-47CD-419D-955E-9E95485572D9}" dt="2021-03-17T16:17:03.161" v="41" actId="931"/>
          <ac:spMkLst>
            <pc:docMk/>
            <pc:sldMk cId="1966441690" sldId="285"/>
            <ac:spMk id="3" creationId="{8A59BB88-A1D7-4C89-A2AF-B89B80294812}"/>
          </ac:spMkLst>
        </pc:spChg>
        <pc:spChg chg="add mod">
          <ac:chgData name="Анастасия Ладур" userId="765101730d3b2e63" providerId="LiveId" clId="{76176E3A-47CD-419D-955E-9E95485572D9}" dt="2021-03-17T16:20:03.875" v="80" actId="14100"/>
          <ac:spMkLst>
            <pc:docMk/>
            <pc:sldMk cId="1966441690" sldId="285"/>
            <ac:spMk id="12" creationId="{FD9BF7CB-9433-4A11-BC2D-9E0CF88C32D7}"/>
          </ac:spMkLst>
        </pc:spChg>
        <pc:spChg chg="add mod">
          <ac:chgData name="Анастасия Ладур" userId="765101730d3b2e63" providerId="LiveId" clId="{76176E3A-47CD-419D-955E-9E95485572D9}" dt="2021-03-17T16:19:46.836" v="77" actId="122"/>
          <ac:spMkLst>
            <pc:docMk/>
            <pc:sldMk cId="1966441690" sldId="285"/>
            <ac:spMk id="13" creationId="{22FFC82C-050A-4A84-A5DB-D042EDB1F78C}"/>
          </ac:spMkLst>
        </pc:spChg>
        <pc:picChg chg="add mod">
          <ac:chgData name="Анастасия Ладур" userId="765101730d3b2e63" providerId="LiveId" clId="{76176E3A-47CD-419D-955E-9E95485572D9}" dt="2021-03-17T16:19:58.699" v="78" actId="1076"/>
          <ac:picMkLst>
            <pc:docMk/>
            <pc:sldMk cId="1966441690" sldId="285"/>
            <ac:picMk id="5" creationId="{1785DA37-FAB2-4BED-B4A5-49C790497F6B}"/>
          </ac:picMkLst>
        </pc:picChg>
        <pc:picChg chg="add mod modCrop">
          <ac:chgData name="Анастасия Ладур" userId="765101730d3b2e63" providerId="LiveId" clId="{76176E3A-47CD-419D-955E-9E95485572D9}" dt="2021-03-17T16:17:50.163" v="48" actId="1076"/>
          <ac:picMkLst>
            <pc:docMk/>
            <pc:sldMk cId="1966441690" sldId="285"/>
            <ac:picMk id="7" creationId="{89C10123-C802-40C0-8812-105EB54561B0}"/>
          </ac:picMkLst>
        </pc:picChg>
        <pc:picChg chg="add mod">
          <ac:chgData name="Анастасия Ладур" userId="765101730d3b2e63" providerId="LiveId" clId="{76176E3A-47CD-419D-955E-9E95485572D9}" dt="2021-03-17T16:18:30.098" v="53" actId="1076"/>
          <ac:picMkLst>
            <pc:docMk/>
            <pc:sldMk cId="1966441690" sldId="285"/>
            <ac:picMk id="8" creationId="{0F6E0761-5B6E-4E39-83C2-6398486926D4}"/>
          </ac:picMkLst>
        </pc:picChg>
        <pc:picChg chg="add mod">
          <ac:chgData name="Анастасия Ладур" userId="765101730d3b2e63" providerId="LiveId" clId="{76176E3A-47CD-419D-955E-9E95485572D9}" dt="2021-03-17T16:18:35.810" v="54" actId="1076"/>
          <ac:picMkLst>
            <pc:docMk/>
            <pc:sldMk cId="1966441690" sldId="285"/>
            <ac:picMk id="9" creationId="{F8D9C9E7-84C5-481A-A212-D106CA926EA8}"/>
          </ac:picMkLst>
        </pc:picChg>
        <pc:picChg chg="add mod modCrop">
          <ac:chgData name="Анастасия Ладур" userId="765101730d3b2e63" providerId="LiveId" clId="{76176E3A-47CD-419D-955E-9E95485572D9}" dt="2021-03-17T16:19:14.182" v="59" actId="14100"/>
          <ac:picMkLst>
            <pc:docMk/>
            <pc:sldMk cId="1966441690" sldId="285"/>
            <ac:picMk id="11" creationId="{BA752126-B365-421E-97B7-A838B9A76904}"/>
          </ac:picMkLst>
        </pc:picChg>
      </pc:sldChg>
      <pc:sldChg chg="addSp delSp modSp new mod">
        <pc:chgData name="Анастасия Ладур" userId="765101730d3b2e63" providerId="LiveId" clId="{76176E3A-47CD-419D-955E-9E95485572D9}" dt="2021-03-17T16:24:26.787" v="147" actId="20577"/>
        <pc:sldMkLst>
          <pc:docMk/>
          <pc:sldMk cId="2224419604" sldId="286"/>
        </pc:sldMkLst>
        <pc:spChg chg="mod">
          <ac:chgData name="Анастасия Ладур" userId="765101730d3b2e63" providerId="LiveId" clId="{76176E3A-47CD-419D-955E-9E95485572D9}" dt="2021-03-17T16:24:26.787" v="147" actId="20577"/>
          <ac:spMkLst>
            <pc:docMk/>
            <pc:sldMk cId="2224419604" sldId="286"/>
            <ac:spMk id="2" creationId="{A9BEDFF6-E605-422C-9E5C-F0B9E8F0DBE2}"/>
          </ac:spMkLst>
        </pc:spChg>
        <pc:spChg chg="del">
          <ac:chgData name="Анастасия Ладур" userId="765101730d3b2e63" providerId="LiveId" clId="{76176E3A-47CD-419D-955E-9E95485572D9}" dt="2021-03-17T16:20:54.522" v="84"/>
          <ac:spMkLst>
            <pc:docMk/>
            <pc:sldMk cId="2224419604" sldId="286"/>
            <ac:spMk id="3" creationId="{BCC7AE1E-D8CD-4D3E-9BF8-24CD05742BD0}"/>
          </ac:spMkLst>
        </pc:spChg>
        <pc:picChg chg="add mod">
          <ac:chgData name="Анастасия Ладур" userId="765101730d3b2e63" providerId="LiveId" clId="{76176E3A-47CD-419D-955E-9E95485572D9}" dt="2021-03-17T16:22:23.306" v="95" actId="14100"/>
          <ac:picMkLst>
            <pc:docMk/>
            <pc:sldMk cId="2224419604" sldId="286"/>
            <ac:picMk id="4" creationId="{C6D28712-C7DA-4559-935D-4A543C1D0EC3}"/>
          </ac:picMkLst>
        </pc:picChg>
      </pc:sldChg>
      <pc:sldChg chg="addSp modSp new mod setBg">
        <pc:chgData name="Анастасия Ладур" userId="765101730d3b2e63" providerId="LiveId" clId="{76176E3A-47CD-419D-955E-9E95485572D9}" dt="2021-03-17T18:58:43.833" v="520" actId="207"/>
        <pc:sldMkLst>
          <pc:docMk/>
          <pc:sldMk cId="109393835" sldId="287"/>
        </pc:sldMkLst>
        <pc:spChg chg="mod">
          <ac:chgData name="Анастасия Ладур" userId="765101730d3b2e63" providerId="LiveId" clId="{76176E3A-47CD-419D-955E-9E95485572D9}" dt="2021-03-17T18:35:54.360" v="229" actId="14100"/>
          <ac:spMkLst>
            <pc:docMk/>
            <pc:sldMk cId="109393835" sldId="287"/>
            <ac:spMk id="2" creationId="{F8FE72AA-2908-432E-BF21-30737E4B18E6}"/>
          </ac:spMkLst>
        </pc:spChg>
        <pc:spChg chg="mod">
          <ac:chgData name="Анастасия Ладур" userId="765101730d3b2e63" providerId="LiveId" clId="{76176E3A-47CD-419D-955E-9E95485572D9}" dt="2021-03-17T18:53:11.595" v="261" actId="20577"/>
          <ac:spMkLst>
            <pc:docMk/>
            <pc:sldMk cId="109393835" sldId="287"/>
            <ac:spMk id="3" creationId="{0BFD1A25-E682-4FC5-90B8-DE7C017AD9EB}"/>
          </ac:spMkLst>
        </pc:spChg>
        <pc:graphicFrameChg chg="add mod modGraphic">
          <ac:chgData name="Анастасия Ладур" userId="765101730d3b2e63" providerId="LiveId" clId="{76176E3A-47CD-419D-955E-9E95485572D9}" dt="2021-03-17T18:58:43.833" v="520" actId="207"/>
          <ac:graphicFrameMkLst>
            <pc:docMk/>
            <pc:sldMk cId="109393835" sldId="287"/>
            <ac:graphicFrameMk id="4" creationId="{AFB8F9DE-7D71-4196-9116-EDD5354BAF41}"/>
          </ac:graphicFrameMkLst>
        </pc:graphicFrameChg>
        <pc:cxnChg chg="add mod">
          <ac:chgData name="Анастасия Ладур" userId="765101730d3b2e63" providerId="LiveId" clId="{76176E3A-47CD-419D-955E-9E95485572D9}" dt="2021-03-17T18:56:29.107" v="508" actId="13822"/>
          <ac:cxnSpMkLst>
            <pc:docMk/>
            <pc:sldMk cId="109393835" sldId="287"/>
            <ac:cxnSpMk id="6" creationId="{6994B79A-AB36-4A1E-A58D-2E11EB1FB4B4}"/>
          </ac:cxnSpMkLst>
        </pc:cxnChg>
        <pc:cxnChg chg="add mod">
          <ac:chgData name="Анастасия Ладур" userId="765101730d3b2e63" providerId="LiveId" clId="{76176E3A-47CD-419D-955E-9E95485572D9}" dt="2021-03-17T18:56:44.311" v="510" actId="13822"/>
          <ac:cxnSpMkLst>
            <pc:docMk/>
            <pc:sldMk cId="109393835" sldId="287"/>
            <ac:cxnSpMk id="8" creationId="{1A104F5B-73AB-472C-8F07-D1ED14FC181D}"/>
          </ac:cxnSpMkLst>
        </pc:cxnChg>
      </pc:sldChg>
      <pc:sldChg chg="modSp new del mod">
        <pc:chgData name="Анастасия Ладур" userId="765101730d3b2e63" providerId="LiveId" clId="{76176E3A-47CD-419D-955E-9E95485572D9}" dt="2021-03-17T18:34:41.377" v="208" actId="680"/>
        <pc:sldMkLst>
          <pc:docMk/>
          <pc:sldMk cId="3056527272" sldId="287"/>
        </pc:sldMkLst>
        <pc:spChg chg="mod">
          <ac:chgData name="Анастасия Ладур" userId="765101730d3b2e63" providerId="LiveId" clId="{76176E3A-47CD-419D-955E-9E95485572D9}" dt="2021-03-17T18:34:40.748" v="207" actId="20577"/>
          <ac:spMkLst>
            <pc:docMk/>
            <pc:sldMk cId="3056527272" sldId="287"/>
            <ac:spMk id="2" creationId="{DCB3692D-5223-4C77-BB6B-C419B6C21C07}"/>
          </ac:spMkLst>
        </pc:spChg>
      </pc:sldChg>
      <pc:sldChg chg="modSp add mod">
        <pc:chgData name="Анастасия Ладур" userId="765101730d3b2e63" providerId="LiveId" clId="{76176E3A-47CD-419D-955E-9E95485572D9}" dt="2021-03-17T19:05:17.203" v="705" actId="20577"/>
        <pc:sldMkLst>
          <pc:docMk/>
          <pc:sldMk cId="409012902" sldId="288"/>
        </pc:sldMkLst>
        <pc:spChg chg="mod">
          <ac:chgData name="Анастасия Ладур" userId="765101730d3b2e63" providerId="LiveId" clId="{76176E3A-47CD-419D-955E-9E95485572D9}" dt="2021-03-17T18:59:36.783" v="529" actId="20577"/>
          <ac:spMkLst>
            <pc:docMk/>
            <pc:sldMk cId="409012902" sldId="288"/>
            <ac:spMk id="3" creationId="{0BFD1A25-E682-4FC5-90B8-DE7C017AD9EB}"/>
          </ac:spMkLst>
        </pc:spChg>
        <pc:graphicFrameChg chg="modGraphic">
          <ac:chgData name="Анастасия Ладур" userId="765101730d3b2e63" providerId="LiveId" clId="{76176E3A-47CD-419D-955E-9E95485572D9}" dt="2021-03-17T19:05:17.203" v="705" actId="20577"/>
          <ac:graphicFrameMkLst>
            <pc:docMk/>
            <pc:sldMk cId="409012902" sldId="288"/>
            <ac:graphicFrameMk id="4" creationId="{AFB8F9DE-7D71-4196-9116-EDD5354BAF41}"/>
          </ac:graphicFrameMkLst>
        </pc:graphicFrameChg>
      </pc:sldChg>
      <pc:sldChg chg="new del">
        <pc:chgData name="Анастасия Ладур" userId="765101730d3b2e63" providerId="LiveId" clId="{76176E3A-47CD-419D-955E-9E95485572D9}" dt="2021-03-17T18:59:19.328" v="522" actId="2696"/>
        <pc:sldMkLst>
          <pc:docMk/>
          <pc:sldMk cId="2955344837" sldId="288"/>
        </pc:sldMkLst>
      </pc:sldChg>
      <pc:sldChg chg="modSp add mod">
        <pc:chgData name="Анастасия Ладур" userId="765101730d3b2e63" providerId="LiveId" clId="{76176E3A-47CD-419D-955E-9E95485572D9}" dt="2021-03-17T19:12:11.018" v="854" actId="20577"/>
        <pc:sldMkLst>
          <pc:docMk/>
          <pc:sldMk cId="419276799" sldId="289"/>
        </pc:sldMkLst>
        <pc:spChg chg="mod">
          <ac:chgData name="Анастасия Ладур" userId="765101730d3b2e63" providerId="LiveId" clId="{76176E3A-47CD-419D-955E-9E95485572D9}" dt="2021-03-17T19:07:25.916" v="809" actId="20577"/>
          <ac:spMkLst>
            <pc:docMk/>
            <pc:sldMk cId="419276799" sldId="289"/>
            <ac:spMk id="3" creationId="{0BFD1A25-E682-4FC5-90B8-DE7C017AD9EB}"/>
          </ac:spMkLst>
        </pc:spChg>
        <pc:graphicFrameChg chg="modGraphic">
          <ac:chgData name="Анастасия Ладур" userId="765101730d3b2e63" providerId="LiveId" clId="{76176E3A-47CD-419D-955E-9E95485572D9}" dt="2021-03-17T19:12:11.018" v="854" actId="20577"/>
          <ac:graphicFrameMkLst>
            <pc:docMk/>
            <pc:sldMk cId="419276799" sldId="289"/>
            <ac:graphicFrameMk id="4" creationId="{AFB8F9DE-7D71-4196-9116-EDD5354BAF41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8E9B5-95EC-49A3-AABE-13E7FC1EA95F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5FF92-28BD-48C3-B941-79CF3C74723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88618E-D092-4C00-94C6-C5C913CD983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889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8286808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/>
              <a:t>Модель современного урока по  истории в рамках ФГОС</a:t>
            </a:r>
            <a:br>
              <a:rPr lang="ru-RU" sz="4400" b="1" dirty="0"/>
            </a:br>
            <a:r>
              <a:rPr lang="ru-RU" sz="2700" b="0" dirty="0">
                <a:solidFill>
                  <a:schemeClr val="accent1">
                    <a:lumMod val="75000"/>
                  </a:schemeClr>
                </a:solidFill>
              </a:rPr>
              <a:t>Татаро-монгольское нашествие на Русь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2714620"/>
            <a:ext cx="6172200" cy="35719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/>
              <a:t>Мастер-класс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14942" y="4714884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Учитель истории </a:t>
            </a:r>
            <a:r>
              <a:rPr lang="ru-RU" dirty="0" err="1"/>
              <a:t>Ладур</a:t>
            </a:r>
            <a:r>
              <a:rPr lang="ru-RU" dirty="0"/>
              <a:t> А.С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МБОУ школа № 40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143372" y="578645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г. Дзержинск, 2021г.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000372"/>
            <a:ext cx="4293977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Проблема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7158" y="4572008"/>
            <a:ext cx="6143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/>
              <a:t>«На свете есть только один способ побудить людей что-то сделать. Он заключается в том, чтобы человек сам захотел это сделать». </a:t>
            </a:r>
          </a:p>
          <a:p>
            <a:r>
              <a:rPr lang="ru-RU" sz="2400" i="1" dirty="0"/>
              <a:t>                                                  Д. Карнеги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00820" y="4314820"/>
            <a:ext cx="2543180" cy="2543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85720" y="3500438"/>
            <a:ext cx="84296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/>
              <a:t>Мотивация учебной деятельности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85860"/>
            <a:ext cx="284872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642918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1500174"/>
            <a:ext cx="247806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pPr algn="ctr"/>
            <a:r>
              <a:rPr lang="ru-RU" dirty="0"/>
              <a:t>Решение проблемы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500430" y="3357562"/>
            <a:ext cx="2214578" cy="1857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Методы мотивации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15074" y="1714488"/>
            <a:ext cx="2428892" cy="14287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Организация работы малыми группами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596" y="1714488"/>
            <a:ext cx="2428892" cy="1428760"/>
          </a:xfrm>
          <a:prstGeom prst="roundRect">
            <a:avLst>
              <a:gd name="adj" fmla="val 21111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Способ раскрытия учебного материала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596" y="3643314"/>
            <a:ext cx="2428892" cy="14287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Специально разработанная система упражнений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86512" y="3714752"/>
            <a:ext cx="2357454" cy="135732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Проблемность</a:t>
            </a:r>
            <a:r>
              <a:rPr lang="ru-RU" dirty="0">
                <a:solidFill>
                  <a:schemeClr val="tx1"/>
                </a:solidFill>
              </a:rPr>
              <a:t> обучения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86512" y="5429264"/>
            <a:ext cx="2428892" cy="142873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Игровой момент (для младших), опора на жизненный опыт (для старших)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57554" y="5429264"/>
            <a:ext cx="2500330" cy="142873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Педагогические воздействия учителя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7158" y="5429264"/>
            <a:ext cx="2500330" cy="142873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Отношение между мотивом и целью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86116" y="1714488"/>
            <a:ext cx="2643206" cy="142876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Реализация творческих способностей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5643570" y="3214686"/>
            <a:ext cx="642942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786446" y="4286256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572132" y="4857760"/>
            <a:ext cx="642942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>
            <a:off x="2928926" y="435769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0800000" flipV="1">
            <a:off x="2928926" y="4857760"/>
            <a:ext cx="714380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rot="5400000" flipH="1" flipV="1">
            <a:off x="4536281" y="3250405"/>
            <a:ext cx="7143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endCxn id="10" idx="0"/>
          </p:cNvCxnSpPr>
          <p:nvPr/>
        </p:nvCxnSpPr>
        <p:spPr>
          <a:xfrm rot="5400000">
            <a:off x="4554141" y="5339967"/>
            <a:ext cx="142876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0800000">
            <a:off x="2928926" y="3214686"/>
            <a:ext cx="78581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r>
              <a:rPr lang="ru-RU" sz="3600" dirty="0"/>
              <a:t>Технология «Уголки»</a:t>
            </a:r>
          </a:p>
        </p:txBody>
      </p:sp>
      <p:pic>
        <p:nvPicPr>
          <p:cNvPr id="4" name="Содержимое 3" descr="YIk0gKBhgRQ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061731" y="2357430"/>
            <a:ext cx="3082269" cy="2143140"/>
          </a:xfrm>
        </p:spPr>
      </p:pic>
      <p:sp>
        <p:nvSpPr>
          <p:cNvPr id="7" name="TextBox 6"/>
          <p:cNvSpPr txBox="1"/>
          <p:nvPr/>
        </p:nvSpPr>
        <p:spPr>
          <a:xfrm>
            <a:off x="285720" y="1357298"/>
            <a:ext cx="55721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1"/>
                </a:solidFill>
              </a:rPr>
              <a:t>1. </a:t>
            </a:r>
            <a:r>
              <a:rPr lang="ru-RU" sz="2400" dirty="0"/>
              <a:t>Несколько, подготовленных заранее, информационных плакатов по разным блокам.</a:t>
            </a:r>
          </a:p>
          <a:p>
            <a:endParaRPr lang="ru-RU" sz="2400" dirty="0"/>
          </a:p>
          <a:p>
            <a:r>
              <a:rPr lang="ru-RU" sz="2400" dirty="0">
                <a:solidFill>
                  <a:schemeClr val="accent1"/>
                </a:solidFill>
              </a:rPr>
              <a:t>2. </a:t>
            </a:r>
            <a:r>
              <a:rPr lang="ru-RU" sz="2400" dirty="0"/>
              <a:t>Обучающиеся могут работать как в группах, так и индивидуально.</a:t>
            </a:r>
          </a:p>
          <a:p>
            <a:endParaRPr lang="ru-RU" sz="2400" dirty="0"/>
          </a:p>
          <a:p>
            <a:r>
              <a:rPr lang="ru-RU" sz="2400" dirty="0">
                <a:solidFill>
                  <a:schemeClr val="accent1"/>
                </a:solidFill>
              </a:rPr>
              <a:t>3. </a:t>
            </a:r>
            <a:r>
              <a:rPr lang="ru-RU" sz="2400" dirty="0"/>
              <a:t>У каждой группы/ученика есть вопрос, ответ на который он должен найти в «уголке».</a:t>
            </a:r>
          </a:p>
          <a:p>
            <a:endParaRPr lang="ru-RU" sz="2400" dirty="0"/>
          </a:p>
          <a:p>
            <a:r>
              <a:rPr lang="ru-RU" sz="2400" dirty="0">
                <a:solidFill>
                  <a:schemeClr val="accent1"/>
                </a:solidFill>
              </a:rPr>
              <a:t>4. </a:t>
            </a:r>
            <a:r>
              <a:rPr lang="ru-RU" sz="2400" dirty="0"/>
              <a:t>Чтобы найти свой «уголок» с ответом, необходимо сначала ознакомиться со всеми остальными.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4ADC063-9218-452B-BDC8-A5EBCEBCB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357" y="4637766"/>
            <a:ext cx="3082269" cy="22077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3B96EF0-2A3A-4A6A-AC67-9A572AB6D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8357" y="12468"/>
            <a:ext cx="3082269" cy="21571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3505AA-31DE-4B29-837D-66C7B6C542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7422" y="928670"/>
            <a:ext cx="6500858" cy="2643206"/>
          </a:xfrm>
        </p:spPr>
        <p:txBody>
          <a:bodyPr>
            <a:normAutofit/>
          </a:bodyPr>
          <a:lstStyle/>
          <a:p>
            <a:r>
              <a:rPr lang="ru-RU" sz="6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 понятие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3493E94-0350-48A2-B4F4-042BE61C3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0166" y="6000768"/>
            <a:ext cx="7643834" cy="642942"/>
          </a:xfrm>
        </p:spPr>
        <p:txBody>
          <a:bodyPr>
            <a:normAutofit/>
          </a:bodyPr>
          <a:lstStyle/>
          <a:p>
            <a:r>
              <a:rPr lang="ru-RU" sz="3600" b="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Татаро-монгольское нашествие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22C5309-9675-4122-8A89-FB2D0B6E94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9664" y="0"/>
            <a:ext cx="2474336" cy="263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31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67BE33-74E1-4163-90D2-791FA77FE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объясните его взаимосвязь с картинками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67C93C1C-516F-45B5-97A4-88DF35CC89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0473" y="2072103"/>
            <a:ext cx="3082095" cy="3078128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3482B72B-595A-4099-B21D-ECFB9339CB2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62" y="1725184"/>
            <a:ext cx="5349738" cy="4377058"/>
          </a:xfrm>
        </p:spPr>
      </p:pic>
    </p:spTree>
    <p:extLst>
      <p:ext uri="{BB962C8B-B14F-4D97-AF65-F5344CB8AC3E}">
        <p14:creationId xmlns:p14="http://schemas.microsoft.com/office/powerpoint/2010/main" xmlns="" val="2945967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400C405-66E5-4C03-A54D-0FEBA5B78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9413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Диван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5AED2A1-8F94-4373-9E7E-D8EF729C6D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0556" y="1357298"/>
            <a:ext cx="4216833" cy="221457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Диван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орган центрального отраслевого управления в Золотой Орде.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3C7CEC9A-8397-4684-A7E3-ECA93A184D4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034" y="3786190"/>
            <a:ext cx="3354958" cy="2745139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9B23223-E393-44FA-9959-4D33710F3B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5026" y="1319646"/>
            <a:ext cx="4041775" cy="894908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Диван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вид мягкой мебели.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4E253BA7-7D43-4CD3-B4F8-C311C5F5895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857752" y="3000372"/>
            <a:ext cx="3081795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672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89A053-0E7F-4BE7-8B7E-CD10FA807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объясните его взаимосвязь с картинками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93836612-8552-44CA-9FEE-FCDD329B15A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29" y="1417639"/>
            <a:ext cx="3060131" cy="2094489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8AC7446A-3134-48E8-8BCC-1BC511FAE07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1628807"/>
            <a:ext cx="5357850" cy="5168430"/>
          </a:xfrm>
        </p:spPr>
      </p:pic>
    </p:spTree>
    <p:extLst>
      <p:ext uri="{BB962C8B-B14F-4D97-AF65-F5344CB8AC3E}">
        <p14:creationId xmlns:p14="http://schemas.microsoft.com/office/powerpoint/2010/main" xmlns="" val="2470988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7DC29FA-E468-48E3-9A29-DB9694F8E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9413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Выход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56CF3C9-6AA2-43D2-B0C1-3CA84233F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69720"/>
            <a:ext cx="3657600" cy="128777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Табличка с указателем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выхода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 помещения.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72C605FD-2184-4594-97DB-E822C04CE3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8596" y="3143248"/>
            <a:ext cx="3058933" cy="2091109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12796E3-4DC7-41A3-8546-A98BD16619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57687" y="1142984"/>
            <a:ext cx="4357717" cy="1714511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Ордынский выход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дань, которую платили русские татаро-монголам.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EEED73BD-7D7F-4C16-B1E3-DFA7AA8A8A1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928934"/>
            <a:ext cx="3774933" cy="3643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2747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264848-E4FF-4230-8027-CC3848C01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объясните его взаимосвязь с картинками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D652DC24-1E16-4055-AF5A-E8E17E960CC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52" y="1643049"/>
            <a:ext cx="3888376" cy="5184501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EFF61BB6-34A9-4B24-A1FD-CA545C48B02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8544" y="1500173"/>
            <a:ext cx="2045073" cy="5293129"/>
          </a:xfrm>
        </p:spPr>
      </p:pic>
    </p:spTree>
    <p:extLst>
      <p:ext uri="{BB962C8B-B14F-4D97-AF65-F5344CB8AC3E}">
        <p14:creationId xmlns:p14="http://schemas.microsoft.com/office/powerpoint/2010/main" xmlns="" val="3113470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3D1FC6-FC86-4CC9-94BF-29E06B0A0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9413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Ярлык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977C226-7233-4BC8-8856-9AF9D6902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69720"/>
            <a:ext cx="3657600" cy="121633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Ярлык</a:t>
            </a:r>
            <a:r>
              <a:rPr lang="en-US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на рабочем столе компьютера.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FC700FCC-8EA4-428B-A1A0-E6A885430AB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167104" y="3175191"/>
            <a:ext cx="2042767" cy="2718935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29AB7B8B-068D-4993-8C78-B7936BEB4B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29124" y="1285859"/>
            <a:ext cx="4257677" cy="2643207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Ярлык</a:t>
            </a:r>
            <a:r>
              <a:rPr lang="en-US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ханская грамота на Великое княжение. Выдавалась монгольскими ханами русским князьям.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1A9B3FA5-8A53-48BB-987E-840B34C1440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857884" y="3992747"/>
            <a:ext cx="1109130" cy="286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6333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F4341E-7493-4F4F-8015-F1F772217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объясните его взаимосвязь с картинками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2667E480-09B6-4AA3-A723-CEBA3D5355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97" y="1972037"/>
            <a:ext cx="5361707" cy="3657600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7C6610A0-0191-48D8-B7F2-3DF4FC3288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3603" y="1972036"/>
            <a:ext cx="3657600" cy="3657600"/>
          </a:xfrm>
        </p:spPr>
      </p:pic>
    </p:spTree>
    <p:extLst>
      <p:ext uri="{BB962C8B-B14F-4D97-AF65-F5344CB8AC3E}">
        <p14:creationId xmlns:p14="http://schemas.microsoft.com/office/powerpoint/2010/main" xmlns="" val="754361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03A7AE-4682-4DB9-B656-C8D9EAC50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9413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Сарай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D965473-5CF1-4C43-A3EA-C9D88E29B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3634" y="1357298"/>
            <a:ext cx="4293754" cy="1643074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Сарай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столица Золотой Орды. Переводится как «дворец».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D32EF863-0705-4B96-813A-9562140555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85720" y="3357562"/>
            <a:ext cx="4039791" cy="2755185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2BCB96A-2212-4B7C-92C2-2EE05257D7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29124" y="1142984"/>
            <a:ext cx="4286280" cy="207170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Сарай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крытое неотапливаемое нежилое помещение для хранения различного имущества.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B3AE94F4-42D7-4A33-B397-9AD9D32D37A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214942" y="3286124"/>
            <a:ext cx="3195947" cy="319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670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26E45E-C17B-4BB2-89A8-B443EC591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общее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объясните его взаимосвязь с картинками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06F629BB-BA9E-45DC-AF1E-E2A258C8E2C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62" y="1862438"/>
            <a:ext cx="3886200" cy="2252268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273E132F-5C23-4F5C-9B71-9D12B0C6E5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235" y="3077063"/>
            <a:ext cx="3886200" cy="2238451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82FAE190-2554-4F50-B462-B78366636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3927" y="4689345"/>
            <a:ext cx="3504816" cy="20125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DED7D86-E4CE-40A3-BBC2-4126A0D885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61413" y="2131757"/>
            <a:ext cx="4429125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0427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63DC811-1219-46CF-86D5-913A8E2D0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32" y="274638"/>
            <a:ext cx="8806295" cy="868346"/>
          </a:xfrm>
        </p:spPr>
        <p:txBody>
          <a:bodyPr>
            <a:noAutofit/>
          </a:bodyPr>
          <a:lstStyle/>
          <a:p>
            <a:r>
              <a:rPr lang="ru-RU" sz="4000" b="1" dirty="0"/>
              <a:t>«Десятки», «Сотни», «Тысячи»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E1F1D7E-8A8C-4EAF-9F41-F41928833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933" y="1214422"/>
            <a:ext cx="4419456" cy="1285883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«Десятки», «Сотни», «Тысячи»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деньги (купюры)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AFD55460-F037-4A10-8EF5-8A389E2643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14876" y="1214422"/>
            <a:ext cx="4248798" cy="214314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«Десятки», «Сотни», «Тысячи»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способ организации и построения монгольской армии.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0E52CD0A-A0B4-4D58-A372-27F68DE2DA7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842055" y="3643314"/>
            <a:ext cx="3522236" cy="2940048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xmlns="" id="{A6F5C17E-CF57-4DD1-895E-AEE1166D80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50176" y="2653601"/>
            <a:ext cx="3886537" cy="224961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5285476-EA1B-4C44-AD90-C5A1C429E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25" y="3600115"/>
            <a:ext cx="3886537" cy="223742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39A4A05-2303-4ADD-929D-4CAD525081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609" y="4718828"/>
            <a:ext cx="3507028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728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/>
          <a:lstStyle/>
          <a:p>
            <a:pPr algn="ctr"/>
            <a:r>
              <a:rPr lang="ru-RU" b="1" dirty="0"/>
              <a:t>Технология «Уголки»</a:t>
            </a:r>
          </a:p>
        </p:txBody>
      </p:sp>
      <p:sp>
        <p:nvSpPr>
          <p:cNvPr id="2" name="Содержимое 1"/>
          <p:cNvSpPr>
            <a:spLocks noGrp="1"/>
          </p:cNvSpPr>
          <p:nvPr>
            <p:ph sz="quarter" idx="1"/>
          </p:nvPr>
        </p:nvSpPr>
        <p:spPr>
          <a:xfrm>
            <a:off x="285720" y="1357298"/>
            <a:ext cx="4214842" cy="5116654"/>
          </a:xfrm>
        </p:spPr>
        <p:txBody>
          <a:bodyPr>
            <a:normAutofit/>
          </a:bodyPr>
          <a:lstStyle/>
          <a:p>
            <a:r>
              <a:rPr lang="ru-RU" u="sng" dirty="0"/>
              <a:t>Позволяет развивать</a:t>
            </a:r>
            <a:r>
              <a:rPr lang="ru-RU" dirty="0"/>
              <a:t>:</a:t>
            </a:r>
          </a:p>
          <a:p>
            <a:pPr marL="457200" indent="-457200">
              <a:buAutoNum type="arabicPeriod"/>
            </a:pPr>
            <a:r>
              <a:rPr lang="ru-RU" dirty="0"/>
              <a:t>Самостоятельность и самоорганизацию</a:t>
            </a:r>
          </a:p>
          <a:p>
            <a:pPr marL="457200" indent="-457200">
              <a:buAutoNum type="arabicPeriod"/>
            </a:pPr>
            <a:r>
              <a:rPr lang="ru-RU" dirty="0"/>
              <a:t>Навык поиска информации, необходимой для решения поставленной задачи</a:t>
            </a:r>
          </a:p>
          <a:p>
            <a:pPr marL="457200" indent="-457200">
              <a:buAutoNum type="arabicPeriod"/>
            </a:pPr>
            <a:r>
              <a:rPr lang="ru-RU" dirty="0"/>
              <a:t>Работа с разными видами источников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64777D8-0B1F-409D-8DF7-FD6BA097B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7012" y="964361"/>
            <a:ext cx="4089788" cy="28789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7F5C21E-CE76-47F3-9867-A1B368946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959" y="3880160"/>
            <a:ext cx="4093752" cy="28789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6643710"/>
            <a:ext cx="9144000" cy="214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857752" y="1928802"/>
            <a:ext cx="42862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/>
              <a:t>Помогает справиться с</a:t>
            </a:r>
            <a:r>
              <a:rPr lang="ru-RU" sz="2800" dirty="0"/>
              <a:t>:</a:t>
            </a:r>
          </a:p>
          <a:p>
            <a:pPr marL="342900" indent="-342900">
              <a:buAutoNum type="arabicPeriod"/>
            </a:pPr>
            <a:r>
              <a:rPr lang="ru-RU" sz="2800" dirty="0"/>
              <a:t>Эмоциями</a:t>
            </a:r>
          </a:p>
          <a:p>
            <a:pPr marL="342900" indent="-342900">
              <a:buAutoNum type="arabicPeriod"/>
            </a:pPr>
            <a:r>
              <a:rPr lang="ru-RU" sz="2800" dirty="0"/>
              <a:t>Растерянностью</a:t>
            </a:r>
          </a:p>
          <a:p>
            <a:pPr marL="342900" indent="-342900">
              <a:buAutoNum type="arabicPeriod"/>
            </a:pPr>
            <a:r>
              <a:rPr lang="ru-RU" sz="2800" dirty="0"/>
              <a:t>Путаницей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43636" y="785794"/>
            <a:ext cx="30003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мышления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Какое понятие зашифровано в ребусе?</a:t>
            </a:r>
          </a:p>
        </p:txBody>
      </p:sp>
      <p:sp>
        <p:nvSpPr>
          <p:cNvPr id="2052" name="AutoShape 4" descr="data:image/png;base64,iVBORw0KGgoAAAANSUhEUgAAAQ0AAAB8CAYAAABzG+XYAAAgAElEQVR4Xux9B5RUVdrtvrFyR3JGBRQzCoo5oSPmiDmNccwZFUVHzGCcMeeRcVAcxTwgCooowTTmLJmGzqmqbt3w1vedc+veqq7uRp1573/rvVqrobvq1g0n7LO//YWjLJxzsgf58hT/NyD/ZvBW6Dc6UOVjPM+F5wVHK4p/ksIzBMeIz136hy6Y/654P3yuwkt7gDw3HakpKoIrKQD9rWhQFHFfUDyoigdFcaHAhUqH0CmgwJM/4gR0/3SMvF/ZCAX3oXj8KZ1bvOiLHVso/J3wp0GbiK/6n5VqY3pEPnuoTTu0A38e6qsSx/rXLLh2/rzcc0U9q+SvSden73muOKbDvSgKXPlZVwPFP0+pIeSfs/j+8sfSM3UxCMNjteQQ/Q+92dn9dXrfG3hd+n6pc2zoeWkslxoj/F5ojOXndtEY8a9TMGZDx6iqP9bliM/Pa0BZ8NYpBV0jJpwYNJ2/6K78Sc7TP/8S36NJVjgwxc3Jp6FB59H3xEBVPPpfnIL+5vc6XN+/H0VMfn9y8c0KwICiyx8CD4IHOk6AhwoHnusCngMPLlzPYRShc4UbVj6V7BC6X9l4hDr5Z/Kg5P/uvJU6G/PcEvz9wpffdp23fTEQd3HtUBt2BA5q+y5AL/Rdf1AVDlDRX/n3SgBYHrS6mUSdg6McrEW3mR8n4Y7raqR2OY67n+EbOolDM6DTkxaeKxjjnQF8l9f2QVterRhEu2vX8E0W93Hx/PPnkj9klAVzTwvRhGAoddtYeawoZhnib56U8lVwLk/hCZOzbf9TXv3phpgF8Kjw4NIED84gQYphwG8mOap8sDAAGIBiMnAYRhQKiI0QryCwsOG5NhzHgudZcNwMs4xg6hJY0XGCdQjsI8CgH3qHgIKfTLITuuFSDEvcVjFS5zumVJvIlb00aBTNGnlNeraCVx6PJZOT7RcekIUDqTRoFDMAH8Q7zoRCZlgKXPLN0ylrEmftaoAXYkPAhtyiRan4/oonYrfjuahfSk2c8DUKx2d+pAdjugisCu9HjG9e+Hz23Mn/JecQtRkvgPnLdVgCugMN//7D7dIZ66CrhPtBWfDOH/Ojp9QJfOYRbjBB84PFKrhY8AHTWzlYOj4AMQ3BPATLoAkb4twB7eDLClARk1dMYPrTo5kJ19GgG3GoWgKaFkckWgbPM6HpURh6BKpCx+T4R9cVZLJtcJ00crkGOE6GQcJ1Hdi2xZ+7jiVAwSVmQgPaByq6qitbT5o0XXR4V/SbThlu685+78qQKQalUHeINiuxwhb0gxwFnYFC8aQoBSb+mCju3/yxzAgF4wuDA18zGO+F2CdNwJKDXi4sclAE60dHRCtgq6VMATZJS7RRt+3W4Vri6YLvBctQKQYRtGOJmw695d9aqXsPf7MzcCgNasE3w5+Xus88qIQGVv6490OgUTzw8oOi6Pny630Hu6pw9fUHij8www0rkFYtYBD+eQkW6HP/ezTxCTRoAjMtpr810i50pMp6oL3dQ+8+Q+F5UZhmChWVveG6GhKJMp74Lc1NhC9w3Rza2lpg261w7Aak0w3IZtuhqi4cOwPbzkJRbGYlBCQMKI5kIKRrsEklFBHxe+eTv+sh0fmnHTswMPM6M2n4O0UA1tmEDt53pYUpzMHw8aIfOjKJQtApNHBKDV5/dQobYh0YV8lJGCw4Bc/hr0nMZEN/lGhOAtXO2UWoTTthBOHn6cx8EJctDRp0/a5W+1KgHzyG3x8d2WBXjKnUPYfnoP97V2Oz+PxMuItMIWXh24JpFHdmqD1KX6OkwR6ARv58vFp3pPHBW76eIURRol00KTVNZd2D7leBxmYCzWNF0aGoBvRoAo5joLKyH+LxHojGqtG//yZYsGAJzj7nfNSsq8OoUduhX7/+OOzQw7DPPvswEEQjBlpb62DnGpBJ16O5pRaW1QLHTiOTbQaQg2Nn4Tg5CR70PwGIP9DEJFN/o63sd0p39LF4AJW6XHgw8+8ldBI+j+z0/OSVx/rrvQ+A/jWLhdgwGwmzygLhvMgEIdD3pepiptHV4BWnKS0S8vf8AdyV5FbCPCwcxL8eNIqBo5gpic9Duptk2iXBtIQI2mGy8nQonGSFx5TS/YLvFJ+vs/HW2ftdMS5lYUjTCNPG/ADqYnKEHyk8mAoHRXjVCPQIMRD9ASJ1A5dWcYnfCmC7BBoKVAIK+oEBTTOhGwmY0XIYkXLAi2Po0M2RKusDqDEAOjxXwU0334Jvv/0Wt956G5599h9YsmQJ9tlnb5xx5hkAbGTbamHnWpDONKC5ZT2y2SZY2RZYuXbYuTQzD9fNMpi4rsV6iCd1GkUKhd2M25JgW2AC+s9a4siOnRkG3q7WCr/9Cu+u+F6ZJwUEhb9UcE3pvSi5simeNC8LB3UxYwnW4Y73W2qwivdCZm23K5d81u6bQ5ypwLPXcdJ1tYqH50NgzwcmephFS+7RwTzvzAztmsl01D2KzdZfvxCJp+nMROyuOZX33zq1A2cofqN0Y+adlB0HHC1uBUKmGD7hFUv0n0RnqVcQZPguUXLpEWAQqzDMGHQtBk2NwDDjMIwkFC2JRLInKiv6IhKpQCxRDc9RoWgGHNdhpnLSKSdjo6Eb47prr4VlWbjvvvswZ/a/MHv2m4DiwrXakLNbkck0obWtjs2WbLYFNgGHnYada2MWksu2ImeRFmLBg0MPx0Ln7wENoekEEzwAy8Kz5hlbnumEuzvo3rytHDpn4USRA8XXmeSgCZs8+XPwQlxofnVYuaQbOnQHBWONztVV+3QOGgK8qH0KXdyFQ7nDKtzdSC9ol4BplGqjzt7zL8HQRkxCTrtAtcn3KDPRMFHoCpC61j6KzZ/wXWzgQ5d0mxd+t5g558dC2NXqm8ALSoBG8a1sKGgUu02D80gtIuT3J1lCeADEj8cmCC19GpsjqmawmKmbcUQiSdYqTCMJw0iw8GlEUkgkqqHrCUTMFIufNAHoEmvWrsWz/5iO5557DjP+8RwGDRrMmgb18f33/xXvvD0Xzzz9N0TjUTh2O1wvi7a2erhuGjm7HblsC4OEbbch005mDGkfTfweMQ9iHdQmvxU0fHHZH3w8SKVoGAYSNtfkT+HkLNQhwv1VfE+d0sxOGGQAPiXtz1CXSp+3WDLk+4XayIYP6UKWw1OanpvtpM5NlWCKSvANXXDDzL+OZnNXYz+/onOHdR5GImIoyFoMTJZiNtDRHCk9mjaE/RT0v+zXrp4/Hw4hzdmwhlWqz4pBTfFBY0NurlCb8IO7RMP75kYxxRStW2jr0fGOQ6u1Bk0zoKo04YXpoWomFIVMkCjMSBKRWDkMIwXTLEckUsYsQyVNwzQYWBSY0LQoA8+8+e9h4sQrEI1FcMUVV2DXXXdFPJ7kznMcD6pKAUs57LnnXjj0kMNw3rnnwTA1dsOSWeJ5WXhuBpbVCtsidtGKbKYR6bY6pNN1yGbqkcuR/kHu2o5BWIXt0wWksKYQDDp/cBWHHvD5ugGNzvqtK0DjVbKEZ0u8J/rTF+pKmRzi4cOg0RE4uhMCC8y0Itu9ADSKRnGpVZmfVc5//7m78h6whppvg47xEsySuvCsCNAPPEDFkEX9yEJ/XiQN3OMBKMv3OACxY291LZSW9o511qbFZpEPGv60zLOMEutEKZNKWTA3ME98W6yzFSIPCCHBJwAMuSqy8FkcPUmrhQpFJW2CKIbGOoWum/xDoCEAI8IAoKgmdDOBaKwMkUg5swndTCEaJdCIS3biorWtFW2tGcyZMxe33HIbUmVluP2OW7HrLrsydSQTR+UoUf+eSBO0MWnSJNx2yx344YcfMXToEORyFgeBCe0iC5eBox1Org3ZTAPS7bVob6tBun09sul62DYBTBAgFY6KLeVVCfsG85RblStpyAdewF18z1QJ0ChFEoontxZS78OTgBlS6AQdwWPD2ELn3gsfdEoDU/GkL7UiCurf3cpbmgkVi66dseRC5tZ1MGPhPTL9EaZJwS0WUY88EIYOkgzEB+WQwidwOCRkdwZaG8pQSoJ+aGKrWqG88GtYofIeRYRKtKOYCUEbBC0UCOTBYX2C9AWN3Z5kAvCq7QG5nA1d13nlov8tK8cMwg+MEmChQdV1ZhGqGmFQiEST8DwNuqbDNGIwzRgUJQJNj0Ez4gwadGxZWTVcR2UzxfVUaKrBHXbTlBvw8kuzmDXssstu2HXX3VBeUSFDyMGuUkPXYOfovhQ4wg0DqB6uueYa3HbLbZg2dSouufhi2DbdM00mcLyGonqwXQvNTevhOi3IpmvR3rIGrt2ElsY1rHPQ5yyM+uDBLllHhKTnle8ww6I2EeDJw52YhueEhF8ZwSrfISZWetr4bKALl2M3loUA+q6HSZiNdDegOrKRokCeEifomtlK/avIixIAnNSUihoorAuFg5dKruTcuoVmXh5QFenSzfNJOS38pucLifCy8Cvo7RJuSmmq5EEz/0XJ1OXfYTMmDPB+bI//ua+ohT1YYUDuEGcTFoKlAC4YXXe92/HzItCQo5m9GGJFEquoZH8yVFuwZtHgZF7oOrkxW2GaZFaYyFkODD0GzxOAoZsRNjc0I8aahEqfwUAiXg7bspFKlLN3RDdiiMRSUCkwy4yz6eHkXGiqCWhkRrjwVAUHHDAe62rW4NVXXkb/vgMk8yCTx4FKQOHYDEZ2ju5Dg2MDmi48j5lcGvPmzcPyX5bj5Vmz8NKL/2Swy9NBRYGVy8DxbGiqjZaWdWhuXAXFaUIuU4/mhtWwsk1IWy0sigq8Ji+PiDil3wmA8rkZ3I4yMM2PS2EjUrRtPvrUd9jJAKbg++FOCwl4GxhG3emQ6CZ5Y8M0gS4GXDf31+355f0VT/j897o5fykzJpinHgQTK5UCIY6yXaejEOuLUUwLwkxTzDye5L6ZVDL+I8Tyiq7tz91S5kCQfRGIogFLKQIuZmml8oUKNZjg9mQqR1de0mLXbzHTyLtBQwjEAOGLlAqFa8uH90grAAwzIkVMlVkGmxkqhXEbUPUIzEicAYEETDI1iEkY0STsHJCKpWASSMRSgKvApYZXDbi2C41ySfz1lpwW8HDlNVfgyb89ibVr13LHmqoJO2sLfURXYNPqrdJ9OdA1A+TsYCYpW5nBQFMxd+7buPDCC/Hll1/mW5MHEdvqYkDYbjvS7fVob10Pz25CW/NaOFYz2lvr0NS6Hq5niVwWAgz4oCFsVN+Uywt5UhPzB4XQhKWvSN5b3jZnm7h4CSgEjK5X6g1YPX4FaJSauMWTvsP9/JdAI/9kzOxKL5P0fpeaAANzMNH9c4bPR2NNPJPPvgtpjQhcDe6hGCw6NyMEo5V5E3xpupPOzJFSPRlmgR31isJv8DOFDIjuRkZXYJvXY3zQEHfP/D2UCyIu4WeFiqQwAg2h4hHLcF3SKHQGDtIs6PcoeTvILapIF2kkwcyBhE16nxiH49K1dMQJLBzig5S6qnGAElsSNH9d4OVnXsX7896DY+ew8x474b4n/oJxB+2LyyZezvdlUPyGHDs2AY0hIvE46yTnQgln69ElNTK3bFxy8WWYO3cuPvv0U2hkTnFWpwtFU9lcoUdlcdRph5VthJtrRlvzOliZRrS2rOf4jlyOxNK0AA8ZScrsIb8i5ZHCT7EV+S5s2pGp5weJyQFM9yxjVToFDT552B3Z3TAo8Xl4xezk692JusUTtsME/i8xofygZvOue25d8pgQL++cyYgcqWBeCJD3X4EJKjK9BXnsPnM1f/9krYbavtR9dLYwhN2jDCDyPHx8B2mlsI1Y38qjZEeW4r8TBt1i8zNvnpQGDWH8sLGiaOwWJT2CfifNgATMWKxcAAnrFOQOjQKegViskl2h8UQ56xe6HuVjPNcQ+RyeC1U3YNseVLId6G+FNJIsDCOGeXMWYML4CZhy3g344zGnwM5lcOZFZ+CVj1/HO4vmYavR24o+dD1ksxYiMWI7QC6bg2EYWPrOh/jio8+guzo0XUVFryrsd9j+8OIKMo6F/n0H4uILL8bk664Vhp1s25zjwDB0jh5VSaxEFo0Na+A65H6tR7q1HqqSQWvrOmTSjchkmkUAGHleCDwIFNh881cpaUAyCtIdStBg4BUKrc+CmHcQYpYKz2e6FGIb+fOXnvXdMZENmXCdrXIbBFP/IabRGaPxqxTkV78iet1R4A3ddUEOS2lhmCGi4JyFcRc0VsPXyB8aAo5SpoaYsJ5Mng4mdFegUYq1hM2T/OfdMIp8W/kcdwNAt7ivGXTen3uq5/kdXMA0xKAX6CXYBOV6EFDQD3k9iEnoWgJQo4glKhk8orEkKip6A4jA0OPMMMg1Co7DkD95aKQgHqFFCy+kYBzvz1mA80+7GLdccQt22mgHOE0Wx1noFToeeOEhPPHSk3ju9ecxctstiKzAswO31dsvz8W9t92N4f02wY5bjcagfgNhxEw8NP1hfPbL57jloTtw1oXnwLU9zH9nPnr36imeUd6TCCoSFDKTaYemEwXNIJtuQoZ+2hs5kjSXrUeGPSuNsIhxkCvWSbO5IrLmQ6Ah9XY/S5YvJRlQuC6Cn+27YaBRlOW6QTP51x9UinGE6XF4coUHN5Uf+F2vUnVNwicsAUoF1+9qQoRAozPToGgNFlM9tGjzah8Gd991KoO+SgFGwBDIcyZ+OnuVMhN8NiNFCwk/3ZWxKH0F/15+y+LBuSfsQJIhvDR1RYKYQFYBGoJhECiQS5SCrkizoIArVU1CN8uQLOvB4d2psio+zjRSbH6I4C2ByjZ5BBSKzRBCoSiSQy1PmaaUq6Dj00WfY+JZV+LeK+9CP7MPTCsC1/IAQ0VOtaEkFCxvWY6TLj8Rt/71Nuxz0DjWLf710hycc8rZmHT+1Tjx4ONh1WTgZUQ8iJEy4VS6OOuac/DShy+hpmkdkmUJ0Zqex/oH3Ybmm0eiQhALmraTha4B2UyzjBJNo6WpBo5NYecNHE2a4cCvJj6GgEMhgTQUm+LTWjFEpOYhBw2FpIuXHISMojyUi3pbsowCgP9d0/J3fblzTUMWgelmFeuOCeVnRKc+pNJZqt09FN+3DAnozgQLAFHyg9AzBdGqwRUZR/LClOxVSUE66IyUpd3NqwPDEMOHvZph70ipM3XVvnnw6eL6XWksEjR8quWzC+EezNMZ1WDQULUodJ1ETRHKrWlJlJf3g26Uw1OiqO7Rj7WK559/Eetq6lFd3QubbLwJhg0fhqrqyny8hOgMwgpyWebEyky6Qk7DpAsmw1vn4bqTJwJ1NgzPxJdff4NkzwoM3XQjxqFvVnyNmx6cguqB1dhz370xa9bLqKupx9233oU+sd5w6x2ozQqiXhS27SCjZxEdFMP191+PB158EMsbliNZEWchVWc3smQqHL4M3HPPPaiqqsZxxx0Lw9Bk2rzH+kU20wrHaedAL8E0SNugCNImpNP1sDLNcJ2sSHIrnvr+6smA4avvYdCghD3x07FKWMg0yXd2KWDpbigWDuYNOzo4qpQ5UGAK/F4to/iGOhFsffMkzHrC91aqXoRYIwRocFhACS+DP1nC5yp+T4xfv1RDWMgU7CF8T4HOUar+iq9lBcFp4XsqxZz8CV8qeC0Mgt0Fh3X1eTGTDMBT6jbvzz1NrGt5pdgXQ4WgKOIsKPoyClWNCuAwUojFqxCJViFiViEar0Y0VskxFn/56wN45OHHcPrpZ2HkyM3x9Zdf4dXXXsY333yFI488gifi6DE7UvqGNElybKtzYlrOwI3nTUFPrwdO/cNJUNsAQzNQW78OT774DOYtehejRm/DLtUzTj+dg7kUU8W0u+/EfuP3RzKewpRJNyKhJHDN+ddgsxGbwm6y4EZceNUepk2/C7c/OxUffr4Im2y6McdstLW0IJvNorm5GR9++CGefvpvqK2tY+/Mo48+ivHj95c+eeFe9bwc2tuJVTTCyjYjnWlCLksshHJWmjnsvL29AZ5rcbYsVw0jgHSCXA4aWC77goqAgLN8fW9PMCjFPPKPDYFMfhX235NcppOIxvB8DDsGfi1wlJpsxefojkn8Flr8a+4zf/5fXRdQMKWuVtpwhHNBbZS8bhryquQ1jqCvi4P42JrtwhMUdrYE99U1U+my/YsKNpXSTLpqa4VAI4+kQgOWHhQJGhpFbwqWoaoxaKxTlMGMVsE0K1FZNQi6nuJckNdfn4PJ11+PxYuWoLa2Hvfeey823mgjHHvsMUgmY/juu28xf/58LF36EQugffv2wV577oLtth+FZKoCmmtg4slXY2TPzXDsPhPQXtOCKOkhEQUueWSjHs4890yM329/TDjwGDTWNiGajGDGzOewYOECHHnYkdhtx90RVWLw0h4cy2ZgyGgZJIckMX32szj3xvOw3c7bI1WehKqp6NunNzbddASqq6sxfPgI9OnTB0888SSOPnoCJ7gNGjQIV155BXSdgrLIjCLXao6jQi2rjYVQNl1I08i1wrLIVGlhrYMS3Tjk3MuJGA6JCAQXdG2hg4qCPoGqLT1J+b4Id18YZLpiGd1T34JSTCVGSLeTvtglXHQ73X7/N4hwvxo0uBmK26k7m0Cu/nmzIpAcg2eSuVTyVGHvRaBTFIanh80T7msK9Atl9Ab1LgMmWGA+hW7b99x0FdPZmfcjv/zIx9oQwCjWV5QPWNOQrzzl8ovjgCM5Od5CAoauJ2FEKxBP9EIs3hPRWA8YRhmzjPEHHIR99x2HSy+9FK+//gb69O6HyopK3HvvPYiYOm699RamhXRBx3bx5VdfYMbzf8ff/z4dl1x0GS4492I8Ou0JOLUOJuxxBCJZA07GQY4SxOIevJiH6S9Nh2FEcNwhJyLdkkbN+tV45aVZOO24k1ERKYOa1qB7BnK2Ayfiwa1Q8FPTz5h873WYveRfGDp8CPY9YF+ceuppDBKRiJnnhsQurrjiSpx66qnYbbfd0djYhOOPPx4XXHABMw5yxRJ4kFpL+Sq2k8mbLGS2UL4KMQ7Hpv9bkW6rR3t7PeewULUwEl80dhWKlP/A/hVFfXjFkYF14doMAdPobtoUMo4uj97A4KiS5ygRjPpr5+d/m2kEbKCzVbzrIj6Fk8kHgCB2I19X2a9CJuwGbi76zy9HmK8pkneRibq0Sr4SXaCw+u72vLncRQd2V6K2lEmVP114XepwjcJcmMC8CqXoE2j4Dys8uD7TEL9r5A5VDChKFJpG8RYpNkuMWA/E4r0Qj/VAqqwX3p73Hq6++hp8sPB9Lp5DYur0vz+LN157A1dddTU++Xgp3nrrLVw18Wpsutlmch5Q6zlYvnI5Tj7pVCiOhhOPPgUPTn0Ixx9wDHomeiCXJheqDpguKvtUYva7s7Fq9VpMOPhY9KzqiU8/W4JPlizF8Ycdg+1GjELMTSCXcWAmY/jspy8w9elpqB7eA8ecdQy233kU4vEIXIeKC6v8bORaJfvw5ptvQl1dHc4991wGE3/SvvPOPJx55pkMbKNHj4ZlZWGa5A2iaUIMwWZ3sJVt5yxYDjG3SPdoRVtbHVpb1rHWQZmzikI5LrKUIAVwMVwLpiH8tKLuYyBUdb5Kdj7pSmkfpUbfr5k0Rd/vDDR+xcL+vxM0SptTXT9/4ROLNi0AErnA0nP4gCnMfDm0JSiHsVl8X84yipYOsaB8caENZGAbWpih1AjipwnnkeYfthgcA9YTZhvKh++cnr/NADRkghklr3PAFk0SARqmWcYaRiTeG4lUH9Y06P2bb70D333/HZ555mkO0W1uaca333yL8rJKLFy4kD0UY8eOxaOPPoazzzwbI0YMx6uzXsGijz6EoilooTB0PYLNh2+JQf0GI2rGMHyT4UjEInAcG5lsGulMGmYkih5VPaBEFIAWb91FLp3GjL/NwNIFH6Nv+QAcdcQxWPLJx5j+z+mYNPUajNljFHJqDhpFilo2MxVhuAI1NTU4++yzsPvuu/P/FOOxcuUq9u4MGDCA/6ZcFXqGOXPmcMg5lwKUA0QMEgeOLTQMSnSz/bR6iuNIE9uo4/+5zKBDZQUzHF9CYOHIHBb6XXiTOiPUhd3/+0Gja9bSnXnRGTXeUMbxvxs0uuNoxZ8Xuow7AjEz5vCk5wGRr4UWFAz2SXzIPhGMUsYD+96cYlzuFjyCkPWSS0Lo+6WCwYTLt+M384SoyHwJjwflw3d888QfBkKA44NInCTQIJeFEmPtIhopRzTeA2a8FxLJPuw9UZQYdtt9bxx3/PH44+mnCPvf89DS1IK//vUBvP/++7j66qvxr3/9CxdccCEOPOAgLF2yFBdffDGunjQRZRXkuhVqtkq0zaPaWgINNcXj2p0GJcNlxYT3feQgcZEXfbJ3qAiogvb6DMb/4UCsWLkKP675mqPICfNsz+K9UjRo8ByqLK6iZt16bLPN1rj77rtw2GGH4r333sMDDzyATTbZBBdffAl69OjBblgf8MaNG4cbb7yxKERZsAUxCqimqCgXmEmTR6VV5Kmk69HWth45qxk5u41BxcpQpmyOzRzKW+GcFWIhnMRW0onmD7+S479QIOs8xFquHV3Uz9yQ6SVihDvhLxskI/y3QYNqtXR/jc6YnAQJnzXk80SCZ2YHgQwn4AhfjjMUAXz0P/WHP1lLWoJhdP01pEc2eneYknctlwAtZl5FOnsBKBRVdPP7Oc82AtDIEycJGqos3kRnp7qcca5pEYtWIp7shWiiF8oqBkBTy2FGKzB82EhsMnwYXnttFm9fwLEekoAtWrQYf/nrX6AbOmbOfB7HHnscbrv1DpRXlCHn5tjtSZONPCUcqEUTlQsIe3BtGyaZJxxbLsRDKgNIbMa2RWIa2XfsjeGcDQczZsxAIpHEQQcdxPdAqzhFhVJn0jkpXT6XtbH3Xntj73F746KLLsRdd98FK2dxPkqvnr3yHW5lszANE88++yxuuukmLFiwABWVlcF88bNbKdJTsgRiRnYuy2UDyVShAj4ZWYuDgITBI9PEFcKyVjtyuQ+2vEMAACAASURBVAxcT9QkFZmzlCwV0vAC0Sn0ZuGALwaNbnhElwDUPWxQ5wRbVISP9+dCd0yl+wnd/V10dUR4i4fOr+W3YSB2inOGAJHNxiBXJfhMdFD+OTn9IUiZ95PhwmZEUY8VirRFGNydfNsdaIQfo4Nkzt4Tf++e0FDOs6EgSpkJVFGQifLBO7TviT9Cw6enkGZaxMlrQC7XJJfVi8erkUj2RjzVD7Fkb8Ri1Vi1qhZXXH41vvzyK5x59uk4509nc7NzsSzXw8svv4yjjj4KDzz4AA4++CD07NGTdxzhRuYd0CjWVKjJjApU6k+6qrjxKRBMRlBSqgvvZCJ1E7rjnGXDNEV6vqeIzZBIneaENxIc/S1W6IY0sRL86ew/4cvPv8RzM59nN/BTTz2FQYMHYW3NWqxZsxpOzsH2228v74mrc2CffcahX79++NvTz8gFWybJyPoKvo0q7o0YjSXrjBIwiDKCVOAnm26EZ7dwNfSWljq0kafFaoMHARwUHFaQgdkhfLzYHevHDRTT6M68KN0NyQ2YsL8TNDbgCr/vkBD3/l2g4Se25e8m3Ka+8Cl5Vz6wOBCki8voiQhguUDz11kJKSyYnK/6JURznx2KCcz/ylSMzpxDhfpLGGDybZE3P4RZFX6FA9fCeJE3XT6YdypNLzHFGSREDgg9DCn8jkugQbEZZewpSRFgJPsiUT4QRqSS80rWrl2P4445ARddfAm7XK+48nJMmDCBH/DmKTfhwQfuxyuvvYpttt4GoigvnVOknlI9T4q8JGAQAqAmEscIJIRuFILCIFqBP5LZq/Q7ZcWSG5MawOYMVzKrpLbIoCOqZTkSbHYcMwbDhg1DIpnEdddNRt36OkybNhUHHnwAhgwdjG223pbP4TcgmRB/njIFf/3LA1hXUyPoOaFRPrJPF9XIKC6OE9EMQX9UWpFtkZ/i5JDLptHe1gTXpgI/9WhtW4vm5rUcnu55aUChPVpE9iyxJqGkU8MI5CPVnURcJl4KRe9KwPdLKUpdxF8x/bmTz8KUrdkZnGzYTO3i23lK//uu0B1T2bD77OSofDGcrsyTrq5QwvwLncoXRDuF5nyKQSjgy9/Jj4P+fPuBOlwwOupzv095eaWER7lfUrDbn39fxdXAChkVj0/W9KRpzflQEox44Q72GMrPOF9vo6/5oMGDkRcqkUtOJybQcD0yTZIwI9XsYqWq34lkX8RTAxCJVXK9DMou3XHMWJ58o7bbHkOGDsVLs15k02LC0Ufhxx9/RM/evQTNnz4dd955J4448khccskliEREopkf4caMQsyIArDw/8hjeN7LICapP8hIfyAdgoRM/31RMEhG6jGQuBi74w5YsmQpFi76AKtXrcF111yLt99+Gz16VYlaow5trUK0BLCdHDRTxZlnnYXHH30K69esR0UqBdXUKE5dRLOKNuetD0jYpYanjFlRa4NEWNH1OSuDdHsrVwWzKc0+vRZtrTVch5TiO0gspRgQ8sj4MRxUFIi2VuDkNhosNIBkSKTQnoJtCkSwkbhWcXUpdvXlh95vMKR/xUztzvz4r4LChtznrygNUPJ0vzMhT5hPPmiEXBkMEvS3P6Z80JB/y5wemq+isEL4Jf7yi1Z3vc2GX5ZBppPn12dfqwlFvHK5CTGm2AQn84SpNEcjSrefHINkNFDimU5aRqw34oneSJUTaPSGEaH4jBQnXtH3J11zLT5a+jFef/111NbVYd/9xmHliuVYvHgRBg4ahPV1tSyGjh8/HocccghnoyYStHeJP8lFNSbOQSnafLZjs4gp4fLKrmLhBx/g2X/8A8uWLcOY7bbHYYceii233FIgNG/KJGYSF+mRm+jsPHZn5GwL4w8az9e84fo/S9YjBDQWTFlfEQzli28+x9133o1MUxa7j90TIzfZHJ9/8jkcy0JFeQUyGRu77LEzRozZRPS5LAUiGBF57akYMRk5jmAc6TYOBstawrNCMR1ZymNJNyCTaUTWauUgMi70Q6sPBYjxCkHsh4AjtJoQ2sv9ZYIwZhlxGhrcYdDowk2zIVPu//5jfkWkaEkA/E+EyxdoVYQVYstPMXD9vC1hvhCIiFumcVS8F6+fPEfWuC81BKJDAE6++UpgI5gLn0vqNvSNfL1av5q6vLx/XywAkxAqlGaRNEacR9hclKQW4e0OI9EeiCcILOinF+KJnojEeyBneTAMk1f1dTW1OGD8eDz40EMYPWY0jjv2WOy11544/czTeYVMW1lEI9G8m4pwziEhU5YKpIlNk5o6iN7r7FVMemnyUDlCquilQcXiRR/ilptuxuTJk7H55pvzNe1cjkVYn71QnMZNU27GjVP+jAcfeRAnnXQikxsyR6g7VGpQStmnzpIayKTJk7D1yK3w9eKvcP/dD+LEg07FCUcej97VPVnIbW1L4+kZT2Fty0rc9tdbUT60ChbpE57C1cOYcciKQDnHguY6cFgIpXD0JlgZiiJtQHtbLbto05lGznGhhDkCDIUGCw8fYTL5bEIMsKAAsWgfMTg6JE+FyUXnvt3/+wGhuycIey66O9ZnZsXK4+8CjdAo9k2VvG4lSmsGoCFGpPibOlB42ngrjVBdFV43AhVajBE2oaWIK8/vx5WIhUeYP76nVMgDxc4vn5v6aRAalEWhHdbIhiabn27SobqctClRpFIEccX7iv+TPRGLV0PVRDUu4WMSLfvE44/j3XffxaDBg9HY2ICp0+6AYVKhHlF5nOqHGqYAGUI0Hyj8ytXhYqjd0VdGf5mGLDQEoZOQR4Va475778V+++2HkZtuBpWyVwmjczk2XUgvWVezDqN3GI37H/gLsx+5TTQ/DzEYU6UygR40Q8Gtt92Gee+8gzdffBPnHHkGjtvveOw4fGc4zQ7sNgoTBzTTgJZUsT67BjPffQEnXHkyqgb1ELVIWOgSgMi6C73LIE2bMZFI2oZsuplT78k1m87Uoz1dxyHpFCzm2pQ5S6AhmAajAdFY8twQYMotLIPxH2TShudEoXnSmYi2gbPo/9Rhv4Ih/CdvsZht+AlznS5uXbo3fC2Bvl0kauf1DhqzdJz0UnkUW+BrHCLtQDAFMcvD++gITUX6bcImqcye5iVFmrCcZc4vXx+TYCQFWj9LXbAbOq8eBg0KNHJ41aYCvp5nCBdrnECCQsb7SMbRA7FEFZfsI7GPC+CS2isn5oEHHIDP/v0pVqxcKcVUUWuRCvuSGePbWTS5eQJL7YLdpzqJicJc+bWvXJZqbqhQiVGE5gOxGQKUggpeUoSl5LRbbpmC2bNnY8DAQYx9Ocdm1y/9QfP7ggsvwvx58zB/7ny0rGrCzRfciJsunAKzJYqYE4XGFchEx+V0G16ZjSmP3oihew3DMX86HtFYPF+hS/jOhatLaCxCq3DtDLKZNs5XyVC6Pafc1yFDNTvaGxg4PEq5JybIiX6kNeUEe+FMYX9/lCBdnKsbFDWiAA2fi3QaRfZrm/6/cnxJk+A3MITfenPhRavUvXQHGl0veiKHSbxERnkgNvkgIvQwXwDP27s+iISFURoPPHp98yOo/eF7JP2sXOYEZCZL5kHfFEyDFlMayzabSaJkAw0iOUfzjCTPNDw4nsMAQPFSBBoKqLZnJesY0VhPmGYPTlJLpnoinqzm4jo2iYUUJ0HP7nr48vPPcc3kazH5huuxybBNEI/H8dKLL2LwkKHYauttUFdbx5OsV8+e7HXgYJj8HhvCPPEBo8OAD/c+t43c99UHGMnqbNemGC8YXA0s8DdTQBeDCe0R69Jzkhmk4fXXXsM1V13NkarbjBoFVVdRs34dPv3kUw4+22nsWDzywCPQFAUz7puBtZ+sxrkT/oT0+gxSRgJOOisAJhJHJteOaM8ops/+G35UfsF1913PXSniSShQLhB5/e6lKFASnymug9yxmWwjM4wsgQYxjvZaIZJmmuBYGWYsvLioIhCMPSxhL4v0vxe3Hz97qNRbEP1bAll+60wLfe/3CqFFdXf/A3f0nz1Fd6DR9fP7C4avXfh6hu818auE0YSmxYHel0xDgobQG6WYKgVVUsz8rTV4UfKLWvsh6/mdDIUAK8ozyALKeXCgyvy+KuqbRWK8iftQoSye90ePN1p2XS6SQ84A16WYBxPRaBWDBnlOdKMSZrSSQYMK7hhmQtYEVXnfkPq163DZpZfi4MMPxVHHTMCK1atw7aRJeHb639nkTpRX4LLLLsfqZSvRr28fXHbpRZws5kdcco6LP8FI5ygey/7foQ+y6TTq6uvZA9Pa1Iyvvvka5dVV2HHsWAYMv8RjIK7K4iVSGCVKpysKPv3oE8x49jkMHzEcq9etxuCNhqClrRV77rEXhm8yDNReP37+Ex6/6zEcvfvRGJwahFguBqc1hyhnAYsd4lzN4yJBj73yGD7PfIV7n72XQYOBnE00dq8IzweJviEPEAMHMY5sMyyLfih2ownt7etZ50i31rIJA1fmr3AsRwAa/iojYur8LQBEowUONzKLhLIVuPCKJ9N/xqvSHWh0OYX/NzKK3wol3YFG1+cNBEnhJaFVgGOgC4pWiWgO3zzxdT4aP2KOFoCGr2PxuAgVVi6qxpc3a3hyECiJ0HcyO/h6DA70Pg2kADQCxqOS9+RUXnRolbdzBB50sghc12DQYE+JSaX8UqJCV6oHqqpJ36jkiTL33Xn429NPY9vNtsBRRxyJfkMGwYaL1WvWoHb9ehx9+FF44OGH0eY6mDtvHpZ+uBSL5s/HMccchacefwymITSP/MCWHhSa8X6wFJlNJDbyi6gQQSFVArNtvPbGG7jznrux+OOPkMlkENUNbDRkKHr1rMb555+PH374nr01lIQmaL2g9363seVIXhJ5B6++Ngu3TL0Nxxx/HE488WREtAg8y8XN19+ELYZsjqfv/RtSVhn+fvffgRbaDzbLuo3luMi6WaT6lWHaU1Pxo7IMf3n2vrznmGqqUgcxHSSXLl+Rom7lzm+8MjicOes6tFlTCxf5gdeKhrqVSLet5xqlVJdUQQ45OyuVdtrkiSJwxRNR0WQyFX3By4/KFQNwQ0BjA5nH73VZ/tbZ+j/le78nS5iJMjFMErR916qIBuZ+k+EBtKBSHRY6lPYxFrlKWTmmgkr9fiIcEwGpdRQHhUmaIFuPAh/FvPM1ExodpLcxGaYxpOtcwMrQI3K+EOOhe1OgfDj/VPa0kmlCoEFVsokKcUarUcaAQWaKB9qpvQIDBmyMrAXcdstd+Gn5Kuyy1x6cSl4RSzJQZm2LxU56ffHFF7hn2t146IlH8eb77+PlN9/EMROOxWknnohl//4U8+a9g9122VU8CAV3yYAuehjGXF6NRcas7yFwbQeaYWDZL7/ggosuxKKlS5FTFWy761gM6N8fT9/3IHTHRY43QAJuvfVWjBo1CkOHbsTxI2IRE4BE56Z8FO5/6R4nWmG7ObwxezbeeeddDNtoGG+R8NnSjzFs0DD0TPTCglnv486L70S5k4Riu8hZFm+s4kWojqmKmx+7CSvMNXjg2QclewJM2cfEynRDorgUXUkkptBzGjS6RiI0RZJmeH9Zz6GtIevR1LgKOYu2iKTd3uo40Y2OI/YiityK8HMecLR7lp99mYdDmZItuE8XTEMOr1AaYygvKzT2Og1d+p8yrf+79/E7QYMdGz4LYF2PIpn90HwBHBwewBX0/L1zeKLIDbmE9hGAhKTgEszDlc0EmAjNQxxPVEWFRhqj9A5yXBObM3KnN1k4mcYmgQjFCpE5z/6HMGjkbNIJaANmE45DFcWrkEr1hqqlYDsR9O4zBB9/8hXee28xnJyG7ceMxRHHHcsT0eB7YkgUHhgCARe48PwLcf0tt2DpT9+hycpiyUcfY+qVVwKWhasmXolrr5mEWJQqmNOuaCKOwrcrWGOWBWo45IQZBtiTceDBB+HGm2/CGWefjRdmv4EPvv8SVeUVmPPUDHz87gIZWw+OBRk3bl/suNNYjB9/AEZuNlLuSC4GPU1Wmke+BkJbM5KukSPNQzNhWzLM3VCwdPFS7Lnr3rh70l04dodjoNYSEbAR0+OcFZdBGlpP4M8PX4/NDtgcx559gqib4SrQVYXD3Y2IoIG2Y/G+LBQYRy9Rp8NfgchMJDerhbbWOjh2c7A1ZLqWK4S1NNcik2llP7sfOCZAg5hYoXniV1tnqJBzne7r/79+Rwv8Tpcrs13JNgpyWKROQWYCTWARBiHGPq38BCCUec1Rwx2MeF4R8+OoQMzNP6pg1RRWILxu0hRhb6YIHCQA4fHIposjNgKjxZsXdTJP5p0imYaHHA1gigAFVRyPIZGgLM8UXC/GIeSRaAWbJfff/zgOO+QobL3N9nANihhV2UUp3MIy6IjMCEXFow89gnbHwaGnnoC/vTAT+x90MM4/6ywsfOUVbDFiBP796Wfi5h1XiKCh/Ud8t6rfFNSA33z1Nf6w/x/w6OOPY/e99kJzWxtmvPkqtP498Oqsl7H4+VfRvGI1SBAlM6BXr5649NLLMHSjjTFixAiMHDmSWRU1CEd8ipka1DYIhe1SoSCdKKLrwfayeOaZZ1Czaj0alzUCK10cPPZA7LT1brDrybNhcFnBJr0Wp1x1MibefxV2/sNusgK7Cpd2iqPZLSPrxIoh6B51hmVlmB4SUAlBmACSws/buKxgc9Na3ktWUVpRX7eCWUc756ykRUlBjrqX3hQ2w2QZGF/8lJ4TOoYfOa++/46J8//0V3+f9sM6l8/mmElIbUMmWJKGIByLftlN6mOdF3VeFzg9ITBlgq4I75gmAcQHEj5Isuyc8GbyO6TJcXAg0QzacYAYRQ4usoBq8e6ENEZZwiBv6cK3T+F7FyIoTXlysRhcONh1I6iuHohMVocZqUJZeV8MHrwpvvnmZ4wZvTOmTrsbZ5xzDoeaKDKpjCY2aQvNDY3sJVENA08+8wy+WbEckfIUvvr+e5xzxhmY89Is3HfHVHz80UcYvvHG+VgPfxJzngiJh9I7QiYAbft43DHHYuxOY/Gn885jbaMtm8XUB+/HHkcfgklXXY0PnnkBGoOzEHcvvfQSTJ06ldGThE+2E1nXCHlv2Kctt1IkhCd1wSHA0DmNniJHTWII3E9UABloXdaIs487C4fsfDAOG3cksi0O9JiG+V+8hUdmPYTpbz8LJUXn1aDRxtec2yO8VAQIIhOYqJ8YPFSh3RfCRH+IKl8qeUmcNGsZq1Z+D8ehKujrYWXWcZ3SDEWW2lk2eQgQaC9ajVzX5FGR9DUc5FPgcv1/etL/T3h4CTxFwi9HD6suHNIUOLSBtholDYtGpsnxQ9Tffm5S3pSR0aCCwfihAGEXrkgSJWJgKHFoCskIZFmQtkKfiaAyOreVa4GqZ5Bz6+G4ad6yRBQbV6AsnHtyABpsVRDqUfyFhsrKfrByJlJlfaGo5ejRYxADRzxeiXffXcjl/Q497HDcfc89qKioEEzB85DL5fD5Z//mAjcUPt7S3oaahgb0HzwYluti+bJlSJoRbLbJMBx0wAEwVA0GfddP6JPPKeoTcDlf1jUWL1rEIHPOOefkAcVyPHz2/beY+/Ei9OvTF+cefQLa6xrYVqM9X59++imUl5czCND9Zf2MWJkoJ7y3InyWfrdZQxHBWPnaSh7ww/ffo251PV5/9g0gA5SnUth2xDaYP2s+xm6zM/bYbRw808VV0y6D2VfH7U/dBVcjRdy3B6R5BQ9r167B9OnT0d6exqpVaxg07rzzDixZuhgfLf0EVk5sM7nxxhthhzHbYeDAvoBn4ZefvkZrWw2sTA0cqwY5q4HjOwg0WGRloLSh0f61JKBJCiw8Jv4+eaE4jf8J8+b/+Xvw3YFy0ZBBVLSYRMxKKG4F7BxVmaMfml8ijUDswCdyVrh2B7NmwTJYn3CF25bIAJk1lkWFrCxYFmlhQEtDGlbWRVtrFul0Gjk7w4u9lXWgajYqe+gYvmlP9OyjMHiQd5M9nCTeLpxzEkskFLcgYjToJujGKE6DMlt7wvOSiCf6Ipnqg8qqAYjFKuCpOp57biauv24yV+S65LJLscWWW+LP19/AkZc1NWsRS8Sx5TZbc7HeZCyBl2e9gvqmJhxy6GEYvcMY9O/TW0wpeojGRmTTGfTu1Qtge0q0Ca+4xA7goamhEXNm/wtVlVXo368/flm2HNW9eiPneVj4yUdYvHgxyswIatfW4MgjDsMJJxwvw+KJ2mkiE1ZqB6JojtjhTAhNgrhbngudBChatXMWTNrcuqkFny76DHdefxf66f1x/knno2eyGm7GwbIffkFlVTX6bzwUdXYdzpx0Kq6/dzJGj9sBWU8GnHGAu4g0veOO2/HIIw/jrrvuwuDBQ7D/Hw5Ezbq1qKxMYYcdx2DcvvthwICBaGxoxk8//YTnnn+WixJPvOJyHHrI/li3/hek21cD9hq0tayRhYttoXjLPALpRJNhxYQXQgQTe+X55sn/1zT+z+KVjBsi06BAdCamayIa6Ym1Kz38+JWLmtUWa190GE3sdHsW6XYyXUkatHmHwfa2DNr5/SxyOdIGKW1CZsbK/0Uha1Exjh0APCbZ5wZNJ1bvIhoxkEh5GDg0itFjB2LjTU1EYmQ6E+tVYGgmgcbJHgEGOxCYwtNkpTgJDdFoBTS9nGM1YrE+MAxKha9CIlWNZFk1U+u/PfUU3njjTdxz733o3btPYD0pwM8rlmH1mtVYsXw5alfXIJexeAf5TUaMwD9nvYRINIp777oLTz3+ND5Z+hGGU6p6Io7TTj+Ng7+4ihV5FqRYs3LFSi6r9+MPP2DF8lWoqVkn0FVV8f1PP2HY8OGoKC/HkMGDsMduuzHlJ5euR9DKXgVdJLkRcBQFgrBNF9RThkcBWdTwWQ8/f/UTzj/tAhy028E4Yb8TgEYPRo4yXF0YUQNpJQu1ysSN909Bjbsaj858DIgFzqy6ulpMve0OvPvuezjrrLNwyqmn8I71Z511Nk44/iRccunF6NWLQvODHeb9vVypv8nj8trLr+Dll/8JK9eME447AH17eqhb/wM8tx0UBEvtwhoy70FrcRBbMBZF1G7gaBa2bakAsMKJVDJELHRI92fofmIGebfFx4o7DAwq8XmQkCUFKfm1UP6uX5+TxZticOwMLDsL5/YHRZAuLrKHKXKSqqwJV6SfcRqUIih+rvB1gzgN1hPYk0KueMEWVSUKxavCw399DQvfqUNUHwhV0ZnBk0BJY4OKfYsdC0UYATMOLwbFqYKCmBBRvTQcpREOaNtQPw5ErtKK2G+IWAvVooknDJgRFRFTQyIF9BsUwaZbVKHfQAXJchexOOmcIi9Lef+tk8WeRXKLOQEaVClb542RKP09EqlCJNIT0Sjtb1KNZKoXdDPFO61RGb4XX5qFKy+7Gi/M/Ce23GILPDvjH/h55S+IJWJcMi+XycCzZJUtI4qVq1fh4UcfYK/GrVNu513jJ02ajE8++gj33DMNW2+9ORRdFLjx08Dpvk466ST8ffp0vPjiTAzdaBhyloMhgwajpbkZNevXc2wIVRSvra1lGjZyxAgM22RjLgjMohGJo4YM2yWEoPgUyi/R5cbLKrEtMks0KK6Knz/7Ca89+zrWfl+Dw/c5ApsN3BRKuwvNUmG4JNp6sHULTsrF7H/PxYy5z+PWB27FgE0HsfRhex5eevGfuH7ydTjvnHNw3HHHo6yiEk89/Qxcx8buu+2KjUnPkaUBOPiLsncplJ8V7CCsnmNZFKCxoQ7PPHM/VvzyIfYbNwoqWjjUPBaNMLjoJnmvHBaCSWWnPV0oxoUsV+pkXSWPjV2g77BN7O/axVSX+l+sSCLLlgaknKxEe4U+J5V3YXb58QU8T/0yBDLmQIhtgs3lg4soeZgFN0VsuK26InmRgwuFR4goOZV4JHNL7I1DLInahDxbtFOfynoTfU7hAnwNsnIpRFtmbooMbiHkke1OiwZNVLH9pthVj1ZxlSIuFR2WbSNiRmVVeKoKF+WVX/EMUZVfM7lGiuU1IWPVwdTbOa5GV02uKKdERGqFSC8Q2ho/P0VccgV6HzBkCDNHdvoTmUQz+tFRkeqPhe/9iKceeReNdQrfk5XLIhLRYegqojET5eVl7I2LxqIs+DfXmVi6oB2q0wOOm4FirMPxp2+HAUPpvl2kUgn2JuoGEIvT+BcrJfUJlX/IZNJsqlCdWxdpGIYNM+rAMElDoX4WfZIHDeE3FmIhx22QOKeLjZFMs4LzTmL0EyfQ6I1kWR/eC0XTqTGFrXXd1dfh408+xqTrrsWYnXagcrtwrByiFLfBiVW08S15W4Rf+s033sTHSz+FqhrYfvSOaG1txXfffsWg8Yfx40SwkkMioYHZc97GNddcjZ3GjsH+4/fHvz//Et98/S27WffYYw/svPPOnDfS2tbGk+Xbb7/FCzNnItuexjETjsa+++0rno87TVRZJ/vNpJoYnFkukJMV5ZyCqZNux4yHn8OTdz2NwVWDoWc01K+pYwAcPGAQrHQWWkSFHXPwVc1XuOrea/DIC49h4OaD4VH9C0XBW2+/jWOPmYAlixZh6JDBYsKQAs7Jc6KMoT/Z/IkXLiNCKwtlEVO7JJNJNr9eeeUVnP7HY7Hs58VYuOAlbLVFH8RMEUpOMR4t7S2IJ2NwqEo6FSNSDc4m5l10FZWvy/VGIDQe9o67Ht8LTVba+iEojeibNTINgvz6lMxIkyOUHsQZlhwoJJgSP2bIG1DADuRSLMogiL6guB7OcKbx4SgsHNPm25aV5hWQKpuZURLnaHPwuBCPaQHgHUP9LT51Hre0kZZpJuE5UVhpwDRi7JHK5SiRUVRzI6BiQ43TCWgxM+FYJDYCuqkjm80hZ7loaWpHQ30bmhra0dqcRnNzGxoam9HcVodNt+6Pff6wDcpSjXBJnM7YiMWTaLWJymvQXZEw5kpvnMrxTyHQoPfZXhAxTVR8yS+4QysO6RjlqYFoqY/CtijASkVZWYrBe9BxYQAAIABJREFUgmrmKgoBvw2Ntiu1LUSjUXzz73ZMu+EDtDSUMQPS46tw2eSdMWrHKjQ21SBnp2XCJoFEuwwOFO0n4rQoKllU5ycAp8WUYjOIsaua8NDRgqK8/9YpHkUr+qAhEtZEgIdLtrgaY+CIEmDEqBBPDyTLeiOW6AMzWg5DN2FZDqI6JWYpvJcJ1d284qqJuOTiS9iW53wJjmcn16Vw8Wi8XInVQ2weZPKkp8H0zxdm4pGHH0IynkA6beHDDxfj8suuxKRJV4qaHyT60aAjF5CdwxNPPIFnpj+DHcbuiFNOO4XZTSqVQiwS4wZ4+aWX8dbct3Ho4Ydjz732FrSMCvnS5HXoeUUjUVHjzz78DI9OewSrP1uNx6Y+hpgdg9PusCkSL0/hhX/8Hf0H9udSgFnNRp3bgEtvvgJH/WkCjjjlCGgRkfSWac9giy22wJlnnoGrrpooVm8y/2jacbSriMIl0PBLAYRriYTBhFqKGAOFyxOTeu21f6KpYTkqyx0k482oKleg0FYMTg56hNoxB08h3zoxiwhsy4ZGQMZh5zmYEYOPYZ87x5HIEHe+J9G2/oooChjRVwWjELEDNGBlbRJJkYnmcrUyAhVa6H36zFGPJKCFXYokPAvAtHgXOgI2E7oW5Y25aeCSuzsa86CaDTCiGWSsekSiBrIZAguKVRA5PYxeMqeCdgKMmEnU16qsBbTU08LgIZd10dqS4bGUTVvIpHNIZ2wGkjR5nxwPVpbiaBxSslgj4MnMMUvkTRTPTT9kQrpKO9LeWuy+9xD86YJdkM4s40r6be3tcAw6RmWmQesTL1LkEpceEmHQkZ5GZg2BBsUo0Yll3AW3kzCFyAIw9Bg0zeR7FkInEI1GGDisXIa306ApUVHeEyt/imDSRe/Aau0P09Bg4XtcMHEb7DauL+obVjD78FMM8iX+qNAWjUsuWuUzQuFN4cBBGqs830REcx40/K0ABfK6Mj1eiKIgt4wSQ4SS16g+aIL0jH6IpfrB4ELDKagwOAjKNCNsZtGAPP+CC7How0W4+PyLcdKJJ0A1/NgBEYnGyy1dCxT2TLkbEv2J4QiEkRasKENI44MGSv7FOCcDYNgeVNDU2oTvvye3pEDL/v0HYFD/QdzYhIstLa2IxRNCiSZqRvqGpIerf1iJE444ASMHbY4zJpyJftF+SDgJqBmFvTu2ayGSimLlql/w/MszccLpJyGtWzjirAm4/eFp2OOQXXicEUOjJznt5FN5q0fykpBOI1GZJyp1sojiDArpCPOjmMKL1dB/P58JbGfR1laL8X/YEQcduB1232ULNDes4Y2quVnhsNuMVw+LWITBMR9UJDkeK0c2S4WWo7zvLtF8Zg+0CTaXDzRY29IM3zQiik6FnWkBoQlEZp4wWWig0cQTkcRUH4WEOUes0i1p/pt+z+VcZDNEfy2k06TQ20i3E7ABmSwVIiKQpblloL29nSeIY2uIJ10cePg22HZ0X7Rby6CoGdg5cM4SbbRN/WjbomI+PWssVgZDT+GJR2bj7dfXQbXJ60Sh2MIjyG5vEgE5qI5+N6BrceQs6g8TquHActaDhrHnUOyCrzHR4kaTlhY/YqttyLjrcPgxY3DSqduhqekHDtyjMajGdOSI2bHGIEEjP7rlqGa2Kz1rFEbMprJMTJMgTM+WzbazKSEq0QmgZcZEVXtNUQOHs8yhc7/Wra3C9ZcvREtdL257LbISZ168KcaNH4y6+p+h6pR+QIuFNMfze7fIrFgZeSoAQwCH8OJK75sPGgtpL1emqCKuIaip4YMGrQgGaGe1aKwCqWQPlFX0RzQ1gNPmrSyQjFUgYsSY2rLrl0ObDXzz5Tc4/dQzuFDvC7NmYsuttoKpRfJ1Ksi1SBssM+2kSuQcUEqVyUmsDIQ6oqOUZcpsiFZCXdiLXJiYVjwZ98APKQsW00pF1N7P7SDKSXEXIh5C5I21NbQCbTb+fOl1WPDKu3jkzkcxYuDmyDRZMBCBAR0ugaFBnUU2IqCndLw2/3WszqzF5yu+woRzjsfYcTtQug5VAmVAbG1rxbbbbIupt0/F4YcdwvctCgGJ4DV/goYgMF+tLMwwwpXGhMtYRAWK6FELy5d9gUcfuglbb9kXyThFmGbhuDmO02AFXdFgsPno8uQ09XLoGIiWRh31dVSLVOcaJ+RVotU1k7a5jgpVIaPJ256mzFsbuayHdJvLqzRRYaKx1L70P33PNzNIH/KjFkWQmoj94c8lG+Ax5hBYkQlFHDNLFltBzoWqEDuKQtHaEStbjSuvOwKDR2TRllkJXYmy3U1VIqkvbYdWP4OByIykWAx87OE3sHBuE1Snl4wiFm1HHktNoxIMGuKJCrQ1q2hvTkLxEnC8HKp6eRi2hYJ4sg2psjh/h1ZyWtmJnUUihqiMr1mo7GVgwOAypNtWQQFpGjoUXUVrltBP4ZwlARqyMlZedvbFYwItPynM93L4egctkmSa0pxwWAAlJqfrlN5B5kgGnkKiqAZKQYqYtCF7FJnWfrh50gf47msXOsVhmOtwwukb4dCjtsD69d9BNSy4JIBy4KBg/L5QnE+dl4xI6FCyXodkRz6I8F6utJLnQYMprKitISoBkbuTbMwoTCOJeLwCZRX9EE0OYHdsNFoJQ4tDg8n6RhYkTBmSFrtsInz37Xe46rqJsDIWDh9/BPbfbzz6DOgtWJgmKn1nMlm8+sqrGLP9Dhg8dLDM5CNkFxOFBFei2dRQHCfFpf6EK5bsWHpRWDZLiXIFZ5WZ+bQs2kUakwt8tvhT3H/PQ2irbcPWG2+O0cNHYcdhY2BkdNhtHiJajAGJrksBZSQwGhENrupAjan416I5ePTVx/D8/BeAcnDOCYmPoqYn8OSTT3GqPe33YlAkXY50AhHDIoK7fKouYEPoAeIlAr1oZQmXDRC5QRwlKjOBiaxpShqffTwH8+Y+h81H9oDrNrLpQPcsXEHifOn2NlRXV8FzqvHwve9i/twfoKmVoMlJXhcSxERoMoGwGMxU6YwmJFFkWgCITQpvDImQFJkogpHDG0dxzhCv5CQ++mnaYqXyk6rE/8KE4fonOrWNEKPpmvFEGWrXWfCs3kzBPf1n7PGH3jjv8p1QU/cZC5Z0r7TpFIXaq1z8mdrWD0pMoKFWxScfNiDTFmEXYjwR5QkfT5gMNvTq338o3p79BWY89SngVQKqjW22r8al1+wOV1/OG3uTOCv6isYClVsUG1rRsTDIDdrOZiFlShMLy1pZqBHSAHSOAGYtllPQS3iZ8uYaT88gnodd4n5dlGCBoWcmcV/oUTZXrue2tMksJP1BQ8wYibtu/RQfzK9FxKhEJrcMh03og7PP2wtr130F2lHd8qi//dJQsliP3MNF9I1YVH12G4SiB8+gLHjrVFY+aUAwrZfp1kEmKNEgGqwmdD0K04xzub+yysHQjCo2WXQ1gZiRgkJgEY8w3dRph3kKRCEKTLaonUVrQyvGjdkHcS2ObbfbFrvuvSuOOOEwqFEFjuJh4cIPsHDBhzjz9DNRVSX3FpG5auJZyHTKSvOFbFAXhhmVsy2wAMjtyHa95zLY0Eq68J2FeO2fr2L+7HkYNWxbHLf/CdhqyFbwLAVu2kVST8DNuDB1E15WlNYDVRnLZml2Mosg5qiZGmrtWtz9wt04/8YL0G/kAHi6rEvA5pyGvfbam+NTpk2bxrYsBaYxyLGSJLwjvv0YCKCSPckqXGLiiY7yI/6IPTBoyr1CaYVrrv8JM5+7HxVlacSjOVbIW1qaGTiIZZGoSMp+NJrEF58046ZJbwH2YGhqjPvbjFDfp1kYUzXqfxqMJEJS4qFfooD0C7rnHItvZNIQZFDOEK3CNCkTNDGjGgyDlH0DPXpWwDRVxBMRJJIRRKMGDJNMHGEjxxMx3m6TmoSAVOgFEa52/87s7/Hkw58gGe2DTG45thubYEEvY//AiVZZEqENYSrxvLGJVZHtSsyDIoeTUFEGK02qP01ijVdrmvwiPF9DZUUfvDd3Be6++UOY2hBkcs3oP9jGTdPGQ40sg+W08ZabeXFXZjWqJO5TLgbpcLxjn8UlJYlx0T15qmAGJsUzSO+JMFiFEBo4Xn1WEYoK5Q/F+6LPBSDQgkr97psNNnn4ONCK1lwyC8nUc1FZNgp/mfYN5r65ColoX6Szy7DHfhouu3I81td/CU9pY6OIAIgih/ObOeX3KPLNEr9+qDCXfXHe3z9OWfDWKfw7rTLMNiRo+IOVXJ4i+In2c9WhapTIVolYoi/XDKW4jWikAokoZcLq8HQDqh6BSiCjCmWYVm0zFsF7c97DlPP/jEfufgQV5Hr8x5O45cGbMWrXbTFx8lXYfOQWqCrrEYAATQ6KkY/IeHpyiVJ9TaohShug0A8vvXKZZrkaWL1iDb7/+Rt8/cPXeO6F5/Du/Hex1aZbI2kkEUUEz/zlaZj1Bsx0BMjq7C0xVBMeMRqKlZAJd0I0IuGLaAzFgxAYZWH00DH50cnY5YhdsP+JByFH7EqWHKR7GjNmB5x5ztk47Y9/FB0Tqq5Ori0hfAZFh0QUn7+qBYzDd1GK/wVb8rMRRepIDprXiPvuvhbVFRQYF+NEJvI88GbTmoZMexYRM4F4rBLffpHDrZM/YKHM0ONwvFYM26wMldUeVD2N3r3LkUxSGUcFiUQMZRVliMWImmuIxTWYFKquEiuhsHhKsiPTlZgp6VI0jHIstJJ7j1K4xd+0somYBs7klG5cmpDMUhSqMyt0FEqS7N93OF56/gs8dt+30L1+cLxGjNhSwVVTdoblficlQgUWm2kU+Srak8uU0IpP1yaR11+9/axPptp+jIOJqsp++GRRG26/bjE8ayBcxUKqqhaTb94DfQen0ZqukwBKepufJ0J6m2CAjh9FLMs2cMUGMhdcMhNFDA/PIQ4boP4TIjGziHyVLTK5/fclnOS9SxqDBRWyIq+HqlGRaVswPI5dEsWkdRaziQ46qKrYDg/e+z1ee+kXGGpvON46jN4piyuuOgBp6wcoehvaslZ+a1HacCxcYpPajP72mWJHtiHGpvLenJM9dnVJE0VU/xE1Gvyt50RGpLS/GJVMjg6NxKiSV28kaOd4tQy6mYQRS0LVYoCrwyTfskNqvdg79YHbH8Caxasw+cLr0VDbiHiPBN764i1MfWwqouURrFm1Bkfsezh6l/XCsI2HY9ORI9B7SB9EklGoMbHC+ins9Svr0Fjfgvo19Vj10yqsX7UODevrsb52LQZtPBDDtxmBeYvn4x8vz0CsLIEzzzwLF553Pu646U7MfHwGbjj3Wuw9ah/k6l04LS4SeoJBgyLj2M/P9Typ7B9dlzrJ4Y2YFMOFWgFcfd9VSG5ShmvuvQE5Tbg0aa6uXrYKe+65F5574XlsufVW+dyZfGhVN9XWJfwViKT0HrldlyxZgl9++YXDzHv17YfNRw7D8I174a47JiIebcJGQ6o4ZkAl+qzQSuLB0CIcLhyNlqGtqTcmXTobtWvKYSgpOEoNJt96IEbtWImm5mXIWm3sNWAK7Fli4ymZZcwmH6+AIus3ePm/CwlWVNT2f5f/8/uBvc4rPnnnuOIYgaUwhUgYSqX64JNFrZj65yXwsv2hqhYGbpzF1VPGIpJcyVtdCovTN/H88xYFTwnbQAZA+QV56daEAEra3PIfIrj+svnIpftxeIAeXYmJ143FtmNSqG9dCU+xhMdLbm5EjFGnhZH6kMxlMo+4jcQxGnsSbY4iponM5QpUkQhqRstYP9Kob2DzSh+PVcHJlsHUK5iplJVVoK1ViL3ZLOlLNuIJnb1HlrMGimaxV4pc6RzHREySxictOLqHZGJzvPxCEx57aBEi+mDkcrUYtlkDbphyNDztZ9io41o3gsGKTNdA7AxMEuof31PmA4dPIgRozD5J5Lf4oEEuUL/WWj6aLhwNJzLhSBiNRMrZ/ZqI90LEqIJhVsCIlomCxHoCNj2USbUHNQ5OuebcSRhg98NpR5zG2yI+OP1hLFm1FDNm/wO27uLqKyfCrrNw+bmX4dMln2DRokX47ucfmFmQHrJm5WreWmDgwIHoO6A/h1ubqontt90OfXv1ZdtdNxU0Z5ox9f47MXr3MThv4gW83+s/X5yFiROvwkP3P8g5I8ePPwZDq4bgiHFHYczIMXCabRiuzp4SytUQDIFUZuE1ICoP3UPGbkdiYBITp10KtZ+Bmx+/g7eR5ZUdClYtW4E9dtsDr77xGoZvOkLGpAjPEDc8r6gi8Kq7ly+EPvfcc1ybhPaSJVdvLB7HF19/g19++hbvvv0KNDRg7A5DoOttMHRyH9PAENmvYhsbDZFoHHZmAG6atADffeEholcj6/yCcy7bDPuM74+W9p9gWfT9MhYvefL7G/cEJZJk5a9QhmaHhyiy3/OUOzSpebz5drsoOs0rtRJBeXkffPuFixsnLoDV1o81CRg/YdItO2OzLTXU1a2UrCZo0+AWfJs8DFC+yCiyQoX4qCEaSaK9sR8mXzoP69eU845+Oe9HXHLFKOy93yCsb17Jq7fY65tqz5qgWi4qTVDFRDpD1mtE7IanUFAgRRzTdbN8XNwkTw7NkTK4rglFi6I9S2ZjG+obliOe0NDaouD7L7P49ot1HJexamUNu9ZJP7FyaShqFuVVGs45bwJ69LXRll7PwWai+j6VdPCgeyLiWTc8lKU2w5uvNOPBv7wPXRkKx2lBv4E1uH7KBMRSK5Hz1jE40l1yxX25rWQ+NkhqT2wqshkZ/BQsZu/NPpFBQyS5+P7acMeLjvDRSWgd5I7SGBziCbFNYyzaG5FINYxIBQwzBUNLMBp7FMptRjjI5orTr8BBWx2EHbYYjXeXzMPny77ESZf9EXM+nIujjjuK3ZA/fPodnn74KWSbszh434Ow7cjtkK7PwG11kTJT8GwXlpOFmvDg6DZszcWsf72CL3/8GtvssA2zjE233BR9h/QTginRQxWob2xAKpXEqaecgs2GjcR1V16Lld+twsynZ+D5J57DPTfcg62HboNcvQO33YFJoqorqHMuSza0zvQz69qI9I7gkrsuQvmwCky+5wYiVchaGURNA999/R0OOfgQvDlnNoYMGSwygOW2e/kK0QzXXUOG716dOXMmgyflrNCLTUiu/kUCaztu/vPVKE/aGDN6MJqbV0DXaJRTASICPg82RYTqGgctmeow3H3Lp1g4rx5RrReyzgocdkI1TjhtWzS3fYec3cRiN8dC5HMX/MIssuqYXEhEIduiBwkp7x0fMPzAQpwWek6obgQ0pFI9sXpZHDdetQCN6ypFjQftF1xz804YNSbJoEERilSqQNjYMsJXhpwHomJIM8jfZyD0kdcOuaH485UL8eO31D4p2O4vOOvcETjwkJGoba7hBK94tJq9SWQJU0CVqeYAx4Sm9ENbi3CHktOAPPdkSqXKmxGNmFjxo4WnH5uD775sgeukYLkeooks9j9wBI47cU+YiXa89MLbePLBJYiqw2AoxBIpPiYDRWtFJNEKV6lFjz4azrtoAqp728g5zXBsEZ7AtJY1DYpedqDqNspTI/DeOxbuvP1fUJ2NeeuLZMVyTJ5yNPoMbETWppIRsmaN33uMGEEtXTIkugINyTRO9HxhTgCHv4rIlTGEH76SKpgJ2Y8RDvDivV1jfWBGenAKPTEQKkxsRGJQSYjSTcTNJKZcfhN2GborxmwxGp9++RHq7QZMefg2XHjtxTji2COZ9hoOzUDgxy+/x/+i7SvA5ayurte4XLe4EkISgqdQnBIoEjzAhzsftEhxCBCSELRY8VKsUCjuFC1uxS0kQNzt+ty54/I/a+9z5n1nciGU///Dw5PkZu7cd973nH32Xnvtta6ceiWWz1uJow48CnvutBeq/FGkEylhYr72/st4/f3XEG2sxklnnIytJm4NEBMVpWXdVLK5GOBQwIUXXYg5c+Zg5szLcfNNt+DBvz8kg2mcLZn7zY845oBjcMLBJ2KPbfdCY7gJoUIAgaIPvV0xmWgV6QAuUwJpjR5Mv28axv9uExx58lHwR8iSVLf3r776GpMnH4x3338fw4YNk58t3EC5ac4shJgwrecXS5HLLrtMrnnkyJHaDs9zXFp9VNh2zfS2Y/HCr7B82Vfw+5OC6LM9LO1FMdDOyMnMU7A2ugnu+ssPeO2FpQh5ByBbXI1dJ4Xwpwt2R1f8O+TynfCRDi2QgGpQaitOMZLSjIVxR9fAV55BrDsb4n6N67VGSsFmUwr+eRCtqkN3awuunvoR1iyvEf5EurAA51yyJXbZfRDa2pYgX0jAGzDuZJX256VOhAkaJZtDd8eqILhNTXhT3HD5l/j4gy74/A1IZRbjmOOG4viTdpUxiE8/n4XVyxJIJDxIy2BXArtNHCcHyp23PYuebtXQzOZI3Q8gEO7BeRftjt122w5vvzYH9//tFbSvDqIqMhzZfDXiyTYEQstwyfTjsdU2Q7FgfivmfhPBi099iTWruqWsLHo7sPd+W2OPfTZDPLkE4aoMGppZ0LQCHlpe8Jazg6gUBAYNmmp5PDTt2ghff+bFVTOeB7KjJZvzRxbispkHY/T4DOKpRZIcSHenlOk5rVVV7ar4u8k25CmalMTz3mtHFy03wLLCtDqxisiu5M9EJQX1BQqDPxAVlmhV9eBS0NA2bBVCkRpkC1zkYVTXNOLGadejNl0nGzTbk8EDj/8d7y38EHc/dQ9qWoh4e+DNGks6G6w8QNuSNqxYvBwhf1h5EIk4Bo4YgAEcGTcsXBU84k3n4aMBw4qMKFfDi/322U80CmjifOdf7zStSQOkeoHP3v5cuixv/+tt7L/L/jh4j4MQygVlmpVDYPzIHs521BawxUG/wZnTzsQFF58raDlbsvzFIboDDpqM+x94EBttNFpPUpmcNcwreZP1hQvtZFH0hw51tLFUQpMR50EBmXSPuLIhF8PaNfPR2bEQ2Ww3ehPd0rWgraPHw3YgU2eylwpoqtsCf79zPp57/AcEvYOQLbThNzt6cd7Fk5DIzkHR0y3lDMlSimPpKVSWUcjaYEuojzbi+j+WeSvDryGuwbkPKQl1vQUjUeSSwzDzog+xYC4Vz6KAfwVOPnMs9tx3FOLxVSgUU4IxOdfmxjUqsY1Km0MlR7HjMrjfDrjrpjl44Zm5CEeGIJVain33q8WUS4/BC6++hhuufxABNAOFJuQKtSh6Yjjk0A2xxx5b45JLr0FnexbNjcMR74kglWhEtrgGF162DX43cRTa2+Lo7ckjGq5DTXQ0Hv7Hl3j+2beAQhfOveAk7Pr7TbFg/lrcfO1rWLk0Lu/tD3fihFN2xZ77bI7Vbd9LtyMUYiaTEmIWafXCPTIG0MJrYqbBrmIhibrqkVg8txYzLn0KqfhIJbb5F2DK9P2x1XYedMa+l8yN99o+31IgMF0SDRqWCWqyTBss+goaGjyMabJ5iO51oN+jIIoQdjwUmAkhHG1EtHqQWDVSuTwcaoCnSLC0EbmCB6FQBDVV9Xj20ecx74sFOOO4M5DtzGDekvl49N3HcN0916EQMNL87HB6lVmqk6dmlFf8Sw3Bi5VjNo1gKKhr1wazfE79U82Yu3o+kBCmTrl33HYHFi9egh122gEHHXyAMgT5WcgZcJu6ZYBHb38E9958L46dfCx23X5XQ3nPo6a+Bk+/8Qzen/8RqgfU4IqZM9Dcj/IBynAkc+/3v98TN/3lFmy++SampCDeIdKtkvtIUm11935mo5F+PnjwYJxxxumlgCHeNDSTzlLNaxVi1A5Nd6CzcynSdGrLJLTD4ScNOYsAyUAMID4Gjc3w7CMr8Y97PxWSVybbhbGbZ3Hh1P3hjSxB0dMO+sdQcEXBf6UPa9xQkyZB/uW2/lzQsKf8T3045l9sy6sIkQzDmfayPxhE0LsRbr76C3z6YYfMO/VmFuKw44fjiGO2RlvbQvj99Oexylm2TKq8Hhvw7GCYCSZG9ZuBsbl+KzzxwDI8eN+nCAZHIJdrxW+3yeLS6ccikU/g409mIZ9qwJefrsV//tOGbK4DZ507AXvsNRbJDEltIfRrGo3bb34ezz41Tzb+H8/eAHvtOxLdsVYBk9OpFPq3bIkn/rkQjz70PkKeKhx55CHIox1PPf0MMskqAUUnHbAVDjl8e0Tr2hGLL0QgpF0oISX6yUUpIp1OaefNcF0EkyiyLUs+TQLVkWHobh2MGZc+ibXL+wGeEAreRTj9vInYbd86rG3/WmaRBKtbZ1rYAKGloGGp807g6DPTKA8aldmGy0PEoMW88eyPh8J1CFcNRCDcDH+gHuFQI6qrGpHLehCJ1slrqqtrsXLpGjz2wFNoqW3BmJGj8dTzT2NVYjUeee5RpLMp7dtDBWSYLcjSI2pPwIcpmRx+OqvCmQB1arOgms7LsGYj8Mq5FJK9uPpFsLhQwAMPPIC333sXf3/w74aoo0QmO0IuxCqT9lGBnKn5gq/n44dZPwh/g0NBqUxSOj077b0Lzj7/LDQ3NWHqtKnK/IMH3Z0x7L3nPrjjtr+Kvog/TCBVQpPsIMGDKug8fW0tgqWnn366CPFccMEF0gq3Dy2VaEe8ZynSqbXoal+BVLJdaOWFQgKZHFWWDLmFqagQqbTt2VA7Bh+/m8bN172KQma4iBcPHN6NS2ZMRuPAdiTTy+S+6RSos8nk53LKUxarTpAWpd1dmTLZjfvzWQjfWso5nmiy6PmcOXfkEdHoaHAU/nrzf/DWa0vgRT+kc6txxIkb4viTd8aKld9LR8UyGMszITcAaq/NBg9bzqhbOn9eXfU4vP96Erff8g7y2RHwIIFxYzpwyfRDkA+vRdGXR0v9Bnjm8W/xt9tng/v1pFNH4KBDN8Hq9sUoFv1oaRyNfz74GZ54eIVkukefOBiHH7MZVq2dgzCbiAUvGurG4/mnl+LBuz9AMDcEkWAd0rl2pAurMWiYF3848wAM3zCMRGoZ/EG2zLPKozAxK3dIAAAgAElEQVTK/HpW6v3RYTudMLZBg546hXwS4cAAFFKjcdX0ZzHvOw6T1iJVXISjT9oahx47HGs7vip1f/qIGYr8mHLETSN3A6LyZ3d5YgFPm204AKjTp7YLnKpQPm9AUlkaQYeq+sMfbITPXy9zKpFQHUIERINVQhsOBEKoitSgu6MXs77+TghazCLe//QDbLfz9hg3bixaWvrplCQJO2yqWaNjjkLLiHMBRR+7OwwWbH1pI1N7zdIs1sxBREaUgamdPpmNxosvvoCHH/0nHn300VJqy9Nfpf20vOBm1dFw20HkMJgRBeJ78WgUNfEcXnntFTxw/wN47InHlTZSLIgp9LlnnYunnngGzf2bdM5E3tq4oFm395/EQnXDMYBdc8018hAvuuhCNbBBEakUHeW70NU+F/H4MsR71iDR24FsNi72juEopyCzQreXeyDDiDyZM6itHokFs4OYedmTyCY3kCuoaVyDy644FEM3jKEz9qOc/k7Q4Eaz6b1Jxaw/RxmWUFESrBMFy4OIQMOSaXlMOcR7x0CglJZoaBDinc147OF38Pmni/CbbcZh8hGboL45iXS6Q2t/h0RbcScrSxUb/Kx/iMFoPHkJop99kMF1V72MYm4sPMUsmlsWYerMg9A0LIbe9Bq0NA7Du2+04sYrZ0ugPOzoJpz0x+2xuv0HGZtobhyDpx+dg4fuXiYY0O6TQjjjnImIJ+cjlekUPkxd9Vi880Ynbv7zS4h6xsCTjyJb6MSQkWGcd/Gh6D8kg1jyR3h8nfD4UuJ/w/kYltWWi2InYNXVUNv/siIKHBXgAZpEyNeMoGcsrr38eXz9KbUxWtBLVujhG+PE08eiteNLIyhsDXfKn0tlt6Q8WBh5AQaNd189SjANe2pYXQ0FRPXpW2aiJRuV1gTLE18Ifj89XxulNAmEmiRocDKWWYZMLpKW7A9qkGGs4599PgSjEbz80ot44603MWToUJx77nmlTk3poJPOg+MkrxYApIuXD3NZdzbd1yrZJ1OQADra29F/wADBBt5991088+wzEmitwrO1h3Q+p6Wia7vO0sBl7oX2AJpTS4o+ae9JuObaa7HZFpujdc1aHHjAgZi01yRMmzG9fOtU4IWq50mMgie4shqZIYh+hRmwO/usc+TPt97yFwUiPXn0xrrQE1uFRHwx4j3LEO9djWwuJhiGSM3boTeZkKQfrX6dnzHk74+OVfWYcelj6GwdimIxBG9gCS6efhC22sGDts5ZxovFzCU4D9q1MSsARqlV5G72kTD9VOahzyYUCktmw7cgy5JvQTp0lnq2hRpEgvVSqnIuJFfsFN1KBmuZHyoT1/mpoNXX103m4S0iEhiKJT9GcfmlTyKXHKtj46HZmHbVwRi1cQpdPYvR3DgUX/wnietnzEEqVcA+k2vwh7N2QmfPjxKcW5rG45nHf8RDdy2W82TH3T0449zdkcwwE4kL/Z6Yxpcfp3HdVU/BVxiKqmg9Yr1LpaXKjt6EbUbjkCN/i4Z+KcRTC5AvdpcCBkFOsnDZDRM+S0Z/z1MVTtwCjb5nPgWfpxa10Y1x243/xtuvJRHyD5QyaKeJzTjros3RnfhWgrTF5G1mYR+crB3zGN3WqHYGpdSGLQ8aRvpeLA+dYOFsJpcalEy8MPXmEE1UfF+lcxLWDoqPOhyhGgQCVBHiwBuVf3Ri0h8IinBIKp3G+++/j+XLV2DJ0mW4/PKZpd6xHRPnB7FzMXaEnAtO5hZK6ZsuDocn76zfF154QWTzzj77bDFN2m233fCnP/2pbLaDn4/9cZYf9udqR8mSXDyl0XRnfF21UA844EDMnTsXu+++u0y1HnzQZEyePLnCO7avtMKUKzI6rtergY8TuSyNfNh+ux0wbuxY/P3v90kbNZeOo6trLVLJVqR7VyDWvRQ9iVXIkfLMcXWb8hsWr9S6bE2KFKAfQV8LsvF+uOaK5zBvTh183jrksBhnnrc7Ju5TjbaubyXbL5GdS+QoXp27xWp4HHrXHRHbPhFe92nm/DkUDCLek4TPG4XXWyXMYtKwexJr4PGkUWSZJUpmWhaTlWsH/ZilWmWzPiLVer+kEEoekeBgdKxowBVTn0GsdQN4vEFk/bNx0bR9sMXWHuGuNDYMxHdf5HHN1FnoiRcwca8ozjp/Elo7f4TXG0Rj3SZ45MHP8Oyji0T8d/vdfPjjWb9DMrMQVdUFZNN5hH3DMG92EJdPfQiFbD/sPen3OPr4nfDEUw/ijdc+0+ngXBc223I4fj9pM2y25QgUi9TzjAsDOhxmizWFZCqGqkgUKRmKI6GLIKkuHkof+DzVaKgdh3vufB/PP7EWQd8QFIrd2Pw3IVw0/TfIFH5U7VjhhTkT1u6gYeeE7HiD7qsK3gaDhn6T0U2wZsLrDRr8Fm3JUYyHZC+K9ajVAW0c6xAM1opRNGdWqAkgAcbLGYQQVq1eheeefx7bbLMNZs+egw8+/AgPP/zPkgBwZYZTuRJsIONCssHEdoFsoGG0vP3220WHoqGhAW+99RbuvPPOEtvSciFU7EYdpzjdyeChFGkNDDIAVtrUOkxmT/Qdd9wRBx98MM466yzHq5UvXg/QSeUu9ZHg+HhW7on8DDNkx59B7dU999gDl8+4DD4vJ0q7EO9di67OZcj0rkasewXiibXSTbCGSSW2pgUXWU7ICcBCrA5R3yjcfP1r+OjdPELBfrK4jzx+Ag4/YSTaur7S8W+LukgJoj4tOrrNpWKnMyu7K5VPqK9T3mYpSnDzeWpQGx6FH2b34PFH/oNUJoXJR/wGm2/F0e61yOV61D2O2Z3MvjBwkZbk1tVcb4xY5wWqSpZHyN8PhcQwXD3teSz8nnYd1Uh75+D0c36HPfdvQXvXHIRC1Vi5uAZXXfIVWltT2HrbIC645BiR9f/m60V45MEPsXRRHoVsC+CLYdT4blw8/UBEatagu2cJqiJVCPuHYcGcKlwz8wl0d0Sw+VbDcdmVv4cn0IaVy3vw+kvf4OP31qCrPY9AqIBx44di7323xfARvCZu8BiC0R54AzFkc+3wkCsiJR6DBg8Gii2xjI6guXFjPHT/Z3jkgUUI+obB401gxIYZTL9mR/jDy2RCWHDCkvp9+e2x3ZPyA1gDtz2opTxxAC0n09CJR1tfm7BiZiDckUlQWI7t+qJCkOHkKxFvcWYL1sEfpLxYFD7Oo3hYlug0LDfmgoULRf+CQaM71oNp06YLEcymRtw4Nqv4KaEa++H0FLKK33qF/F4GiTfeeEMyAaqY67gxF60GGxs4+Prly5cL3nH88ceLunola9POiNgozN8Z9KgcRvzBqrGXUof1rGcy+Ry+hpmLMKI3S5Ysw/7774dH/vkQNt10HPK5OLq7VyGZahVB4VR8teAZvYl2mfHQ4SP2ZhxPUHaNxJnegGaFXASN1WNw1+3v4LUX4wgHByOVWYY99h2BP567FTp7vjH953L2pAYNa87jFtSR0O76v7QyfgIkNRRzs2nrqodh1eIgrp35NFYtqxcNV1/VQky5jJ46NehNrNBhNBG+MZaFIoyjGYgDgv6XgUOARbbBG1DtH40brnoZn7zvQ8DbjDQW4MgTNscRx2+A5as/Q319M3LJETjnlFfQvsaLbbYbiP85fE/c+dfbsHx5J3LpZlRFhiEUbEZ3zwo09G/FFX8+BpG6pchk18DniSISGIm25S245MK/Idblx+iNa3DZNdvCE1iOTCqIiH8sPn4rg4fufwOxGJXXPELEKiKuNonoRPPALM6/6DiM2KAWsXirMFUF/+PAH7k7bBzkw2hpGIOnHpuFf9w7H97iYFA6v6FfO66+aTfUNLQhmUqqfYfwbsqAIU0dTPfE3YpV8peri/Luq0eXMg17usvm6DNolEd4fWNj5+ZVzQ3iGcw0RFc03CjkL5YvpNEy4/B6Q1qmENNge01OcQ9mXnElDj/8CIwbt3EJi7CBwgYA/t2e8rZ8sGPk7oAhkdTjkXKB1OupU6di3333LZUbDi/FGRLj+/35z3/GpEmTsOmmm5YCl1XMspgJg4zjneLBFltsjoMOOggzZswo6ZG4r3udDMlJ/oVuzMdHmnypcyXpoBf77nsANthgJG679SahJsfja5BMtgtPIZlYi3R8NZK97aKToYNg6oblNSY7koKKQIsCwZJ95UJorh+FB+/9BM8+1oGAbzBy+Vb8dqcmnHPJ9uhN/yBdBSELiRmPpEyuTIN/tKIxOsLtBA1euAXBjA+vo7JrXucEDabH5BUsnx/GVdOfRvvqAcIw9oZXSHq/825RdMd/NCP0fvp8qQJYIWDsJlQU59f+ktIT1WipH4u/3fYuXnq6CwHfIKTzq7Hn/sPxx3PGoytBjMePfGo4rrz0I6xYFBDBaY8nCfi60dK/Httsuz12m7g/7r/3eXzxxVeoqc3jqOO3x293CaK6toh5s7vx75fnINbegB/ntCGRKKC2uROXX78TmgcmUVfbHy+/8DVuv/FNhLxD9H7zGfoSiEZ9MtJfVZ3HiNEhHHbU7giGUsLJ0HVPi1LdE6J3X4ygqX4DvPHKYtx+41fwFIlbZVDdsBZX3rgb+g2Oo6enW8h+BRFE/umgIQGkjNjlJA4eDRqOYpQ9TcsxDXkLeRM3KKodAVXNIrFCyxTVFKUAMQ2k6crmC1TD4yVYWgMfh9nEIsEj2QZ/j0SiuPvue9AT78XZZ59TUg2yClyqn2B1KNZdJpU4hA0kp512mrz/X//6V/km+x5uNpzFLW677TaRCTz88MONKpWjZ+EECpcbN4DVq9dg661/g8cff1xKCb0/RlfTIfSXLli3lEnbrfOZuacEeGWcHR4ccsihWLRoCd599x1UVXFR9KK7a7k4rNFFPta9Evl0OzLpbmSz6dJQGVEuj5f4hWqrys8S2QMd4+YwWnP9CCEz3X/nEviKQ1EodmHcZkGcP207eILLpNXnBA3LcXB3UagCpqK0ytXQQTbNRmzQsLhIZYkiMHUpFhGoS3cPw5XTnsbyRdT3qEUitwSnnL499j20Bp3d36CQJ27mFz8aGzQEc5Fy6dcGDVNaFcLo37QhHvvHl3j43qUI+Ucgk+/ChO2qccmVv0VX4hvRDy3mhuCqy17HD7N6EQ3WydDcAQfviK0mjMM/Hn4Yq1fHgHwDEvG8qHanc4uww+61mDr1bDz96Ae46/ZnUMg2w+utESJbU/8spl65N/oN8iKVBOKxEJbMyyOTpBA3lf8psUl9Uwrv8HDNCXGs6OkRjgpJe7zDXJeiOs8DXmbjwqiK9MO3X3fiuqtfg6dArgZlKlfhsqt3wKhxQHv7GnWGN+7wlbtJWaGOS1t54DDY4XuvHVMqT0oBYx0gdH1Bw24G6iNE4PNXIRSqRzBUL3obnEfxBepEHjAYqhMAiWUIPzQDQlVVNebOnYdbbrkV02dcjn79+oksXCQSFl0HiynoocnRZ71ptsbi192iNfSGYJfklFNOETFevp/FOay9nNWr4Gf++OOP8fTTT0umYTsp9mYS4+B11tbWypdsgGLa/O9//1s0QFli8Rpt0FBVcVeA6MMuIJtJy/eIq52USzkBVAnSfvrpZ3jttdex447bISUuam1IJdeitXUhUKTbWhvS4ulKfUvbSrSWD2oELRwWU/uXggb8aGoYIrMnN1zxHXxFHWoaMjKBi6/cFjWNDEpMiV2bWz6HOyBop6Tc1tFS1lyvE1Zd5X0o9eh0YrhQj7B3Y1x7+XOY9SUXaj08/h4cfMTGOO7UQWjr/hxFisx4fcgSzDW2hHI5EqDWPSl/WeZhbBALQTQ3DMfLz83D326ei6BvJLKFGEaNy2HKzAkIVq8UpfLa6hF45cUf8dwzb2Fg/yYcffRkjBs/BHPm/IAH7nse3V1FmVSlBAEztfomD3bfaww2Hj8Cfk81VizrQE+siKamgZIZNDZGUfR2iT6pFzWIdVPxrRbZDJm8lKVMKA+myM5fB1JJBT5j3TGpAOhxkkyRy1EUqUVRUEtkRAuVmqNtbRnEe8Mogk7zbKPNx3nTN8e2OzWitX2F4iQu4Sf3PSthGSXhpHUFeTz/74IG1xYXE7kbYRmPDwbZdqUYcQv80pLVkoXWCFwI0SjZcFTjIkEsguv+fB06Ortw7rnn4sUX/4VDDjlEZNodbMWcmGZD2jLDHQi4ybmZL7/8cqFhjxs3ro8Mydn8HDlnsNhzzz1BUNMNphLjoJDOkUceiQkTJpiyxEGdmR1Nnz4Nt9xyi1yrHcCyqZ07cJR3xPVfNHAoALpy5Up8+eWXuHjKFEydeikOO+xQxOMd8HrS6O4mgYuTkJ2IxcjLaBOMo1BI68M3qt6S3FBQWFijRoBITTHUkbzoQ1PjIMz6MouZUz6Fr7ChIPQtg7ow9Zpt0W9IDLFYh3Qt7D138C7nEyib0AYOshJtu9Wc4CJG5FgDqjanmao0rxWeQaEGDVWb4aoZj+HLz9hJaZST/veThuBPU8gr+FQ0U7hWckXKJZK7oCerLY1/WZBY5zw1iukhNDcMxjuvr8Bt182BH6OQyvRgwNAUZl73e9S39KK7u4dsFkRCQxEJ18mMRyLRgWyuB1HKXPqHoLeH/jpVIgXB9dwdW4u2jgXo7e1AJp0VA6NMtojOzpio5ff09CIe60WyNwtqPDFQcN2KwVHRL7KL/JwMWCTmydCeYDl+5LOkH1AciU0Ifl3vj0wjSTuVehhVyOapPsd2vhfp4g8486Ix2HO/EVi1ZpGM0YuYuClBnGdtVmxJG9T9d9fUqw0adrOUfncFceVulN/4UvZdRifWMqVIlh+Vi0gxDzeI3UG4aoAofYXDLaI1yrkQbhi2gMLhiHzwb7+dha0m/EbKiX79+ots/x570MrAbDIxi7Ha+foh+KvE0SgWcckllwiWcd1110nXxGYObsDTns78t2eeeUa6Kuyy2F/2HpxxxhmlNq0FZ205w9eefPLJYpVA0JTDcOSBEBOxYKvzUKz6lrle6UzpdKfVqHjxhRfxvyefgscfexQTd9/FELZiSCTakextQzrFcqRDcA3SxXMZlaDXeTJXq9xYMYhcv5j2cpiJYYNdEZ8s9PY1TZhx0QfoWF0vDNyCbwEuvXpbTNiuFmvWLkEoxO9zbXqjxm0oueoHKoGIAHhERgaKBU5+Km5lF7IcZkUVK6YuiZ6MurhpSZlOUp1iAB59+B18/PFK+AO1yBW6sPX21bhw+gQk0t+JYDU/I7UtmTazPUkqtC70vkLxLwkjptQueNFY34Jvv0jgqks/RSE9UoYrI1UJnHbWrqipz8pGb10bRz5XhY52WmDmhGDX2xsXzYveOE/+HHqNwxk3OjeLeJm75nbU4Fk3uii3G+Fhlgoi32ec2dmtUrEgWlyorok+Qy4WEhupl0J6v64f0hdCYT+oIBAOkQPlQ1X1QCxb6kHbWspk1iCZ/REnnTkChxy5KZau+BEhKuVJMHJoCu7A4QZBLTDqPggl03CTuNxBw33a/HTQKEtuSn17jTnMIGpRVTMAkapBCIb7IRxhzdaIcKRKxGAZMPiLuEZraxumXjYNNTW1WLRosXQ3brzxBgwcONDVGVGVK6URG2MdHwPOt7joootAHIOgp/3gbvzC/Xr+mSAnywG2TAmY2gDEU5/dkH322Uf+t+9hVY4YgDo6OuT77rvvPmy00Ubo6urCs88+i2+++UYMaTjhykBTW1snA3L8nxgOjZz4/nPnzUdr61pEIwHksmmM2mADHHnUkeAgTC7Xa4IDneHbJLNIJTrU8DnViWwmoVqVJSBSHmkpSxIgWDAotRvQDIS+M7zPFOMZiOsu/wxzZ1MPtQ4e/xqce+n22HkiVatXwS9zK1xQjoS/lq664ckj4ftydDyVzCPWnUJnRwJdnb3y555YQjxCmEbH470iSEwBGpZ0TKdlOtPnRzZNm78GZNJM6wcAHmpOtGLMeGDaNTsA/oWiC8trz0Np1WqlQODYgrC/JEism2noM/Whoa4RKxaHceUlH6OrtQUeROH1JVH0LEGuwPYm8RtudAZDNUumhKKMw4swr8oyMigLiiSK7qr2rc/ENAtkwE4PVQZ0Km4FAh6RWwyGPCKVyEMu4CdZ0oe6embpLOO9EhSoqEaNUyamfD3d0EQn1s/vIyuUloo+mceqrxuNv1z/Cj75aIWM3Cdzi3DgYXU4/tTt0RVfgkIxoYLc6wkaGigU4ygLGu++SkyjnMhluyfO162Uu1t8xR3lbc/ehYWR8s1WLKXmqvshWj0YofAARKIDBSRl6zUUop2ASt+xvudiOPGkk7H33pOEIMUW6ezZs3HrrbdKeeBW57bXxq/94x//KGULPPVtvWaBW7vZ+T024+BnfOWVVwTL4MbnL+InzBbmz58vJRJLG/fNst/L97/99tvw+eef4+9/f6AMuOX7shfOINLaSoyAGQHQ2dkhgaautlY8XKlXMWAAdUh8qKuJiOCLyOLlkujuXoNYz2pkMt1IJjuQTnYhm45LdkHmp5w8JdxBwWi9H/q/BgwFZcXa0gaNoipXIzcKV1z6PubO8qI6PAg9ybXYfItabDi6STZ5Ip6UupobnANTzAqs9QD1HHQ/sJ9hVKDMRCyfKTdRPkeTHXZZtEwRoRpQri4jXRnqjfKk4+agJD89dXrj7LJVI48U+g3qwmVXb4/6ZmZXCdmQ/E8Fe41Zt8z6/N9hGtz3ou8ZH4QrL/0AS+Zx0zaJgBG8y+H1d4m1oS9YFJlH61fDieNwJITaulo0NjShrj6K2voA6hsjqK+nxkwAjU01etCRZuBn5q1MVipvqa4KWcsErtVdTteZVdKiFKQxtWKpWdBOB5+n5a1Iy9SwkuUZU2hYsssIGus2xQP3fIOnH/tGOCLp7ArssocXp50zEenCcqSzHbJGGNzs4VqZacjBUzHdaveCp6+gwZCpY/KWq+EEDSeQ2KBhA4aJRiZtZG9ddRPDIkQsQYNZRnSg6oqG66SLwqit3AwqKgfw0kuv4L777pfhMhoeUVPi6quvFrk7cijcmQM3Mbsdw4cPL/EkbBlhA4Y747D8CntDTjzxRJx55pnYYost8Ic//AE9PT245557pCxyBxe+h5uFyvJn111/JybOO++8izxwd/njdHMUpLTTwaWSTnY2DalJBaYLXQ+6ulYhnepGLNYqvfVe1s3ZHmSzMRRySRTz7GrQhcx6pnDRaFBwBw1rtKPAr/bi9bTQDI3dgKrwprjn1nl4/V/LgEI9orz/wVbk8l1yFrJVS3q7/eV01FQrlveRVga62Jkyq4izpruKXfAjMlOk9kcgyJPRg5raMOobqlBTE0E0EsKAgS1oaq5Fe2sBTz72NZIJdtZy8EeXYPq1O2HEKAasThM0VCRZGyZU+P6/yTSIA9DXtyjC02H/RqKd+vWnSQR8A5DL92Di74dgl4ljAF8PahuCiFYHxWuEJCoZarRD16J0x1F9jrfTM5XiQGkJNjpircRAiuvIdVOej4WiuPDpQSHBXeKGq9skHiOaTeu9NZwpg2GINIA0x/Q+yPvJLFYIDbVb4PGHFuGh+z5DdXAjZDJrsM3OeZx94Z5IFRYhV+ySAOPujPQVNNwHZlmm8d5rlPtzgVyGCerGOGwt615EpRWl26IkZ2fbb7yvYrrjDysYWjVQgob8T0/YcD0iUUqhFREORcSnQ4KHPyCep/vttz8OO+yw0o1jucCOCEFHlgP8wAQODzzwQMkYxo8fX5aJ2IVub3wJFTYXTr3NE044AUcccQSWLl2KPfbYQ8oNhybufEJ3u5f/TgOk+++/D6+++moJyLRBypLGrIS/zmVpKaEngpKtRNItnUAy0YVMugux2CrkcjGkmFmke2RoiUCn2OdxLoP/i20AWbWsedXGz6bpdurRHTTs8J20RWXQl6ebF411E/C3W37Ey88tQNDTjGCAIjOLUFOXQb4YE9oyTYGt7H9VdRiRiJ6ulG1khlBdQ5/fIKJRPt8gIhFaBIQQiQbE6lK9Wb0Ihug1YwYKjYiQpO4czy4WUF0TxtKFBVwx9T10ttXIcF/eOw+XXrkDtvhNVIIpN5ZwQfk+lD8Q9Th3O7d8Na7/bwbIFXc7D+qrN8Vtf/4ab766GgHvEOQKbdjv4BaccvpEdNAIqRAXq0q2o/WjcJMoT4IZFDdsKfOTVrTJGuVCVFKAU6pKuQ+YJrWqvju/9PB1AF4rt2iZsCpSJCWS4CPquKXDm6abZEh8jXVb4IUn1+LeOz9ANLABMplWbLpVGhdcuh+K/qXIobOkht/Xnq48cO1rbJDxMGi4v9HyMzSQOHVyqVlWCW6YTr37QekjNZ4ZftXbiET7I2z+Z9CIVDUhEKgyKZkXkXCV+rb6A3jjjTdx++134Pnnny+jfHOGhIAlTZM5S/LII4+IFN7NN99cat/yOirbtPba+HUGEZ6A//u//yslEbssTU1MSR0GrEi4mVampJgm4ttsYv/998eQIYOFbapcfr2FlnxWMnKWza6nPbUtWFaQPp7PU4GJrdNu9Pa2oye2Bj5fCq2tSxEOAslkTMFLKnZz+tN4YYiokCE3cc7BkrpKLVG5DD2dbItZ/6x3wDrSNdVviaf/uQaPPPAFvPkWZHO92HJCI86fcgSKvjWAp0cVx5lJiJI451oyxnlca3R6kjDdFm4h7SJIFmK6LSk3U2ryRyj1ryZc1t5Qui6clxD3MoABKRkbhJkXf4bF84MyDZ33LMQZF4zHrr8fjPaOpaWgodoeyn4l2F52Mq8/UlRsUD3BWR3XV2+CB+6aj2cfm4eQfwPki6347S5pXHDJJPSmFyGV7ZSNqsxL+zYaCIktKXZk3c684uHCgTK96Vp+K6tSlb4YwTWI8IG5O0+lnaiHjJhvqx2ivod+v70Wa9StXBnNOLhWG+o2xbuvJ3HjNS8h4t1AxJmGjerA1BkHo4pt9cwqFaF0uhmublnfM1x2TUng+CVBozx4lD+dUsRRiF4XrGln4tcAACAASURBVByuGhnFXzNcj1C0H8LRfmJ7EI62oKqmH9Jp9q5pWeAxrt8EcsJi33faaafjpJNOEmNn90nPWZAbbrhBiFjt7e0YM2aMMDLdDFFeg5vwVRkpWV7QgZ48jr333rtEKbff467n+DVbEjGYrF27FkcddZRcmwVcLUlNmHl01ebUap5S9lwQeckoxNjHy8G4JBK9ncK1QDEuOhgkaWnG0YtsJiUtT1vHas5puP8CsJlATuWgEjpfTqyqDPAWNNaMo4C6mnH48O0UbrrmFYQ9Y+TnjtgojelXHYFiYD6Kng7pcpQ8TG3wkPTaEtisipjTCdJSRTEUAdrEE9ZgLWJYZUsXbn5ydBTQjATG488zvsaXnyQQCjYgmZ2LE04bjsn/M140QUnk4pnOYMSWpyMK1Ndk7S+IHoZGzutkl6OxdjM8/3gb7r3jPwj7RyOTbcP4rbpx0WX7whNciXS+XTpCBIJpjCSZBHEZBkPpDrHc0QDATED0U2U+hF+zQcM98OfqrJhWtAPsaoTXYUydbNb7qRKbmrkQjOW9JW5oOi+c0ZEMxI+a6o3ww6wgZk59DP7chijm0qhvXo7LrvgfDBrZi1hisQwcVAYNu+4rs/I+Mg0FQiUollS7KudO3BlH6S3M6eWKFHZC0niVqrqXX5igQeIY0X6orhmEaFV/BMKNqK2l4pVa64WCnIbl8Ju2nB5//AkhfF166aUlfoQ96fmhTj31VAFJP/jgg7KSwm7wyhTLDqWR+MXJWrZambW4W6k2mtrMwZLP7M3ke5P9+eCDD+Lqq68S/Y/m5hYhoelrVBDISvlrRkHgMoVsJolslnoQvdIyTSepPN0pkn3FYhrJRExSX8oRSgljAoVl3ZZyBRvESjMf9mRwjRC5DiyBT8TJXa+Pp3VNdAN8/60PM6c+BV92vGQ//qp5uPL6IzB0VBd6EosJTUvPv9TaFHq6A3hzboYB0ikD9Qh23yu20flDrdyC0/HKS0pP3ItM2IEtW+PGqz7Cm68vQSRI0Z2lOPSYwTj6+B3R0bFSKM/0+SCAynFyLfOMi9wvLlPc5Qw3Gx36FPdprtsMb7zYjVtueAtVwfFIpjswckwHLr38AIRrVoi/KzejBg2vHAi0EJBTt6g0buJL7Kzwuogz0DZRD3IrVlQO2mpmwAVjA59tITtlin1fzVx5YPB2atAodWxos2h0UGlpSn+VqshILJkfxrSL/4l87waiqRKuXoqpMw/FqI2TiKcWG+UzJ+jaTNuNc1SG31J58v7rqhFqcQv7gDWltIvC/rsTXNxv6NCJ1UtB0w17QgfgD1BgmDVwM+pqhqO6Vn1gA6E6IXoxGxGdSI6786SGF21t7bjuuuvFbW2jMRsZIR1Ht/QPfzgVjY2NuOKKK4xZjkMzd1ibxq7RzHbYoED+Bam6119/fakssSApb0wlhuEAUkUheg0fPgznnXeutIkj9HkRFNo6ZekpKq7emR5kMjEBNDPpuHRAUqlumVbNZjqF0clAks+lBS3XgTPZeq7/7T23HRJLmlk/T8EpUbTEEuTd60U4OAjtqxpw+SVPomstOzkBeMPzMGXafthsQgE9iQViPiQLVVa+k/5aLKEMUShjfv4c1lBew/MzEzcJB/tj0Vzg/rv/hYXz12DLCaPxv2fsinA0hnwxKfdGXOgFOKS0P6+Cw4baeg8GQuKVK+uYmhwsL3MGODSpvUgKlgoa1TilnSdLyprIKHz/RQAzpz4NHzaWTkl18xJcdd2RaBmwBon0UimHtDOlJYByVdbZVq5y46cEEa3wgAVy7f2qxDdckb/sx2gAkSaDVEhMCVVvRpXs/AgHh6C7tRkzpz6Otcta4PGwT7sE5188CdvvEkJ712xl9JrMzwb7ykzDXbJzGcjelPLk9aNVGNQuV7Mm7YmtfijuToltu7oXh7OASRbSZc86mCdDQCdc/SGZfK2rHYma2qEyDRukAHGQ4FdQMgxelAp9MOXz4/rrb0D/lv449rhjS+wyLmJmC1tuuQWuvfZaAULLT7d1U1bbqrWvY7eE/Isrr7yyhCDb7KIyNXMTx1atWiXdmilTLsK22/5WRF7DoSq1KZRZCKLgdFFPifGQBIsMy46Y+b9HaOHZTA9yWY590+NCdTAcEyJrSqT31F6XG6y2Wcf6yE0227LB0j5TivEku/tj5mVPYdWSQfB6o8h6fsC5U/bE9juHZVDMyhKaibc+iFQui8H1Bg27fqzkHh8nS1ee2mwVhlFbNQTdnXmkk15UVQfgCXQAPrJeMwbsZQbKT8xMg5sjIj4pLKMUV6DznlLOmFVKFuSehKVuSWlYkOPkGmD4ntHgMKxaUIsZlzyBRM9IFDxehGqXYdoVB2PUmBjiifmywaRaMArt9qBUPEnaIy6MpTJwugOCGQB0ZYp9RJ+f/ZIKCxt6t1hHFuAxOByDR8g3APnkUFw94xnMm10Fj7caBf8S/OFPu2CPvWvQ1TNHbSIrgob9oe42rLMv1gkazjXaXn9psZYFDXvqOZlJWV0toJtBiuTD8F4SUPMDXqLqDBojUFM7THCNUITTsLXSYaGniOpLmFZQ0YdXXnkVH77/Ia6+5urSBTL1Y1lCDseLL74obExbtjidCzukxehre+D6vmzhjh07FnfccYfgEvaXGwOpLG3s30neIuj60ksvmVkTtuB43az1eSImpQwhkJlKxZDLxSVoUIovk+pBVgJJHLks51lSrnapKR1KDmYM1EbOzcXBKH+ovyzTcAdDey84Ao7sMFwz8zn8OKsaAX89kvkfcMrpO2L/gweio3uOqK2p7IFb9bt8M5T7Grs3jXvNuzeMxV6IT1hyHuduqDIWETygSBMZTv4GsgZMVckD5xRkG4hEq3rkM2SjhoTr4PV3wOtnKchTVy0iWe9bmTwxiJbAofmGVM7SfcgiHBiIXGw4Lp/6JJYurIOXlpW+hThvyl7YbucAunvmqCWGALik/XOdKvBbAmPLgobNFl3Zgvxg170olSX/bcjQvE9my7lXzDoRHxxKLXhpMdosXioEQj/9gBIQDch6luCIY7fAYUcNQaz3e+Tk0jVzKF1lX00O8zVbmnCPetQsqTw1shwN+ZjGea1sGcjLKzMNfYVtB7Fm05eRJ09jXNLG61HPoFE3TB3nGTQi9SIZ6KUHrBGlYabh8wTQ2dmFO2+/U+ja/Qf0lx/JU4RkrK+++gqcTCVluzI7sAvMHUzE1zSVEiyELVPiGttuu23ZuLx7cbpBUft+DFRMZ0k20+BaEBzCIypLVAKPIZ1iNhETGjiZneRZaGlCMFTxDSqXazmiG7/E47CZhbFCtIvMeT6VqWxfKXLfi9DdTfF56lEb2Qh/ue5VfPBWFqFAPyQy83HIEZvg+FPHoL1rlojm6j4w12kXedkkaymMmT/0vSbKMyINHGw5c6GTBKbXxq6SdlkUC+HQnZYfFlgV7ocvhHBwAL77Jo5nn/wAa1bEMWhwLfY+YAy23X5DdMfaJdhw2lda0mYSVpXpNdsowZDCc8jC72lEbWBTXDXjaXz1GanZdUjlF+HEU7fDQf8zCJ2xbwX4pNYtGaMCSErQMDhF2X7o6x44wVIJaXyNNXn6NUHD2X4U3Zb1L9RzPWh8njrURsYa2b9ehIL9kcovwX4Hb4iTTx2DWGLOTwSNctzFve5KeAYDlTto6KZxiF0SNGTiVSsYu6k0xvRViznakjJdJy8LiLI1be84+dpQr+UJjZXCUeVr+Hxh+AKcVVFcQ4OGAqK33nobBg8chIMmH2B8UT1iINTS0iLELF6TOoJbQ+Ly8XW7+dluJc2cCl7vvfce7rrrLjEgkpss2gTWJtD5nHaj2YG4vfbaC+eff74Mt+lGYETVgNEb10EytlGJZRRyzCY0syD4yeE0li7CjhRijq15LaNT0QJB0Q1BrnI59V2i/Pyic3eCSqc1oujfNAb33vUBnnmkDeHAMGRyq7Hr7wfgTxdtga74LOTzPhM0TBdAWod8nlagx+2A3heO8XMBzVF9J/Yg1+UlZ4IDaSrvyJ8jh4gB/YS/YViSdTXjcc+dX+Hl52kS3YJcfi32OaQ/TjhlF8TEg5X32sYxm5GVdy+k00P9EV8R3mIdGqOb4C/XvYJ3/h1HIED3uZXYf/IYnHzaeHT1fC1MVdkDRYLejkRjOf5ksy337/bnKxlP7p+VUfyV2YZWgxp8OMMie1HAbtN2RQ0aajbC3be/i5ef6UYoNBiJzBJM3GsQzjpvc3T3fqdq80KPV8xK9/r6gobBNPoKGho4nDeQdqYgtwamM/4oznJ1MA/HkUvFeRhRbdBggKivG4aa2iEIRVqMWE8dfH6j7MWiVHgRPhlKItDFUoA+phdPuVCCBk8jDqXtuuuuZvPaYbByJFizHmcxE/S0Q2VsszJL2XrrrddpzboBUXdqv2TJEiF/sXtCIFTZjznkMj1I9LYi0asiOZlUDPl8Qn7XoMGyJYNcVmX3rKo4W5PmUSl2wbtluCI6xNZ3+fFT2EtfoaMyyNj7QdZgS9NIPPfE97j71gUIekcCnjg23TKAKTO3QbY4D5ksOwAumT9OTAowapzWyoR9+wgQLkGevq5NGgKSxcIM+GlmwfkUGfgTa0niCArwkYSVN3M0jXVb4c6bv8eLz81HQ2RD9CQXYP9D63DqmTtjTftsMUoWPkRZduQWFeIV5UWwOBAk96UKDZGNcM+dH+Bfz7Yh4B+ETL4NO/6uH86dsg1607OQpQ6rUL91IM9Z5wbQLJ2htltiA4c5XAT7cLFY13GG++UZhxM0iOfqPIx+zayZYhjN9aPx8P2f48mH1iDgG4pEdiW23akeF079DZKZ78G5Onvwl3g86wkakgHyu34uaNjMwh1A5NIqrBud9NOhmzu0DQ0aRS8zjVrU1Q4VrgYn8TgqT40NBg1/gOP0Ac02qHLuYSurKKLDZF9ecskUGejhUNu0adOkFTtkyJCydiszDjWWcYIF6zxOok6ZMgV33323aGtQzm/zzTfHeeedZ8Rqy2UCJY6boGk7J9Tc4OvJPq2trTGgZxK98bWi1UmxX/qREPSkBwW7JAW2XEmKEqBTiaHssijhSUweS8NACoSalm2pXFx3M/63QcMd6G2KWSwE0K9pBN57cy1uvOpbFLND4fWmMXBoN6Zdux2idauRzqhrPJjmy1oM6gh8CeNwTqjSYu0r4bBruaI1KqpTxixJSXFqHaF1ObNF9RXm5lcrQSWS8Wc11E7ArdfPwb9fWo6q4CAkMgtw8FHNOPn07bC2fZZQuBkYiWPoLweAlbLAqJGRC0PD8GI+hOaa0XjsoW/wyAPLEfAx8+rApluFcOnMHZDHXKSzvbLHOLFrh9Ash8bJNmwL1ZWFlwVPU5bINf362RkbNLhMfJZxaljHsmcLAbQ0bYAXnpqL+25bBJ9nuFgmbLy5F1Ov+C0QWIRUWrPzdUpHC+yaf7Ite6c8qcA0bHli26429lnilP27LVfWjY3uGRWbaRjjHS8QCtWgpmYgqqoGIFqjQYM4h89fjUBQA4cNGszguZhIL6e+xJlnni7TrtQTpXnQyy+/XBoUsxyM0vWZTScou9eLY445RjRC+Ts/I3kWBDWfe+65MpCtMjjarINfJ4Wd2QqDhm5walbE0dmxRIR+qXWRy5J/QWvDJFLpHgPkWRqw0agwQ0fysFx6jBIMLJbhKpXWLUl++Ynkzrbc5RfBxuaGIfj68xSunvYpcskhMjxV17QGM2/YGS2DutGT6CoDEj0FzqJY5N85pfpqD5cWYlkFa09evX57b4UFLC5waQSCKnuo8zLKsPR5WQ5ol4P4BMlYtVVb4uppn+GzD+MI+5qRLSzF/xzfD4cdsyk6Yj/I7I7MfNiSap2goWxUnVQl5yOEAY0bySa7985F8BUZNLoxeuMiZlyzIzzBhUimew32pKWszRiNsY7hXMgnKw9UFvwslSQmkEnw/XUDd30FDZZawh6l6lbBj37NI/DGy8tx259/gJdiS8VeDN8whenXbotQdDmSaZ2FWSdwlKPbJSGldYKGBJXSVJtaLroXq7tfq5mGI7Bh+/b6QUh20ZWibDbeQO0HM9WlYXR1tAXVNQMRqeIMSrN0VOiREo5Q1YucDaXJig6DQdgvumgKdtppR2FgkmJOevmtt95SYnLy57m5FfZ6+f1vv/220M0JXjJT4S+Op5MKTkCVMytu3EMk91yIsX6WgpDIyERloJHUupgTLGP1yu/R27sK8dgq+H0ZCRosT3J5qj4riCj/iStd6W6VHpiDEymWYcuSymf334WKn361YlSkGvfD0oVhTL/oPcQ7W4S96vEvwoXTt8E2OzaivXMlCp6MjnwTbBMnNNOjNGXnuriBu6zSBenOdOxshT29LL3aCTw2GDFKOLMaBEflOoo5HSP3j8O107/G15+m4PfUIpNfjOP/uAEOOmws2rvmSvuVpy2BS1EyJ2AtRDSH8i+SAWKRoDKIjTVD8PlHcVw743PdZIUEWgZ2YMafd0B9SxsSKSqa6XrW4UWHdazPzDIs3ZHSXZK4rR5Kx9uveqxOKeKBVwbgOMCnOJncy2IANVX9sOB7P2ZO+RiZJK0MqBW6ElfcsAMGDetFPEEPGTeWUU4OdO//UsCwvSeWJ+sGDfVGcJ/cZUGkImhoa84VYEvfya/TTNgoR3l8YtlYVdWCSDUnXvshLAZLdQKIhiK1WqJICqlpJB/OBRdciBEjhotN4YMP/kP0KNR1zM1ILG8f8RIIfrLzcvTRR8tAmg0ODADERDhJS0o4f7mnWu1id5c777zzjmApH374ocyTkI6d6m3FsmXfING7Siz9Yp2rUSykBfzk9KrMhlhnNTPH49Sd5b4TdkFL8JYHX96f+lWrq49v0ufoRXW0Ft3tLZgx5X2sWV4t3aoCFuNPF22JiXsNxZq2BfD42CHQjUzATbCu0gZxUcLl59ggYYFkB1i268uuqZKl4jrCw3wb875GacwpM3QNBQJehAJjcOXUj/DdV2mEfDXIYwmOoV3iYRujrWOuTJ1y49AuQ7JkUwowUPAXA4liUmQjE5j0o6FmABb9GMCVl36KZM8AFboJLsSMP2+HDccB3fF2Ya9yNkbBd6qu8f21SUAQlwcXu0JKj7eYlIP3/T97hnK3LRCqHaEiy8hSVuNDTXULVi2pwfQLP0K8s79gHsHoUky7ehtsNL6IrlhbRaajC66vTqTdD6XgsW7QcHdPHODTPni7PpQuzctUb9JKNq92xNUBXh8bGXvUWag2al6kk/dDJKLmSpyEDUvQCJmReR0pZnlCA+T+/fsJlsFBNi6Ec889p8TmtB+Gr+e/2eDADOOLL76QDMHSxflg77//fvztb3/DxIkTZey+0srAfj/fj21azpZQv5O8jsceewyDB7H9m0WscylWrf4OmXQbEvFWJHs7eQ4pIQn0T9WTTfiUcrzqHROgU+wFykEAGzj+fwYNfY5ANBxFqncwZkz5AEvnhxEW1awlOPG0Mdj/kDFY2/mDGPToZCV7k2YWRQh4QDaXlo3nHt+2HTa7VvTfVJBGqey6bWTDyrNicNTBM5NUKnW9QGPxoFCyPYhIiSL8ABDvCsBTGIrpl/4L38+KI0hpu+IC/OmizbDz7v0Ri68AvBlhhHIjW6KX7b4wA2Y2yXWl3jbqCRP0RxBr74/Lp/wHrSvV2S2H+bhk5gRsvX0dOnpWGac6zUSZ9ZCYxnkPfjbNdMlo1i6EzT4c9zn3s+6jLPgvIoqz32z3hJmGEzSYSdIWtadzIC6f8iFWL6+VDmXBuxAXTdscv92xDm2dKxzFedcGLuFepYflZA/rCRoaxUof3LZepe7WT6dBw86zGlNde9qYEkYGaKSuLIpcGzcORUJYjtTUDZCAEYn0k+BRVd0PgVCtBAy2aUkbpisbL5SgZ3V1lbRMZ868AqNHj8bRRx9VBoK6Jfzs/SddnBkGSxGLyzB48OvU4FiwYIHgI2y92htia38bOGz5QD0PKo7PnDkTkyfvL3Xz2lVz0dk9Dz2xFShk4yjmU4h1U2PTpNcSNExz1gQNwUPkEDK/O3N+el8NIKq8gl9X8/6S9UcdCQ6KXX/lF/j8ox6xQYRnLQ4/bgSOOO43WNMxW4KGPj8So8wMiSm4SjW9scfUA8J2FfR3ovrKJla1K+VcaEaoBzGRfzr0KXjNblk6lUc2U0QmkxMlsLWrqTGSFJW3ZDKDnlgSvT0RfPdtEshTjDeFon8Rzrp4ArbfpT+6e1ZL0BZWsdeDLPkgxiGMI/3MPiUz8AW1W5NXgeegP4wAxkoQ/XFWEaFAg7jPnXzaSEw6cBTauhbL5Cq7ObxWf4DXqyZb3Cd8X74/QVx+XQ8pt2Wlu5tiM7M+uk6/4OH1HTRcGAltUL0R5FIjcdW0j7DgRz/8vnpk8wtw5vljsOe+w9DasUQzyYrGRuU+sBwim4XIvzPTsBvDXq/FBJwSxeAU1kfDBBF30FD7ZZOimqChkygE0BgJs9IZJw+e/hYhliSRZhlgI8bBwEEVc+qKclaFzlZ22IcSfixPyJG4+OJLxFqR8nx86HaM3e09ya+TvMXR9XvvvVdEdSwoyt/5vdTleOqpp+TrzGDsidlXB8biPRtvvLEYI91x+81CEV+zZi5SqaVIJtcgl4kj1tWqcn1Z+lJoemrvodwdOaG0A6CkHBOA7e8WS9HBZaMfWr6wyrDFX7DAfuolFJJpqN0Sd/7lO7zy/EIEPf1RKLRj7wMG4A9n7onWrh+F70ALAdnYwpthJ0ynl21Lk3/m+aETmCqAS96asCeLyqLMZqgAlkNPjEK9MfQm0lizmtKFefT2JhHvSSAe5/QvRXgZNFSnwo6Sq+Yo15FuQnrneFAlr8kX2zBsVBYXTN8VdU09SCYTZsaGsyJ5eP2KaXAQULICTq34A9Id0vF/LVlyGaAquAluvPpLfPGfHgR89cgXV+HAQ5tx/Ck7oLVrntlkmlkwMNjxdZY9VPNikKKEpF1L5umaR2CDRgXm8SueoQYNxVGUp2HKlRLZzIuALwJvcUNcf+UnAngHfC3I5BbjuFOGYfJhY9HRvcgcCraakDctyWjayyoRDw3IKq/6qaDBf9Rugr6RAHkmaDjgnU22jfq0a1ZCgTwauGimURRQje/HGRPaNFYhUtWMmpohqKkdJANsXn+V2DiKzoZX5zp4UhHLGDVqAwkaZ5xxJo499jhxNrPdDl6bm6DF6yP+QOyDauLRKAfLIpJCUoZvl112AT1e+YtEMQYWliA2sNgb5vZd4dc4HMfJ2OXLFiMQAFav+gErV30Fv78XPd2tKOR0mrVYyEg3QoV39GFIymrk8fhny010ElXDoDWVnrvX4Cbd/NKg4QDbfa9KMnZbmrbEow8ukn5+dXBDobqP2qiIAw/eFu3dS5HOJJDozSDRm0Y6RRJbBmnR+iwgmcjK5qYMIDd+Ok3wkVdnB6fYZbAAoW40ndvQYSuApllssatvsOqPcksTM+BgpjqB2funG9HaA3oQiVLwB9h8yyGYuOcYjByTRUdsvkxL20E2cmFI/aGkoI+zKoiIYzslC/1BZggcb09LIIqEqhENbYS7bvscr7w4ByF/I7K5Vuyx9wCcctokxOj2VuA1aclFwahUOgaPrxfhaF68WNOZuGQtIktYShKtmI7eC2eq1WYb/33UsF60GjQsBmREpgUP88DnCSISHIfbb/oa7765BgHvQGRzKzD5iCYce9LW6IjNBbzJMh9eB2sy3S0z1iAghNdiQT+TafySoFGZaZTAMEMOo6Qag4YseovEMyX1BuH1RxCJNCFaNRCR6ADJNPzBWnViC0RFlLixoQVffvm1CObEe3vkQQ0eMhRPPP4kaqqr1+HN21H27u5uATjPOecc7LzzzpJCam3rE4IXMxWCoRTzoToYX0N2qbuEsZ+fEoAkdjGoMIiw23LG6afhumuvQS7XiUVLPkYqtRqp3g7kswmxRSRt3CdAqAm6puywal4mppeAoBJYalomEjCMiII9R0odHbPG1pfYVnaAypemTq3W1Y7B2//uxK03/BtRz8bwoxrp9GpEItQDoU4DN622EK3YjE2NhWdhtEN40qpgjDIehZjlY8s0Lb/za9lsSjYw5f8YPKNVERHMjUaDqKoOoao6KCVodXUtwpEg6huiCIepBhaW10SifpEN5LMkACnXRKewYhrpTDv8gTgy2TjCkajgFcxwROmL09Z5HyLBAVi9NIOutWF0tOWQzeWlpUvPkJ6eOLKpHDzFBsye04uli+Pw+6qAYhrNjVk0t4TQ3tkKjlCRdk7rRGY/9U0+jN+yBpMO2AwDhwHdPcuFLEbbAmZDqpHKNaCtXU0J3OJB63uKfQcU60WrQcMhd6lygWI0tH6g2NLdd8zCi8/OE0WyTGYV9ti3CmecMxHdvfNQ9MYN58qOf2gmZ9eOBZH5vnxu8rx5S39ZpqFLV4g3hk5ukU+ho/JeiFCIqdPJYsiTBkxMgx9KmYUiTiIEIeqBhhAM1yMYbJY5lGjVADFXKnrCKCCIZDKH1157U5TJjzv2eEn5PvroI5x//gXSdqXit8143L8zPSSHg1wMTrNSoHizzTYrtZSvuuoqYXUSIOUCJF+D2qMEOEUJydU2YuTlZCsJZfz5DDqrVq3EyhUrcM89d2PQoHrceNMULF82G/HYWviEvpyCFxlhg9o+vHRoTVlS2b62y0KzMAcAl6Ahory2vW2Gtn5R0OBmEuRSTvdKlFrfM4+62uFYujiI669+CmuXsqZvAB0iiFcVaNajdDNZiMRpWMf7A3x2PGkpmKQaoH52NEKUAIyIfB/borV1+ntTc52I7VJtu6Y2itraagkecsJTut8IDrPjwclovf/MujiwRmKcWkRyKI0bVmd2yqn+1q9W+B45ze542ktr1O9FVaQZa5blcddtL2LB7DyCvv4yrsAsiV4lUvLIFCvnbegCyAyXCzoPvyeF6meKgAAAIABJREFUTCaBoBwaqlAmZLQ8fVQ7kfH8iMOO+S0OOGQCetMrlG8SCEqgsk50iiLboFH5PNzdlcogUlnKGOUvaUHr3vKSdCcTqzYYcc1ohj+w/1b4+92f47F/fgK/dwDSmVbstGs9LphyCHrTS1Eo9mppaTpihiokCm3ZHAWdKbCcgD9QQDBEtzcZtNKgURnPytqrrk3kLHiL3tkP5XRZ7AWUgoYpbYzqqV6gxyt+DZSFj1JXI9iImtrB8Aca4PXVoIAQ7r//YWy2+QQccvChhtzjxTdff41zzz4Xb779tmwKHa2mDaEqGdm26U03/QUMDgwYd9/9t1IgoOoWMwW2WvfZZ5IEAiptU2D4pJNOxO6771bifmh6r/4fonFZYNCkPBy7RQWks2mccspxePnlJ/HPh+5AdRVNb7pQzPXA60mJVoboejpkXfmTdqtJyzdemqajollauSiLnNzWpqBEO65s4VX2Zg2WYh6q9dmwabHyHdRgyeuJIujvj7nfr8WXny1EIl5EOBgREytmVjzxq6roq8HAwKAByQ5swOAiYtDgyc/7ohiOytSJhqlRHdM5JGXCasmm+g82IBmo2BUxHezHeY2Lgm3p0hWj74qB2evgwJre08a64fj2i1bcdO2TSPcMgt9DeUdHEc35+cxeGBQ5SMdOSBF+H+dTKNijKl8MkOLOVwAy+U40D8hj3wO3wZjxTehJ0P7BCOQIf8ISvdzXXlZ4uobe3PfDYkT6s3jPsrkUwqFqZNMhVEcGIpeJIJVgEAkinSyiJ0a/3xR64wlks0X09rBcrMM3X67F7FmrxByaB3dz/yK23GqkDFKyA9Yb51R20jwzZl6cMM4hFE1g7CaNGL9FPQYM4Vrg9TF4A54P/q3CwuUkHHPomYBRGUScroqrjeQy7JHNIVoayn6z1bqTMitxS1mgtQiHm+ALNMDvb8TojbbCHX99AKlUEWeffSG++uobbLfdDtKiPO20P+LFF17AOeedg/MvuAA5Q0WWDn6W8nFBfPLJp1KWLFy4CBMmbCWAZ3d3l4Ceb7/9jiiI//a325T69Ky76SrPWZR//ONBGWgTWKmg/1sUnJ+UhkaMwnvtvTduue02TJ58AK6/7nK8/daLeOXlx7F61Vx4EUc62YFigYLAbDPbmQddLI7KO5Ww9FR1Fi3JcfbEMAGjREN2nfw/WQbbaUpbKKo5j3Q/rKUBtSmli+WXBRLwVSGXZZszgFCw2oCYVihXvWE1G1BZOU239X8V03U0SCVRMvwEXU/OeeSsocqg95MfZv3/UGZjYE524fcw02I3QzdwNh1EffVofP3ZKnzywTLkMrQfqJaAFw6HjDhyyARDqqfzvuXldxskmWVJXS//k8HKcfwc/MEEItWcY+lGJtsjwcWK4TgZnvtcdh+0NgNRaoLeTDN86QsLFqNdpYwINnuKVShkWvD0Y+/j808WI97Ng4rGR6qZSoq7Pme2uflMQ/B5aYhFHEdLJa9wb7I6PCklsJaLBO4ZENhVoms9fWY3m9CE8VtWoaElj2C4KD4tkml8+MZx6wSN9WUaPxU07KKRNEcmF5XDQS1F+0taNmzB+Tj96kMgUA1/sMZYNjZj7LhtcMedD6K+frDMqnR19eIPfzgF//rXyzj0fw7GnNmzsMEoTqdapiXrbTWsYWZAU56HH/6n4CAbbzwe+++7rzzkrbbaSuwGqPbFX2Lz5/cbL1WIaRJ/3XHH7Ua2Ty0g6VsSjUYEkV+wYD7OOPN0vPSvV/DA3x9DLNaNfK4Hb7/1Al5+5Ql88embyGepJ8nxeCo+U1HcjlDb7onlJ9gpUW50JYJp0tGXpmRfPX57R93BxAYhLhx+nd661DKRT6ybn0FMSiWmsCaocMHxdfBIPc7FIwOmMlRnrQkMsl5C620wrExU3X//dTX7+qOFk1Hwc9mMojQ9KqU0A10e1dURJJNpcVSnS3wmFUDAHzUj80bHxARUZTE7YKsGPWdWyP7dArLchCSbZTiUWGBZoqSu8m5kXyWHq+ywU69FKpNxLbBsIzhMFXcFa5UkmEMTh9Du/RzPPv4FosGRyKWp3s9nyGukTwr3nEoCKPGMT5TAMsslHfjL5XSA0ma2/MgEjHkfGfCYYdbWBTBqTCM22rgBo8ZGUF2XFVe2cIRNjCI8H715fIWehj0t+s42nI6FK/GWiOXgAdJpEX4+W3TahRFOvFkNbMSSg8FJSrZXPd6ICA1XVfeXbkpP3IOnnnwVL770Jk444VQcddQxOP30P2KPPXfHUcccLotZhFVFwUnbgFYnwXZ6Jk7cTdigRxx2uABi7PxYvQ7Zm8YzgqUNgxxLD2pt/Dj3B5xz9tnYZ9IkeX92XsgEVAJYFieedDwunnIpXv7XG7j7rrtw8slH4dhjJqO+3ouVK35AT/cyY59I7U8GDaVi24xCwVYnOFilcaVNu4OG+0R2Bw17givIqroMtgVnsxaeMlxMbCkyy+C/M2g49n+8HzqKrmQv6WoIDkWPEgLHunjN8ecqnSxJa10zHdvlKev2VBDY1h8Qfskr1NlMT2b3DIfT1rTzLMRFmE3w1Ob3hMNVBstgh4Ol2rqBTaXz+uLIGJq8BAu/cjN8NFl2lLS4RpQ0ZoOq+/O4s4yK5ygq5XwQuqFJLkullEPC96RlRD5dg5WLw3jykY/Q2epBKFiHmpqogMihsFdMmggYs4xkFsU2MMtrZj6Cs4hielbuh1LheWiz28N7mRftUxGyChB97EFDsxd1jQXpDhGfogcs8SwJGu6PZW9i5e9OFuGcmI7KtXkHl+erxTT4TEp6igZotG7mDBx5nnZe1kwNqK4ZAJ+/Af36jUZt3VA89tgLePfdj7F8xSp8+fVX+PzzTzFs+GC8+NIL2GDEBhg/fhMJFsQ3OMn6ycef4oTjj5eFwABAXsXZZ58l/ps+v2jBoSBTlHqUqsqTaiNweInchTff/jceffQRfP7p5wgGwthuux0xdOgwZDM5LFm6GHPmzEJLcxN23WUXHHTAPhgychCyva1ob1+CZGItujm8louJyjgFg52g4ZxaytlSJalSaVKGrpeDkBpM7Okqf1FEXn5ZnQvLCLQBXCUGhGpvhWfE2EctERT0pZCxZmiWsanaIUZCzoyayMkp1+yAeM44dfmcUmVZ8ktCwH//msp7Yd/BLmVulLycmmT0OqQyn5y4ctj4DP5ihhrt+naXVBKTXC5kWrba7MscigRErZSg3C/je1J6PuaeraOd4cY27J9tuVIUA2+CtFLq0AA7x/UZRj4bQHVVMzIpZn7kzig71R5MbmkH2YM+DU4ieuTxmHawZo+6x3nAGN0clnJZHixqQeHz87DPSrBgecafJTpZ7qDRV1nyU1+z/XM3FVpeazIOJ2hYCVL3aSnsD/E4kZ69hzYH1AqtFr5GKNyCgQPHoL5xqPh7drT3YI89J+HGm/6CnXbeCedfcB722WdfTPzdrmaz+/Due++K7+uzTz+D77//XmjmtGsk/VzVnLUrYK+XXR/VB1Bmn6R50t9R0Rkv/Fi2dAUWLliK2tp61NfXYcTIoeoFQhetfBK5TC9aW5ejUEhIdkGz5hytFBMd0sMnX4NgqB3p1lTXlG4lJ3UTBFzEHGdz2sEth26t/+ZG440TmtEo1exDAVUNiPy7Zh4CZIs/iXqx6oZQv1Y3H0KfnV6X09UpB71NWlTRberb5u+/Dwrr+46+rsWe3BqcVcWKLVrSvg1Xg/wJ8daxYKnFZBwbSw0U5tOZjNmWHHq/VNGdJzYztUyaWQGJXV6xneAGo6i03j+bCbo6JqXn7GRF9l6Wyh+xViBJjm1hblReN0FYdjCARLJXxJR5PdYyQkFoPVykLDEluzWLVntOrnFmzPp8dcDBZo7qPm9pB/zMfuOyJ3wXn4LD8vn7ChpOl2Tdh1fWQXF5J7gzE84aMELaUsHiDaXyRCi+PpFR52tYwgRIysl7EIpQX6MGgUA9+g/YAI1Nw8Ty4NVX38Htt9+Dww8/Gh9waAwF/PWvd5YGwq666kq89sor0gn54cfvMXnygdhmm62ljOHtsapPDBBMnwN+HTYSR3N2SXLkFnBDq64Db7zXy/kXOp7nAV8B2XQMKdH8jKG3R2dNxNgItA/sEOEdKUny/F9PdPdkpXYCbFbmXjTloKG+wn7NTi+ar9nsRMoZdnV0clfSWpfWBU8hnYtwAWN2cNDwBuxzUXUs+zPt0JKTGdlVIBxV056zwbcSQLfro5wVub4g8N/+u50etfdEA6Pzi3MnWj4Il0HEqo3rekE1R60tYylHcZll2dPaeV7ljQLJVKicL5ov/F0xNab37LTQnU7V5EyLtCQGZMynpOVtrrfUAdJOjxUo5kblmmV5zIyYS1BxQtUWsWLZdnzCBg0FQwlyF7W0ocRkgexXU4ZnFewU3y1ziGqgsDaN+ln5NRnjoIgW96lXs9M+g0ZfZYn7kTqZR3nmYEtDu2is0pcOkBkRVOP0XmKeKQtB2aYyo8G/s/9fLexQjyeK5pYRGDJkHGrrh6GrI4nly9vwzLPP4803X8eyFcswduwYzJ83TwLEBRech2HDhooPCZWeMpmU/QnyYXt7dbyZf6aCuJ7GWtcT99BZAi+yMkfA0WqN2PQFSSS74PFmRGeBpUc8TgYoXdLikvIz65BuSYEqXTQ8svJrzqll013nfroXu4NHlKPuRibOtmTL2nhclAFDIrJCt7r4dPHYoKGnkNbpCpYKE9Nkhpb1qx0j1uuc2LQ+J32Dme4M1J1t/rfb/9e93h00nGCnm07/rmk9T8cAMpm0ck0kw2Bdz8BhLAlK5YeDyf08kKlXLJ01I+MgjFMfswDOttBiweqeW16FOQCE/NaX5qoGaHfQ4P3le9Izl5uVh6wlB9r7LQevZIW6puX5CtZj+FH8bGIsrhKTkmkU/VKSkl6vB6lmpA5fQ/1g9D6a0kuCrGZvkm3ZTOOngoX7JHFnIO5JUPeMigQAuQKb8tmsw5QIpTauE3ScZUk5OVMcBCPweiOoru6HpqZhqK8fJpwOgj8ef1h8LFevWI7Zs7/DwIEDMGz4EGmtclGQYsyWkqD/IlhrbAKMVYB+DmYS2qYSZqs5aSzzUYFBOzFLzIO2BD0ioU+T5lw2rkZIOYJH7IlntRThz6Pnp4BL5fW+e4PwYfH9tR3Ki+HUqAeFHBeHYgyi2VBkLaqcAgVzLSrOB+oojpFxSQBT5PL8zJD8Wqua9ihPG/5NiUcOPZvXVI4FOim7kzb3BeC5MyCbPbk38K8LB7/su9x4gDuo2p+v2qIafN1cCb2PDm7hBnorrr1MzrDyc7mp4e6fVXn17us0P7esDK3MMF3BQ1rH9r7z51nvV31Plpvlgj+KU9jS1GYO2nkxEo1mgFRKEgPO27a5Ayybdrq1NzCZrbrbaYa2TtDQReTaxqbAK2UQLu5G+Qljg4KNeBo0bI1U+b42zdXbXB5AhH3LFiDd2QLViEQaRbk84K+Bn/Mp7GHnsoIOx+M0S1afCyo/MTXk0FI4xM2lKZ7Ut7KDFBFnLad1rVueTYo8cyVWLVvOFNm4jAHxXhodJYT9SEc0BgihULsCFF9PCOXnMzZlbLKMoxo3vydXIIOUdWQEfl8YabY+ZTrTBg49OaXGNVmEZggEr9SjNhQKS3uROhJi7lOAktGEX6H2fnwmROUdzQe9986z7DuzKH9Omq3oBnT9cpU4v2zz/9pXuTeMpWjbbocJFKWgUaoHK4JFBSnuZ6+9EkNxYUp2/ZYsDGygcN8bB6B17mN5pu7ciVIRb/aFzVIUnLbfT2xCMwH7esuf0f3kNCmsnoguf0oLaMmmnaeSCbW71V9y9zPlkjxnzTxZsvfZcnVv8L4yDXuhFll2/m7ANttmNaYu7sGy0oe0Ebe0cR2wSM1gDEzjZW+Y7FGCTWq8xLSQoJCmmXpTWUMyfVPjIlUoV1lCbjKixj7zb9qeZCCQATLTyShtRHPC6IhzWtpXqXSvpLg2+9AMxU6pOik/yxi9BtVX0M/q6Gi4twgDmYB0nAKltqlQsdnqzMgAWCRcJ0i/UqPTUm7xz/S55QwO02MGRBnHtp+Xg1dhjoubDEbsAGz7sIhMlp+hiGgV291xTVvNOnQ6KJVBo3LBV262n1r8vzYg/JLv+6kMwp60FRu3lF1UanhW/qyf+uw/9xndmYs7uFiinTt7ML3+SvGZMqzLgLSG9CfrWwKg1Tu1WYPuF8uJ0k/iTE7/n/auBUqOskp/XV1V3dPd88hMMgkhhiTEiA8gEKMiK2jYI7gqqIsICCK6yPo66y7gKiCRCCiKh2XBVR6u7tk9rgoIQljQVUN2IaA8FDExJpgQSEIyk+mZ6Xd1dVXv3nv/v+rvnp68AxxO+hzODJnqevz1//e/97v3fp/GxCTdrikX5Dwa0I0L9aRrOVKj1xW30YZO4aySk4AjxV2dXpOAZIYHoNz3ybyQeLfSMghqVzd0U7S3wuMQpaT0oNBOH7tzAlzFjmQk8qbAV70YZPeV9KMMsKTCdP0FhyEqbtVSOUxdTxlYCl9Ujl3cs5gohuJfKtoht0xrcqRSXbyQqYCMqANleMRoiC5oCNI4FeNiFD/xcebkkqpCVpwPpVWbjA2d10q4cJ1uhI0sAp+ahATRpvw4/c6pNztE0Cwgafuo+8RdacG1ezA64nF5ceC7LD5EXgcPIgtSe5w5oQavbC7E4CEOmglqI9ccKTFdnfmO9WScaPzaWwl2Z7Hvr2M6YEET2M/1Dt2OFxiZjOh2TMNohgzt4Yv+ghl2qE1jAoGweufR5mgaNH0eY+lFl1Vp+BbmchF2lga4dm7RVkOlN1H9vmStGd4HC1ZrEW9dWEgHETYmDWnmXJU5LhgSG5udGY0JNnhvjYZqqTdxAwGaTHeSHSo1Pw2rrrRBuNFNfdjwEHBJ/Ss2Vc3RQhIJSO4JaFL9vCZBYUdsgl3XwyLEIuqyvHZUNR95IqGomtPOL+dNqBy/pPGEOk73WmhVdz0x2nEC8W7aDYdkb4RoiDCHlNOLwOvDC8/7yA9RHUeOQwnqwiTOCfqdhJDDRB7Hv30m5h/RDc8fQTbTh43ri7j1X5ZjaIuL0O9DMkFAMlEtUt9CBSHKCJpF/jlvQQ5Lr/owwsRIq0cUjfJL4T3siUFpW7QtOEWcgYgzUOq9tMwEsx/EvLb57DvBPKJzGdycPLE0FmGGRdGMM7Ji5rnbr2nu4/pZ28MsZQqijd08h/TKyGKX7wuDurCfyWjEGAs7CErdXhsdbj5VXrwYElmDdNyknkYno8G30YZ3xN6DBj51oYicIcI0mKxFaNBa0Wk5zpTeiQ0E4QlSTarjce3x20mbFxHt2Jxa4nZoQv6FJlBzOciztg48M0oxUKuLmuQFMDqtdgbyAsgDoIEmYJE6IimrQC+C0liWLTs3n129L3H7pFjGxGmUWYoMRwS6KiBW6kSA7ux0PLbqOdx4/d2A3w+XNDnrXcxhYbvU66A6PxPDeMfJs3H+Be9CrT7MmqaBN4Af/2Altjwbojf7auSHLKxf9wK7nHMOH8Sit8xEgBHuXFy46FDMmkeyhbHR4Emi6lnilhFzcZoTf08W+IE4tsMia1mj5vumd2vuxvo59gSTaf++fr8mtqOuoxZnPOdaPcx4NNod/FajoDOMstzUdfjLGthVoQh7AOKl67S5SGPQv6tQkt0N3UAn5N/iyLeGVq2RhTISPJRynPzd2n2j0W4wzKlgYhx6wYphiI2GEK1oJXnNM6AGvwVEkkHS3khspGRQdcmzPkaYu6iCjkBFyStTZEBgomaPoiYwrp5TRUy6CEZSU1pUR51fte+TcLVXI1BTtDvLlQJsu4l6o4i+AQupTBG1ep4HVEIIKSbSFHdxWjkygZFnwq9elcHLcYKxdKX7MJ5P4Ilfb8TocBLr11Swfo3siMe9fRpev3AqPD8PJ1XFMW88DOmMhCdEhZd2+5HpmsKeSy49F088UsFVS78Lr2pjyckL8amL3oKmvRXFYgGWRYxX44ASU25/f9qMxz/bcY0DYQj29pzthq3duHWMvvfwYp08r/adf1en7GR4jNRxlK3RRs6oCmbQOWZnjwr8uOtUPZ9KtbIaPHsYwm/CqXWemWI0pMBLYhYeOR1+yOpS9lWya3FrBh0UY1nsaZhg5+7uJy22vq1+Xy9sbTTYw+DW8hgcVCUbLbnpeEeId/5o91ZpUvEOFLBjFC45dhblErB9ax2+J8xJFP+zB0L19wFVfgbwvBqXyjbqxBlAmQQLdS9Aw/OYdcsjcebAR7FEEgQ2V/zRf0RjN14cQcKt4IJPnoqTTp6DscIGLiBio6EgDAImNS/mRG9DcBQdZXLataGyGlRsExC3I+EZ3ZjW/zp875aVuOuHG2BZIT5zyWKc8t4F2Lp9HSyL7o34DnyQmCxzRzD42eTU8JSeBdi8fgqWXvo9FMZTeMPR03D5NSfAC9bBZ/Y1qSGRdxiHfnqsd7ZBtC6N/bEgd7XYJvu7XlyTue96JrdTB+jh72QIdvde2r9rjsPOrtfB44mwC+OckbeiF7JitucNX+vPSNpXZz90NkV4NegjBiXKjrR529TKIR+tBdvqEWmjMaFVhI5f9ctWIFQrc3QcPgOYJAlB8YdaiWsk3ROjumZZavR7hGqag9/pJU4GREmZLVHMUcMQsSx1pacyycojK8aRbA6ye0a7N8XztJCptZ7KfIklnPsDCCBl+ntqHXZgE+lIUETTLqNp1dFkbVGbjYxt9SHZPBT1Roi6M4Izz30Tzv3oazGS/z0bJZZagMs4C4sPK2OmvQjxbNTL5HcltQW8J5BiuuOiSqncNDXHkUvWi96eI3DDdfdhxQN5ZLMWLr/qBLz+aBfF8nYEjTISrAebQCA8bLBJncz3kUhaSNszUcvPxNXLfoB162s4bG4OVyx7G/qmjWO8XObyfWYIZ4Oh2901FmDWNZgVrHrnU7tOG7C7u8tt/x+3s8V/oIzazozGzp5wZ3O8/XuGJxNRKMR8KzorEqcK5P3pOSegpZlNofOrtTnJpSSRIKzz7WC4diz4vKt++ZFoZLV+yU4Nh7og35DRoGamXU3QU8fvOjSJcI2Wst89n0pUZku18ZSGrXtJ9OQOxU/vWI07/m0L0JiGgWk2Zr4qB8spI51OwHVc9PWRkhsVOCUxY8ZMbHy2iDvu+i2avo3jjjkMp516HBLpPMJEGUnXZnCSsIae7BysWjGCH9/+AAqNIXz0wrfhQ2fNQH7sdzLA1AQVEhcc1ZeIQZAXoONMVQAkKksiPEz9C74P16IuSSBMUK2GPBNxIGQzC3DNsjvwyIM1DPR3YdnX34bZ86ooloZY7jFFFavNBGqqmjbJL0PYulLJQbjBPHxl6Q/wxO8qOOTQLK6++h0YmF5EqV5BQIS7PKm026s6Zlua4nQBk96QzNoIYxff81d38Bt7MgK7qZplLuo49IiNVMvf2X4YWkXG/QjTWyt2KYcb52o1GnIyhctO+mhRFDmJp6HdcrMgTBsNHaLom9uT8YuO5c4+xQbFlrELg1MPxyMrR/C1yx8Cwm6cevqRuPAzf4XxylrUieOCKd3IQxHvKJeZgj+uqeJLl92PsXEf7z7pcFx08ftQaqyB3xzlcvaaR3UaIQ4ZPAb3/HAzvnXT3YBr48xzj8d5H5+L4fzjQvJSJzbqjHgdHDo1DE0JqcWQ2NN0ASlzYsEKlVapA/hRE1QKPbnX4Nqv3I0nHraQ607iy9e+GbPmFuERmS0xYzVCJChzpM5KPTaCYwaw0INu+zX4xrX3YuXKEnLdNq666gTMf00TJX8cNb/MxwoNo84idPA0onj3pUyv7tUMeeV8aTeNhrmwBbOIsyvtBoM9YXE8Jny0t9Hpj9F5TKPBFoZPpEHB1rNGXxJTJC1VEzzAGJjSJeX6p+lt7KvRoB4RqvykeN51srDtHmzZkMayz6/AeCHAcSf24+JL34ei9zRg0UITNmwq0qKKyVymH1s353DlFavwwuYSlpw4DX/3D6fAw2o0k2Mg+gU3leZwozvzaqy4r4hv37gcoeXgzHNOxFnnzcH24SeZn8GrCTcB4Sh0bp1C5d6PJgGpUlKuU7Q0fFSn59gW/FoZqZQFn/gwm8I+lkA3Mqk5+ObXlmPVr0L09qZw2dWL8NqjEhgefp7DK8oekYHnej8OFTWoFcBq5tDtzsetNz+Ee5ePIpHwcfmli3HCkukYLjyPelCWRj4JXNW9tRsGMzTRc2tfcIBXzjp+cZ+kA0YyyQ1E3gBPNd3vJe9M8Kr494iuQnsRxquV0MZsAGy9YEt4ov+kDUeEKMQBlNyANiu74WnocKQ9PFHWaS/Hn7IldS6w8ht0lxa6ujIojQ7gmstW4rlNY5g5x8fVX/84EikSucmDZCqYMIUBSws92SnYMdSHL1/xMJ7dMIqjj3Rx2Zc+CCe7CY3mMBpUbOU3kM50cQrz5z/diptu+BED12eftwQf+dhRGBr+I7NBhSExZJHRIK7SNAOnjpNRCmEOYyaEXpNKujYe1DpAHJNBYytglRm/oowKpZGBDAYHFuDG63+GXyynkvgkPv/lRThmcRYj+S1wycj4hM2ozkTmxpB+H7oG0cL15ebhR//5FL73/Y1IWiE+++kFeP/pR2DL8J8QEjtUVGYdvfVdvIt4M5ADW4GzvXyRB7+2uyOwBx5He3jSgkcYYYbpnehwRc+piQV+cqMTMI2W6WOCnlGqQ01SuitlzcxQRJ1WnUYAUm0sTK9DF2jt7nh1Os51pE6DelQ0+Wquaw7+47ancOft9+OEk47AJz/7ASD5AnemMjs0sWSwvF+CCXTrtdlYevlD+NPaYUwfLOEb37wQvQPbUKhsRNJOsuHw6gF6coehOjaAe3/6IAqlMZz14VPQ2z+KRqOGHduA0REfXj1ksZ/CeIX7R4aH85yVqVSI7LWKKmuHeKhWy/D8KsZKBZz2gbeTJyhMAAAMY0lEQVTi7HP+AlVvG6o10tQQkhTKBPX2zMLdtz+N735rLet0nP+Jo3DGhxcjP74BXmM8EjQWFFya6whsJb0LhF2YPnUB7rlnLW648XE4ThNnnN6H885/I3YUnkHSpaySNv/aALR7E+1pVhP5fzmnYPdlVr2cv9vqcQjYPgnQG6VTO0cK5lNGRsLwRtjITOJU8vEP/0IU1kyroxxpye8aFWet4UmUOZR9p+UBdNdozAhkehz7bjSoOlM0ORtBKMK8bhIW0mg2ejGlfypKle2sgkYszlSUJZWXJJ9XYFzDatrozizEV69+Eo8+shHpdB5f/doFmPvqEgrlZ7jM3SLGE8tBjYhWmjmkXaqyBJeXO26IwlgT111zF559pgrX7UcQEKW/i0qlhKRNDT7SiyLpTUl/WYQhWB6Rq+GDZ70VHzrrrahUX0CNMh8k90es6n4Tfb2HYO3qOr6+7GHkhy0ce8ws/P3FH0KqZzsaGEaDqP2pfZrLi4lezpFmt4SLwE+hOzsb9z+wGt++7WGUKztw8l+6uOiSUzBKGE8wznUscb7fqA0wuR806XFLxaWachOYqF7OC+6Vd29czzWZ0TD2gckDyvawJQ5nxGi0Go4WILST0aBragZx02jo0kfGMpi0NP60P4DOyHYCQ3Xr/N6/SnLDif+CctGSkaAGNqJiTxFFGhPpkIHwkXKzCAIyMlTgRT0cxLHR4CRpX/exuP66P+D++55CrruBz3/hgzh2cQLF8joGCBlq5VJswiooQxLAZuq1EKl0Dmj044Hlf8SmP9fge1lMnTqLjQYxR3dliIiV1LtzTKSS6Uojm80glyVqwyTCRJXDoKq3DpZdAOleExeDQw13TAichmPNxv33bMbyux7D2MgYZs7qwbFvnoFMb4Ckw+2vgJ9gL2a8UEKhUMJYfgz5HfQ7vcFDUQvmI2kHeOPCOr5w2ako1dcClFZmin3aFVTdiG6KmsC92faidbnoQaOx99N3v3xzItZhLmxejyYs1WZgpN7JdBZajYYJlE447pFftdZp6APYM9Aui5L0jlKxbTcUObZGvCRU/XFF6P72NDRUy/VubDdabWpMUEJFZbTD085Knxrv9gQhTulZiLtuz+O2Wx+AlWzgggtPxqnvn4nR8T9w7X6t7gPUCky6J4orw+VCLhIObjK3RzLRAwu9SDkzEIYprkqlrAtpg5BEAAKq36AMCuB7Phsy+u5YocKSfn39JaSz4/Caw6LS3iBWMWI/p67DHFx3EM9tHMeqB5/GmtV/xtCOIZQrZZDKFul4WkESKcdGrtdFrsfFQH83BgamYO7h89E/cBRuvuVJbNiwCYuPTeELXzwNcJ+F1xiClSRZROp5qcnPgNry00J1TwEc0RoqHgYZYLPRqz0TtF9WwcGTvJgjYDSkthsF3kuYDLQt1ar+PzG50WhN2WiDEdVjtD2gaeUkXFGMXIoNysQ2pGV9X0Yopv+XXhFdW692Tu5zoe5RSmdqLkyiQKPfie9QvIap/Qvx8+UFfOfb/4VytYKP/c07ccaZr8JY4Q9CRUgl6ir04kpPal7jRtomkg4xQhG1WxZexcFvHn0Ww9srqHk+06mxxmnJQ3HcQ6lYQ7Vcg1clomG6Bxt+6KIRFtHdW8RnP/fXOOLoQZSrw7ATxA1JptBm4+KkCEjNAH4fHKsfCSvDlaqiT0rBCbX8ExVZHUFIHkSFKec8nwh1Z+Or1/wPnn5qI2ZML2HZV85F37Rt8MNhzg5JBWmV2/LJuyFilzBMMv8k9ddE6Vg2yKrLkmcUvbzJGr725b0e/O6LNQLtYUu8ftXCZNavVtiCfAJmCetsNKS5TFeQ6QeZvD6z1SJpjCMuIyfuB2ko082tO43Hdjly5iMro6H5BpTYDJWNE5szcVXQw4reKPWSqPr7hIUpPa/Dyv8u4p//6Seo1Zs465wTcfa5s1Esr5FMCFHFNaqo+z4cIssJAUdLJzgOCzpNH5yP79x0J+79ydPIpAaVghqtR8Wspbg8GH61iB6+IYvUspFOBxgY9PGR89+F2fN7UKqQ0RCqOtaMoftGwAJGNkhbVEIlizRjCBrhnIzCj7h2hTwoqfCkDl0Lc3DDN3+Lh/93LfoH6lh65TmYt6CEscJ6hKDCOHpG8pp81buTYoIfYvCmlLYYDfWJGp7E2Mhnnyz/Lt/ywQMO3Ai0G42Jb5LmYCvuQYaFeUJjo9EGhu7BfGj3MuhR43BE6P600dBhxP4zGgaIx6GKalknAWCixqN6KyIKbhJblRDAcm9IwkKXPRfPrM7g2mt+iPx4A+85bRE+87kjMTL6Oy7uaoQkfaA4M+vSXuzaSXj1GtdGZLL9qNe6sH2rj7VPjyFsZFiMia6RzXQrXQkCR20m5iEhG8umKlMZXCtZRybjwXJLgFNE2Kwy1kKWlatGKSxibsYm7Ca14xM8S4Q9QsVPRl1yQVqJXYSapfAtxODUxbj1pnW48/ZVcNwqa3gef2IK+bE17Mk0OZyUzmPCYggjovfDIlKq9T82Gu0p1wM3oQ+e+cCPwGRGI67sjou/otQ+G43I04jTadoA7GpRdzIU5qPqyk8tbxg1q2mFrn2KTybDhFWszX+mjlpaVi5viIRRUJxOXJq2m2SxgnTyMAxvmokrLv0+8mM2Fr1pNv7xsjcDyY2oKZVzFsLlrlmSLCT5PQJbhfgnCChjk4Nj5xhYpHQpNbBJCz0ZTmpCk8UWZVBYzFhpjoTkwVAlaAVWSlHyhWQQqMw7YNyCkaWmhWSTvIAEQouKwBQxLp07Ig/SRCn0DSJGbmDalEX495u34M7bH0M9rOBvP30K3n1aP8aLq7lknYpD6L5FfpJCE9H0YIMWCQoL0CyomtpJJisnPPBz/eAVXqIRYA1XbTQeXXG+Ulhr9zQ6uxomaNLJsOh/6+RpCKKrIMx9MhrmyMXdepG7zFR8ygMh9mUSbk5KlyuBfVYyDZu4R53DMLZ1Kr70xVuwaXMVC4+dh4suXoIAz6NUHUdXtolMroZGUGEKPVJJJ2+AOUMpfAgTSDk9otiVItq+muhVhJS90RwH1H4fx4f6HgkjokIsKkG3XRteoybuYEBFYOQ/NNhoUGxFVPlo0PVCWA71qBCJsXhSccs/NehpBjPyHmqY2nsUHvo5cP11d8MLgfed/iZ88tMLMbTjSWUaSE+DAFe6P+LsCKLni8WZtNFQ/BMTCHdfoll88LIv8ggQO53S0nl0xcdaZBknpG2MW9NuCv2TWVyiDYVpRHSqVRi9pcjLrM/YlSezyxGJAND27kuZ3HR+jV/QtblNuJlB2j4Uj//meTzx+DYkm9PRKHfhqSc3ouwTbb+PGdMcVCs7AKsBL3geZ5xzFN77/kUolYdR80twUsKdQTahXqfUrYt0Ko0aEw4TB4fHsneiUhaX2cvmHO/UUmciOAmtwzqlc21XKlaJ0UsrY5EBSpCnoXQvqJ1eESUzZWCTwMwQNnGpWhTCSN2Gm7QxJXcE1jyZxNLL/xUlL4WT3rkIl1yyBHV/M6o1H42GhWpF6APDxBhSGUkDJ5KeEt7RWROT98HkediDGHaXL/TgAS/XEaC1pNc+hydkNGRyx9kSffNSnx5nKszYRh+jjYN5Dn0RWqwtRiOSf4u+vffjtDOjodWmOHUkdSpM5JskOr1+XHnFLfjzOh+ONRVJEtq100i4WcY/XCuJ7kyaAdBMbxmnn/0GvOX4V6FYeQGwpPVcqNCUOrgSkxFJggb3hAjhsSmwQ8FQLDbMhlmr0pMCeSOA25VBzavDIdFfzi6Rd0QGQtjNCatgcJrDBuL3ENUrqlol3saUTYTCDoaHqhjLU1Wqg2rBxe8fH8Vjv96E0SIwOCOLadNGUalshecLf4cQDOWRsD184lPvwYlL3oBtQxsM7QsVCnIXLb0uU9X+oNHY+wn88v+mubG3GI1fPyiehibq1UUfQnkRYwe6LiIm5405Pts9DBkOXUIuQJ5obcjv8fH7Y9J1hnTYSLikAyI7PkOGCUlfPrdpFNu2eHCS3UinUhxSOGmRuXNICoHVqBrI9STRlSMRIuLYpBSmeCy62Ue6CfX1d/EsnXoHjDHW/T4TDuPT6wWrJhrny8XDoBClv2cWfnbfE7jt5l9xaQXpxdAYU4UoGUriEKXmO9upw02NsTJ5IpFGJpPl9CxldHr7LRx3/JE4fMEgavXRiPNDLIXuKWiXDtgf7+8ALJ7dwVxaCH8PwD28Ak/JqnL/72L/H8JhNnlvMMtv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624" y="2492895"/>
            <a:ext cx="7584192" cy="3496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492895"/>
            <a:ext cx="3960440" cy="282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0D01A40-8F8D-42CC-B035-CA9BA3653C8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187624" y="1600200"/>
            <a:ext cx="6737176" cy="118585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9BEDFF6-E605-422C-9E5C-F0B9E8F0D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Какое понятие зашифровано в ребусе?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C6D28712-C7DA-4559-935D-4A543C1D0EC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3027" y="2348880"/>
            <a:ext cx="8679453" cy="209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4419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919184-C2AF-4C3A-ABBA-FFECA95E2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Какое понятие зашифровано в ребусе?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E89F3E7-952C-4C33-B8E1-2687D878428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2097" y="2060848"/>
            <a:ext cx="1943100" cy="1943100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28BE1E2-D623-47EC-8E6F-5F79E51668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3554" y="2204864"/>
            <a:ext cx="2401830" cy="144016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B3F372C-60F6-44A6-A988-194F20AFC5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9091" y="2204864"/>
            <a:ext cx="2560284" cy="144016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5039645-341A-4BDD-BF51-55508B5E41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495" y="3140968"/>
            <a:ext cx="431596" cy="57606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F9673C0-F6B5-4B79-B057-7AEDF90CC3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22" y="3140968"/>
            <a:ext cx="426757" cy="57917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3A4EC0FA-081A-4C54-82E1-B028AA70B2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24411" y="2060848"/>
            <a:ext cx="1733178" cy="1733178"/>
          </a:xfrm>
          <a:prstGeom prst="rect">
            <a:avLst/>
          </a:prstGeom>
        </p:spPr>
      </p:pic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xmlns="" id="{756A15E3-19A4-4D49-A3C6-6B5800C4CC9C}"/>
              </a:ext>
            </a:extLst>
          </p:cNvPr>
          <p:cNvCxnSpPr>
            <a:cxnSpLocks/>
          </p:cNvCxnSpPr>
          <p:nvPr/>
        </p:nvCxnSpPr>
        <p:spPr>
          <a:xfrm flipH="1">
            <a:off x="5148064" y="3429000"/>
            <a:ext cx="360040" cy="57494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xmlns="" id="{51EFED9C-150C-4F22-B916-77770CF9A124}"/>
              </a:ext>
            </a:extLst>
          </p:cNvPr>
          <p:cNvCxnSpPr>
            <a:cxnSpLocks/>
          </p:cNvCxnSpPr>
          <p:nvPr/>
        </p:nvCxnSpPr>
        <p:spPr>
          <a:xfrm>
            <a:off x="5148064" y="3501008"/>
            <a:ext cx="360040" cy="50294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775742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E84117-E45A-4216-A153-712AC695E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Какое словосочетание зашифровано в ребусе?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1785DA37-FAB2-4BED-B4A5-49C790497F6B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4918" y="2356338"/>
            <a:ext cx="2228850" cy="205740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9C10123-C802-40C0-8812-105EB54561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62" r="11691"/>
          <a:stretch/>
        </p:blipFill>
        <p:spPr>
          <a:xfrm>
            <a:off x="3131840" y="2512119"/>
            <a:ext cx="2304256" cy="18337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F6E0761-5B6E-4E39-83C2-639848692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096" y="2512119"/>
            <a:ext cx="426757" cy="57917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8D9C9E7-84C5-481A-A212-D106CA926E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7740" y="2512119"/>
            <a:ext cx="426757" cy="57917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BA752126-B365-421E-97B7-A838B9A769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30" r="9141"/>
          <a:stretch/>
        </p:blipFill>
        <p:spPr>
          <a:xfrm>
            <a:off x="6444208" y="2557461"/>
            <a:ext cx="2160240" cy="18236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D9BF7CB-9433-4A11-BC2D-9E0CF88C32D7}"/>
              </a:ext>
            </a:extLst>
          </p:cNvPr>
          <p:cNvSpPr txBox="1"/>
          <p:nvPr/>
        </p:nvSpPr>
        <p:spPr>
          <a:xfrm>
            <a:off x="254918" y="4869160"/>
            <a:ext cx="2084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1 слово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22FFC82C-050A-4A84-A5DB-D042EDB1F78C}"/>
              </a:ext>
            </a:extLst>
          </p:cNvPr>
          <p:cNvSpPr txBox="1"/>
          <p:nvPr/>
        </p:nvSpPr>
        <p:spPr>
          <a:xfrm>
            <a:off x="3635896" y="486916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2 слово</a:t>
            </a:r>
          </a:p>
        </p:txBody>
      </p:sp>
    </p:spTree>
    <p:extLst>
      <p:ext uri="{BB962C8B-B14F-4D97-AF65-F5344CB8AC3E}">
        <p14:creationId xmlns:p14="http://schemas.microsoft.com/office/powerpoint/2010/main" xmlns="" val="19664416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01122" cy="582594"/>
          </a:xfrm>
        </p:spPr>
        <p:txBody>
          <a:bodyPr>
            <a:noAutofit/>
          </a:bodyPr>
          <a:lstStyle/>
          <a:p>
            <a:pPr algn="ctr"/>
            <a:r>
              <a:rPr lang="ru-RU" b="1" dirty="0"/>
              <a:t>Технология «Шесть шляп мышления»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428860" y="1000108"/>
            <a:ext cx="6715140" cy="1428760"/>
          </a:xfrm>
        </p:spPr>
        <p:txBody>
          <a:bodyPr>
            <a:normAutofit fontScale="92500" lnSpcReduction="20000"/>
          </a:bodyPr>
          <a:lstStyle/>
          <a:p>
            <a:r>
              <a:rPr lang="ru-RU" u="sng" dirty="0"/>
              <a:t>Позволяет развивать:</a:t>
            </a:r>
          </a:p>
          <a:p>
            <a:pPr marL="457200" indent="-457200">
              <a:buAutoNum type="arabicPeriod"/>
            </a:pPr>
            <a:r>
              <a:rPr lang="ru-RU" dirty="0"/>
              <a:t>творческое мышление</a:t>
            </a:r>
          </a:p>
          <a:p>
            <a:pPr marL="457200" indent="-457200">
              <a:buAutoNum type="arabicPeriod"/>
            </a:pPr>
            <a:r>
              <a:rPr lang="ru-RU" dirty="0"/>
              <a:t>критическое мышление</a:t>
            </a:r>
          </a:p>
          <a:p>
            <a:pPr marL="457200" indent="-457200">
              <a:buAutoNum type="arabicPeriod"/>
            </a:pPr>
            <a:r>
              <a:rPr lang="ru-RU" dirty="0"/>
              <a:t>толерантность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486025"/>
            <a:ext cx="5876925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01014" cy="1143000"/>
          </a:xfrm>
        </p:spPr>
        <p:txBody>
          <a:bodyPr/>
          <a:lstStyle/>
          <a:p>
            <a:pPr algn="ctr"/>
            <a:r>
              <a:rPr lang="ru-RU" b="1" dirty="0"/>
              <a:t>Практическое задание </a:t>
            </a:r>
            <a:br>
              <a:rPr lang="ru-RU" b="1" dirty="0"/>
            </a:br>
            <a:r>
              <a:rPr lang="ru-RU" b="1" dirty="0"/>
              <a:t>«Выпуск исторического журнала»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1357298"/>
            <a:ext cx="1490054" cy="2114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3929066"/>
            <a:ext cx="2178394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500174"/>
            <a:ext cx="1643073" cy="2317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85720" y="2000240"/>
            <a:ext cx="45720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Позволяет развивать:</a:t>
            </a:r>
          </a:p>
          <a:p>
            <a:pPr marL="342900" indent="-342900">
              <a:buAutoNum type="arabicPeriod"/>
            </a:pPr>
            <a:r>
              <a:rPr lang="ru-RU" sz="2400" dirty="0"/>
              <a:t>Творческие способности</a:t>
            </a:r>
          </a:p>
          <a:p>
            <a:pPr marL="342900" indent="-342900">
              <a:buAutoNum type="arabicPeriod"/>
            </a:pPr>
            <a:r>
              <a:rPr lang="ru-RU" sz="2400" dirty="0"/>
              <a:t>Умение работать в команде</a:t>
            </a:r>
          </a:p>
          <a:p>
            <a:pPr marL="342900" indent="-342900">
              <a:buAutoNum type="arabicPeriod"/>
            </a:pPr>
            <a:r>
              <a:rPr lang="ru-RU" sz="2400" dirty="0"/>
              <a:t>Поиск и критический отбор материала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4357694"/>
            <a:ext cx="1650176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28794" y="4714884"/>
            <a:ext cx="1998653" cy="199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19256" cy="694227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Достижения учеников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929067"/>
            <a:ext cx="2071949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2357422" cy="3336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21793"/>
            <a:ext cx="2357422" cy="3336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05372" y="3929066"/>
            <a:ext cx="2059701" cy="2928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928670"/>
            <a:ext cx="2071702" cy="2924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94383" y="3500438"/>
            <a:ext cx="237205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86578" y="0"/>
            <a:ext cx="2357422" cy="338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-642974" y="6728565"/>
            <a:ext cx="7467600" cy="25887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57422" y="868286"/>
            <a:ext cx="2071702" cy="2987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FE72AA-2908-432E-BF21-30737E4B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/>
              <a:t>Итоги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BFD1A25-E682-4FC5-90B8-DE7C017AD9E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53492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Технология «Уголки»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AFB8F9DE-7D71-4196-9116-EDD5354BA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42672725"/>
              </p:ext>
            </p:extLst>
          </p:nvPr>
        </p:nvGraphicFramePr>
        <p:xfrm>
          <a:off x="539552" y="2060848"/>
          <a:ext cx="7776864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1619861917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xmlns="" val="3694411731"/>
                    </a:ext>
                  </a:extLst>
                </a:gridCol>
              </a:tblGrid>
              <a:tr h="95540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учителя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ученика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6742275"/>
                  </a:ext>
                </a:extLst>
              </a:tr>
              <a:tr h="3293064">
                <a:tc>
                  <a:txBody>
                    <a:bodyPr/>
                    <a:lstStyle/>
                    <a:p>
                      <a:r>
                        <a:rPr lang="ru-RU" sz="2800" dirty="0"/>
                        <a:t>Отбор информации и ее структурирование по блокам в рамках одной темы; удачное иллюстративное сопровождение.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Самостоятельный поиск информации в источниках разного вида для решения поставленной задачи.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07192768"/>
                  </a:ext>
                </a:extLst>
              </a:tr>
            </a:tbl>
          </a:graphicData>
        </a:graphic>
      </p:graphicFrame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xmlns="" id="{6994B79A-AB36-4A1E-A58D-2E11EB1FB4B4}"/>
              </a:ext>
            </a:extLst>
          </p:cNvPr>
          <p:cNvCxnSpPr/>
          <p:nvPr/>
        </p:nvCxnSpPr>
        <p:spPr>
          <a:xfrm flipH="1">
            <a:off x="1835696" y="1556792"/>
            <a:ext cx="936104" cy="36004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xmlns="" id="{1A104F5B-73AB-472C-8F07-D1ED14FC181D}"/>
              </a:ext>
            </a:extLst>
          </p:cNvPr>
          <p:cNvCxnSpPr/>
          <p:nvPr/>
        </p:nvCxnSpPr>
        <p:spPr>
          <a:xfrm>
            <a:off x="6012160" y="1484784"/>
            <a:ext cx="1008112" cy="432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9393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FE72AA-2908-432E-BF21-30737E4B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/>
              <a:t>Итоги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BFD1A25-E682-4FC5-90B8-DE7C017AD9E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53492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Технология «6 шляп»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AFB8F9DE-7D71-4196-9116-EDD5354BA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90856717"/>
              </p:ext>
            </p:extLst>
          </p:nvPr>
        </p:nvGraphicFramePr>
        <p:xfrm>
          <a:off x="539552" y="2060848"/>
          <a:ext cx="7776864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1619861917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xmlns="" val="3694411731"/>
                    </a:ext>
                  </a:extLst>
                </a:gridCol>
              </a:tblGrid>
              <a:tr h="95540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учителя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ученика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6742275"/>
                  </a:ext>
                </a:extLst>
              </a:tr>
              <a:tr h="3293064">
                <a:tc>
                  <a:txBody>
                    <a:bodyPr/>
                    <a:lstStyle/>
                    <a:p>
                      <a:r>
                        <a:rPr lang="ru-RU" sz="2800" dirty="0"/>
                        <a:t>Возможность адаптации технологии к любой теме, требующей «мозгового штурма».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Развитие творческого и критического мышления; возможность сфокусироваться на одной задаче.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07192768"/>
                  </a:ext>
                </a:extLst>
              </a:tr>
            </a:tbl>
          </a:graphicData>
        </a:graphic>
      </p:graphicFrame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xmlns="" id="{6994B79A-AB36-4A1E-A58D-2E11EB1FB4B4}"/>
              </a:ext>
            </a:extLst>
          </p:cNvPr>
          <p:cNvCxnSpPr/>
          <p:nvPr/>
        </p:nvCxnSpPr>
        <p:spPr>
          <a:xfrm flipH="1">
            <a:off x="1835696" y="1556792"/>
            <a:ext cx="936104" cy="36004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xmlns="" id="{1A104F5B-73AB-472C-8F07-D1ED14FC181D}"/>
              </a:ext>
            </a:extLst>
          </p:cNvPr>
          <p:cNvCxnSpPr/>
          <p:nvPr/>
        </p:nvCxnSpPr>
        <p:spPr>
          <a:xfrm>
            <a:off x="6012160" y="1484784"/>
            <a:ext cx="1008112" cy="432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90129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FE72AA-2908-432E-BF21-30737E4B1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dirty="0"/>
              <a:t>Итоги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BFD1A25-E682-4FC5-90B8-DE7C017AD9E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24936" cy="534920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Издание журнала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AFB8F9DE-7D71-4196-9116-EDD5354BA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0641443"/>
              </p:ext>
            </p:extLst>
          </p:nvPr>
        </p:nvGraphicFramePr>
        <p:xfrm>
          <a:off x="539552" y="2060848"/>
          <a:ext cx="7776864" cy="424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xmlns="" val="1619861917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xmlns="" val="3694411731"/>
                    </a:ext>
                  </a:extLst>
                </a:gridCol>
              </a:tblGrid>
              <a:tr h="95540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учителя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Для ученика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6742275"/>
                  </a:ext>
                </a:extLst>
              </a:tr>
              <a:tr h="3293064">
                <a:tc>
                  <a:txBody>
                    <a:bodyPr/>
                    <a:lstStyle/>
                    <a:p>
                      <a:r>
                        <a:rPr lang="ru-RU" sz="2800" dirty="0"/>
                        <a:t>Организация целевой модели наставничества.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Реализация творческих способностей, умение работать в команде.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707192768"/>
                  </a:ext>
                </a:extLst>
              </a:tr>
            </a:tbl>
          </a:graphicData>
        </a:graphic>
      </p:graphicFrame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xmlns="" id="{6994B79A-AB36-4A1E-A58D-2E11EB1FB4B4}"/>
              </a:ext>
            </a:extLst>
          </p:cNvPr>
          <p:cNvCxnSpPr/>
          <p:nvPr/>
        </p:nvCxnSpPr>
        <p:spPr>
          <a:xfrm flipH="1">
            <a:off x="1835696" y="1556792"/>
            <a:ext cx="936104" cy="36004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xmlns="" id="{1A104F5B-73AB-472C-8F07-D1ED14FC181D}"/>
              </a:ext>
            </a:extLst>
          </p:cNvPr>
          <p:cNvCxnSpPr/>
          <p:nvPr/>
        </p:nvCxnSpPr>
        <p:spPr>
          <a:xfrm>
            <a:off x="6012160" y="1484784"/>
            <a:ext cx="1008112" cy="4320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92767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43985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/>
              <a:t>Спасибо за внимание!</a:t>
            </a:r>
          </a:p>
        </p:txBody>
      </p:sp>
      <p:pic>
        <p:nvPicPr>
          <p:cNvPr id="3073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00240"/>
            <a:ext cx="5570129" cy="438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2035</TotalTime>
  <Words>535</Words>
  <Application>Microsoft Office PowerPoint</Application>
  <PresentationFormat>Экран (4:3)</PresentationFormat>
  <Paragraphs>96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Эркер</vt:lpstr>
      <vt:lpstr>Модель современного урока по  истории в рамках ФГОС Татаро-монгольское нашествие на Русь</vt:lpstr>
      <vt:lpstr>Проблема</vt:lpstr>
      <vt:lpstr>Решение проблемы</vt:lpstr>
      <vt:lpstr>Технология «Уголки»</vt:lpstr>
      <vt:lpstr>Найдите общее понятие</vt:lpstr>
      <vt:lpstr>Найдите общее понятие и объясните его взаимосвязь с картинками</vt:lpstr>
      <vt:lpstr>Диван</vt:lpstr>
      <vt:lpstr>Найдите общее понятие и объясните его взаимосвязь с картинками</vt:lpstr>
      <vt:lpstr>Выход</vt:lpstr>
      <vt:lpstr>Найдите общее понятие и объясните его взаимосвязь с картинками</vt:lpstr>
      <vt:lpstr>Ярлык</vt:lpstr>
      <vt:lpstr>Найдите общее понятие и объясните его взаимосвязь с картинками</vt:lpstr>
      <vt:lpstr>Сарай</vt:lpstr>
      <vt:lpstr>Найдите общее понятие и объясните его взаимосвязь с картинками</vt:lpstr>
      <vt:lpstr>«Десятки», «Сотни», «Тысячи»</vt:lpstr>
      <vt:lpstr>Технология «Уголки»</vt:lpstr>
      <vt:lpstr>Слайд 17</vt:lpstr>
      <vt:lpstr>Какое понятие зашифровано в ребусе?</vt:lpstr>
      <vt:lpstr>Какое понятие зашифровано в ребусе?</vt:lpstr>
      <vt:lpstr>Какое понятие зашифровано в ребусе?</vt:lpstr>
      <vt:lpstr>Какое словосочетание зашифровано в ребусе?</vt:lpstr>
      <vt:lpstr>Технология «Шесть шляп мышления»</vt:lpstr>
      <vt:lpstr>Практическое задание  «Выпуск исторического журнала»</vt:lpstr>
      <vt:lpstr>Достижения учеников</vt:lpstr>
      <vt:lpstr>Итоги</vt:lpstr>
      <vt:lpstr>Итоги</vt:lpstr>
      <vt:lpstr>Итоги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Татаро-монгольское нашествие на Русь</dc:title>
  <dc:creator>Анастасия Кочербитова</dc:creator>
  <cp:lastModifiedBy>kocherbitova_as</cp:lastModifiedBy>
  <cp:revision>74</cp:revision>
  <dcterms:created xsi:type="dcterms:W3CDTF">2021-01-21T17:35:57Z</dcterms:created>
  <dcterms:modified xsi:type="dcterms:W3CDTF">2021-06-02T06:37:50Z</dcterms:modified>
</cp:coreProperties>
</file>