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24.03.2022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77768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Пожарная безопасность детей</a:t>
            </a:r>
            <a:endParaRPr lang="ru-RU" sz="5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D:\Рабочий стол\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7" r="11837"/>
          <a:stretch/>
        </p:blipFill>
        <p:spPr bwMode="auto">
          <a:xfrm>
            <a:off x="3224191" y="3573016"/>
            <a:ext cx="2695617" cy="274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08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Рабочий стол\img0-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7" b="25288"/>
          <a:stretch/>
        </p:blipFill>
        <p:spPr bwMode="auto">
          <a:xfrm>
            <a:off x="2689330" y="353683"/>
            <a:ext cx="3789200" cy="195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Рабочий стол\img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0" t="7599" r="11177" b="7812"/>
          <a:stretch/>
        </p:blipFill>
        <p:spPr bwMode="auto">
          <a:xfrm>
            <a:off x="4583930" y="3204488"/>
            <a:ext cx="426762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Рабочий стол\img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" t="8395" r="5235" b="7744"/>
          <a:stretch/>
        </p:blipFill>
        <p:spPr bwMode="auto">
          <a:xfrm>
            <a:off x="251520" y="3212976"/>
            <a:ext cx="414624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низ 8"/>
          <p:cNvSpPr/>
          <p:nvPr/>
        </p:nvSpPr>
        <p:spPr>
          <a:xfrm>
            <a:off x="3131840" y="2350968"/>
            <a:ext cx="504056" cy="79208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436096" y="2350968"/>
            <a:ext cx="504056" cy="79208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01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Рабочий стол\i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29" y="1268760"/>
            <a:ext cx="3385260" cy="265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Рабочий стол\hello_html_me9b7b8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355" y="1268760"/>
            <a:ext cx="3538651" cy="265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Рабочий стол\_cFE4NWCWNXD_1200x0_AybP2us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9" t="5958" r="16804"/>
          <a:stretch/>
        </p:blipFill>
        <p:spPr bwMode="auto">
          <a:xfrm>
            <a:off x="2987824" y="4117841"/>
            <a:ext cx="3266327" cy="247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88640"/>
            <a:ext cx="8208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Родители должны дать необходимые знания детям о нормах безопасного поведения</a:t>
            </a:r>
          </a:p>
        </p:txBody>
      </p:sp>
    </p:spTree>
    <p:extLst>
      <p:ext uri="{BB962C8B-B14F-4D97-AF65-F5344CB8AC3E}">
        <p14:creationId xmlns:p14="http://schemas.microsoft.com/office/powerpoint/2010/main" val="308788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Рабочий стол\84ff4ccc9085b9c0a19d5e8e538047a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3" b="4256"/>
          <a:stretch/>
        </p:blipFill>
        <p:spPr bwMode="auto">
          <a:xfrm>
            <a:off x="539552" y="1078302"/>
            <a:ext cx="8222863" cy="523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332656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Причины возникновения пожара</a:t>
            </a:r>
          </a:p>
        </p:txBody>
      </p:sp>
    </p:spTree>
    <p:extLst>
      <p:ext uri="{BB962C8B-B14F-4D97-AF65-F5344CB8AC3E}">
        <p14:creationId xmlns:p14="http://schemas.microsoft.com/office/powerpoint/2010/main" val="309015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4251" y="348409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Arial Black" panose="020B0A04020102020204" pitchFamily="34" charset="0"/>
              </a:rPr>
              <a:t>Степени ожогов кожи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D:\Рабочий стол\phpouCYMo_PNP-pri-ozhogah-i-obmorozheniyah_2_8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2"/>
          <a:stretch/>
        </p:blipFill>
        <p:spPr bwMode="auto">
          <a:xfrm>
            <a:off x="971600" y="1268760"/>
            <a:ext cx="7464829" cy="514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02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D:\Рабочий стол\386510d096cd615c77a42edd9ff43b7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t="10377" r="6261" b="15885"/>
          <a:stretch/>
        </p:blipFill>
        <p:spPr bwMode="auto">
          <a:xfrm>
            <a:off x="323528" y="478644"/>
            <a:ext cx="8584712" cy="575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Рабочий стол\dWJWNbAMqa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1872208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D:\Рабочий стол\dWJWNbAMqaY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9" t="54336" r="57805" b="7254"/>
          <a:stretch/>
        </p:blipFill>
        <p:spPr bwMode="auto">
          <a:xfrm>
            <a:off x="1907704" y="1916832"/>
            <a:ext cx="504056" cy="26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14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Рабочий стол\pozhar-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" t="14472" r="3685" b="3651"/>
          <a:stretch/>
        </p:blipFill>
        <p:spPr bwMode="auto">
          <a:xfrm>
            <a:off x="683568" y="1233576"/>
            <a:ext cx="7936865" cy="51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11881" y="26144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Правила пользования бытовыми и электрическими приборами</a:t>
            </a:r>
          </a:p>
        </p:txBody>
      </p:sp>
    </p:spTree>
    <p:extLst>
      <p:ext uri="{BB962C8B-B14F-4D97-AF65-F5344CB8AC3E}">
        <p14:creationId xmlns:p14="http://schemas.microsoft.com/office/powerpoint/2010/main" val="24189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опия DSC00847"/>
          <p:cNvPicPr>
            <a:picLocks noChangeAspect="1" noChangeArrowheads="1"/>
          </p:cNvPicPr>
          <p:nvPr/>
        </p:nvPicPr>
        <p:blipFill rotWithShape="1">
          <a:blip r:embed="rId2"/>
          <a:srcRect b="13851"/>
          <a:stretch/>
        </p:blipFill>
        <p:spPr bwMode="auto">
          <a:xfrm>
            <a:off x="4801828" y="2564904"/>
            <a:ext cx="3566947" cy="2592514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3" name="Picture 5" descr="Копия (2) DSC00847"/>
          <p:cNvPicPr>
            <a:picLocks noChangeAspect="1" noChangeArrowheads="1"/>
          </p:cNvPicPr>
          <p:nvPr/>
        </p:nvPicPr>
        <p:blipFill rotWithShape="1">
          <a:blip r:embed="rId3"/>
          <a:srcRect b="9383"/>
          <a:stretch/>
        </p:blipFill>
        <p:spPr bwMode="auto">
          <a:xfrm>
            <a:off x="683568" y="2564904"/>
            <a:ext cx="3378751" cy="2592514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3568" y="476672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Разработайте план доступный для ребенка</a:t>
            </a:r>
          </a:p>
        </p:txBody>
      </p:sp>
    </p:spTree>
    <p:extLst>
      <p:ext uri="{BB962C8B-B14F-4D97-AF65-F5344CB8AC3E}">
        <p14:creationId xmlns:p14="http://schemas.microsoft.com/office/powerpoint/2010/main" val="232201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Рабочий стол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769124" cy="47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246447"/>
            <a:ext cx="8748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Игра </a:t>
            </a:r>
            <a:endParaRPr lang="ru-RU" sz="40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4000" dirty="0" smtClean="0">
                <a:latin typeface="Arial Black" panose="020B0A04020102020204" pitchFamily="34" charset="0"/>
              </a:rPr>
              <a:t>«</a:t>
            </a:r>
            <a:r>
              <a:rPr lang="ru-RU" sz="4000" dirty="0">
                <a:latin typeface="Arial Black" panose="020B0A04020102020204" pitchFamily="34" charset="0"/>
              </a:rPr>
              <a:t>Пожарная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165402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Рабочий стол\img4-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2"/>
          <a:stretch/>
        </p:blipFill>
        <p:spPr bwMode="auto">
          <a:xfrm>
            <a:off x="323528" y="620688"/>
            <a:ext cx="8547141" cy="545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59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138</TotalTime>
  <Words>35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Sara Yasmeen (Wipro Technologies)</dc:creator>
  <cp:lastModifiedBy>Microsoft Office</cp:lastModifiedBy>
  <cp:revision>15</cp:revision>
  <dcterms:created xsi:type="dcterms:W3CDTF">2010-02-23T11:30:32Z</dcterms:created>
  <dcterms:modified xsi:type="dcterms:W3CDTF">2022-03-24T12:38:24Z</dcterms:modified>
</cp:coreProperties>
</file>