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78" r:id="rId3"/>
    <p:sldId id="279" r:id="rId4"/>
    <p:sldId id="257" r:id="rId5"/>
    <p:sldId id="258" r:id="rId6"/>
    <p:sldId id="260" r:id="rId7"/>
    <p:sldId id="261" r:id="rId8"/>
    <p:sldId id="269" r:id="rId9"/>
    <p:sldId id="262" r:id="rId10"/>
    <p:sldId id="263" r:id="rId11"/>
    <p:sldId id="266" r:id="rId12"/>
    <p:sldId id="268" r:id="rId13"/>
    <p:sldId id="273" r:id="rId14"/>
    <p:sldId id="267" r:id="rId15"/>
    <p:sldId id="274" r:id="rId16"/>
    <p:sldId id="277" r:id="rId17"/>
    <p:sldId id="271" r:id="rId18"/>
    <p:sldId id="276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4/9/2021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nna\Documents\&#1076;&#1083;&#1103;%20&#1072;&#1090;&#1077;&#1089;&#1090;&#1072;&#1094;&#1080;&#1080;\&#1095;&#1090;&#1086;&#1073;&#1099;%20&#1087;&#1086;&#1084;&#1085;&#1080;&#1083;&#1080;\Popurri-na-temy-voennyh-pesen-&#1048;nstrumentalka(muzofon.com)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CoDkuAYlao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Wg9dbpBVL1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nna\Documents\&#1076;&#1083;&#1103;%20&#1072;&#1090;&#1077;&#1089;&#1090;&#1072;&#1094;&#1080;&#1080;\&#1095;&#1090;&#1086;&#1073;&#1099;%20&#1087;&#1086;&#1084;&#1085;&#1080;&#1083;&#1080;\Popurri-na-temy-voennyh-pesen-&#1048;nstrumentalka(muzofon.com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42;&#1057;&#1045;%20&#1042;&#1057;&#1045;%20&#1042;&#1057;&#1045;%20&#1044;&#1054;&#1050;&#1059;&#1052;&#1045;&#1053;&#1058;&#1067;\&#1082;&#1086;&#1085;&#1089;&#1087;&#1077;&#1082;&#1090;&#1099;\&#1095;&#1090;&#1086;&#1073;&#1099;%20&#1087;&#1086;&#1084;&#1085;&#1080;&#1083;&#1080;\SSSR-Proschanie-Slavyanki-minus(muzofon.com).mp3" TargetMode="Externa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52400"/>
            <a:ext cx="62484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Вспомним 41 год,</a:t>
            </a:r>
          </a:p>
          <a:p>
            <a:r>
              <a:rPr lang="ru-RU" sz="2000" dirty="0" smtClean="0"/>
              <a:t>Как сражался наш народ,</a:t>
            </a:r>
          </a:p>
          <a:p>
            <a:r>
              <a:rPr lang="ru-RU" sz="2000" dirty="0" smtClean="0"/>
              <a:t>Как узнала вся страна</a:t>
            </a:r>
          </a:p>
          <a:p>
            <a:r>
              <a:rPr lang="ru-RU" sz="2000" dirty="0" smtClean="0"/>
              <a:t>Слово страшное – ВОЙНА</a:t>
            </a:r>
            <a:r>
              <a:rPr lang="ru-RU" dirty="0" smtClean="0"/>
              <a:t>!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5489"/>
          <a:stretch>
            <a:fillRect/>
          </a:stretch>
        </p:blipFill>
        <p:spPr bwMode="auto">
          <a:xfrm>
            <a:off x="609600" y="1524000"/>
            <a:ext cx="7707366" cy="5015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Ротонда в </a:t>
            </a:r>
            <a:r>
              <a:rPr lang="ru-RU" dirty="0" err="1" smtClean="0"/>
              <a:t>воронеже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95400"/>
            <a:ext cx="6629400" cy="496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143000"/>
            <a:ext cx="701040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Памятник фронтовому треугольнику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97346"/>
            <a:ext cx="8534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Письмо гвардии майора Д. А. Петракова дочери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Моя черноглазая Мила!</a:t>
            </a:r>
            <a:br>
              <a:rPr lang="ru-RU" sz="2400" b="1" dirty="0" smtClean="0"/>
            </a:br>
            <a:r>
              <a:rPr lang="ru-RU" sz="2400" b="1" dirty="0" smtClean="0"/>
              <a:t> Посылаю тебе василек... Представь себе: идет бой, кругом рвутся вражеские снаряды, кругом воронки и здесь же растет цветок... И вдруг очередной взрыв... василек сорван. Я его поднял и положил в карман гимнастерки. Цветок рос, тянулся к солнцу, но его сорвало взрывной волной, и, если бы я его не подобрал, его бы затоптали. Вот так фашисты поступают с детьми оккупированных населенных пунктов, где они убивают и топчут ребят... Мила! Папа Дима будет биться с фашистами до последней капли крови, до последнего вздоха, чтобы фашисты не поступили с тобой так, как с этим цветком. Что тебе непонятно, мама объяснит. </a:t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Д. А. Петраков</a:t>
            </a:r>
            <a:br>
              <a:rPr lang="ru-RU" sz="2400" dirty="0" smtClean="0"/>
            </a:br>
            <a:r>
              <a:rPr lang="ru-RU" sz="2400" dirty="0" smtClean="0"/>
              <a:t>18 сентября 1942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04800"/>
            <a:ext cx="8686800" cy="762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Фронтовые письма –треугольники 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990600"/>
            <a:ext cx="6477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90600" y="5791200"/>
            <a:ext cx="7391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 письма в треугольниках солдатских! </a:t>
            </a:r>
          </a:p>
          <a:p>
            <a:pPr algn="ctr"/>
            <a:r>
              <a:rPr lang="ru-RU" dirty="0" smtClean="0"/>
              <a:t> Они для нас до сей поры полны</a:t>
            </a:r>
          </a:p>
          <a:p>
            <a:pPr algn="ctr"/>
            <a:r>
              <a:rPr lang="ru-RU" dirty="0" smtClean="0"/>
              <a:t> И мужества, и доброты, и ласки, и грозного дыхания войны.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8077382" cy="5760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opurri-na-temy-voennyh-pesen-Иnstrumental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43404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Мультфильм «Василёк»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www.youtube.com/watch?v=CoDkuAYlaog</a:t>
            </a:r>
            <a:endParaRPr lang="ru-RU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 узнать про своего  прадеда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Расспросить  родителей, бабушек, дедушек, других родственников и друзей семьи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 Вместе с родителями поискать фото, документы, письма  в семейном архиве</a:t>
            </a:r>
          </a:p>
          <a:p>
            <a:endParaRPr lang="ru-RU" dirty="0" smtClean="0"/>
          </a:p>
          <a:p>
            <a:r>
              <a:rPr lang="ru-RU" dirty="0" smtClean="0"/>
              <a:t>Узнав имя прадеда, уточнить информацию о нём можно в интернете на  специальных сайтах и в книгах памяти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Поделись  впечатлениями и закончи  одно из </a:t>
            </a:r>
            <a:r>
              <a:rPr lang="ru-RU" b="1" dirty="0" smtClean="0"/>
              <a:t>предложений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438400"/>
            <a:ext cx="8686800" cy="3641725"/>
          </a:xfrm>
        </p:spPr>
        <p:txBody>
          <a:bodyPr/>
          <a:lstStyle/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Меня сегодня удивило…</a:t>
            </a:r>
          </a:p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Я узнал..</a:t>
            </a:r>
          </a:p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Было интересно…</a:t>
            </a:r>
          </a:p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Мне было трудно…</a:t>
            </a:r>
          </a:p>
          <a:p>
            <a:pPr lvl="0"/>
            <a:r>
              <a:rPr lang="ru-RU" sz="3600" dirty="0" smtClean="0">
                <a:latin typeface="Arial" pitchFamily="34" charset="0"/>
                <a:cs typeface="Arial" pitchFamily="34" charset="0"/>
              </a:rPr>
              <a:t>Я работал на уроке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1" y="685800"/>
            <a:ext cx="8610599" cy="470898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Никто не забыт и ничто не забыто.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Хоть радость Победы до боли грустна.</a:t>
            </a: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А мы поклоняемся праху убитых,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Когда к нам в Россию приходит весна</a:t>
            </a:r>
          </a:p>
          <a:p>
            <a:pPr algn="ctr"/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  <a:p>
            <a:pPr algn="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Ольга </a:t>
            </a:r>
            <a:r>
              <a:rPr lang="ru-RU" sz="2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Берггольц</a:t>
            </a:r>
            <a:endParaRPr lang="ru-RU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endParaRPr lang="ru-RU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 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" name="Picture 3" descr="C:\Users\Anna\Music\0_ff251_32385c8f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895600"/>
            <a:ext cx="3048000" cy="2810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err="1" smtClean="0"/>
              <a:t>Видеохроника</a:t>
            </a:r>
            <a:r>
              <a:rPr lang="ru-RU" dirty="0" smtClean="0"/>
              <a:t>. Объявление о начале Великой Отечественной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u="sng" dirty="0">
                <a:solidFill>
                  <a:srgbClr val="244061"/>
                </a:solidFill>
                <a:latin typeface="Times New Roman"/>
                <a:ea typeface="Times New Roman"/>
                <a:hlinkClick r:id="rId2"/>
              </a:rPr>
              <a:t>https://www.youtube.com/watch?v=Wg9dbpBVL1U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286000"/>
            <a:ext cx="8458200" cy="2286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Тема занятия: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Чтобы помнили…</a:t>
            </a:r>
            <a:br>
              <a:rPr lang="ru-RU" sz="6600" dirty="0" smtClean="0"/>
            </a:br>
            <a:endParaRPr lang="ru-RU" sz="6600" dirty="0"/>
          </a:p>
        </p:txBody>
      </p:sp>
      <p:pic>
        <p:nvPicPr>
          <p:cNvPr id="12291" name="Picture 3" descr="C:\Users\Anna\Music\0_ff251_32385c8f_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66800"/>
            <a:ext cx="3048000" cy="2810959"/>
          </a:xfrm>
          <a:prstGeom prst="rect">
            <a:avLst/>
          </a:prstGeom>
          <a:noFill/>
        </p:spPr>
      </p:pic>
      <p:pic>
        <p:nvPicPr>
          <p:cNvPr id="12292" name="Picture 4" descr="C:\Users\Anna\Music\0_5b48e_aa8b98f8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623593" y="2337594"/>
            <a:ext cx="2692400" cy="6348413"/>
          </a:xfrm>
          <a:prstGeom prst="rect">
            <a:avLst/>
          </a:prstGeom>
          <a:noFill/>
        </p:spPr>
      </p:pic>
      <p:pic>
        <p:nvPicPr>
          <p:cNvPr id="5" name="Popurri-na-temy-voennyh-pesen-Иnstrumental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4676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18288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Нижний </a:t>
            </a:r>
            <a:r>
              <a:rPr lang="ru-RU" dirty="0" err="1" smtClean="0"/>
              <a:t>одес</a:t>
            </a:r>
            <a:r>
              <a:rPr lang="ru-RU" dirty="0" smtClean="0"/>
              <a:t> - Аллея памяти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000" dirty="0" err="1" smtClean="0"/>
              <a:t>стелла</a:t>
            </a:r>
            <a:r>
              <a:rPr lang="ru-RU" sz="2000" dirty="0" smtClean="0"/>
              <a:t> с фамилиями жителей поселка – участников ВОВ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13360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Ухта – вечный огонь славы 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4882669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447800"/>
            <a:ext cx="364118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57200"/>
            <a:ext cx="4419600" cy="2743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Сыктывкар – мемориал «вечная слава»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657600"/>
            <a:ext cx="39624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800"/>
            <a:ext cx="4114800" cy="6170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1371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Москва – вечный огонь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на могиле неизвестного солдата у кремлёвской стены </a:t>
            </a:r>
            <a:endParaRPr lang="ru-RU" sz="2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5052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4688208" cy="292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600" y="4724400"/>
            <a:ext cx="6629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Никто не забыт и ничто не забыто</a:t>
            </a:r>
            <a:r>
              <a:rPr lang="ru-RU" dirty="0" smtClean="0"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-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Горящая надпись на глыбе гранита.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Поблекшими листьями ветер играет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И снегом холодным венки засыпает.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Но, словно огонь, у подножья </a:t>
            </a:r>
            <a:r>
              <a:rPr lang="ru-RU" dirty="0" smtClean="0">
                <a:latin typeface="Calibri"/>
                <a:ea typeface="Calibri" pitchFamily="34" charset="0"/>
                <a:cs typeface="Arial" pitchFamily="34" charset="0"/>
              </a:rPr>
              <a:t>–</a:t>
            </a: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гвоздика.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Никто не забыт и ничто не забыто.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nna\Music\00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752600"/>
            <a:ext cx="3333750" cy="3333750"/>
          </a:xfrm>
          <a:prstGeom prst="rect">
            <a:avLst/>
          </a:prstGeom>
          <a:noFill/>
        </p:spPr>
      </p:pic>
      <p:pic>
        <p:nvPicPr>
          <p:cNvPr id="1027" name="Picture 3" descr="C:\Users\Anna\Music\00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85800"/>
            <a:ext cx="3333750" cy="3333750"/>
          </a:xfrm>
          <a:prstGeom prst="rect">
            <a:avLst/>
          </a:prstGeom>
          <a:noFill/>
        </p:spPr>
      </p:pic>
      <p:pic>
        <p:nvPicPr>
          <p:cNvPr id="1028" name="Picture 4" descr="C:\Users\Anna\Music\00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0250" y="3276600"/>
            <a:ext cx="3333750" cy="33337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68986" y="152400"/>
            <a:ext cx="59654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Физминутка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SSSR-Proschanie-Slavyanki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548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dirty="0" smtClean="0"/>
              <a:t>Мельница </a:t>
            </a:r>
            <a:r>
              <a:rPr lang="ru-RU" dirty="0" err="1" smtClean="0"/>
              <a:t>Гергардта</a:t>
            </a:r>
            <a:r>
              <a:rPr lang="ru-RU" dirty="0" smtClean="0"/>
              <a:t> в </a:t>
            </a:r>
            <a:r>
              <a:rPr lang="ru-RU" dirty="0" err="1" smtClean="0"/>
              <a:t>волгограде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927</TotalTime>
  <Words>268</Words>
  <Application>Microsoft Office PowerPoint</Application>
  <PresentationFormat>Экран (4:3)</PresentationFormat>
  <Paragraphs>48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Презентация PowerPoint</vt:lpstr>
      <vt:lpstr> Видеохроника. Объявление о начале Великой Отечественной войны.</vt:lpstr>
      <vt:lpstr>Тема занятия: Чтобы помнили… </vt:lpstr>
      <vt:lpstr>Нижний одес - Аллея памяти   стелла с фамилиями жителей поселка – участников ВОВ</vt:lpstr>
      <vt:lpstr>Ухта – вечный огонь славы  </vt:lpstr>
      <vt:lpstr>Сыктывкар – мемориал «вечная слава»</vt:lpstr>
      <vt:lpstr>Москва – вечный огонь  на могиле неизвестного солдата у кремлёвской стены </vt:lpstr>
      <vt:lpstr>Презентация PowerPoint</vt:lpstr>
      <vt:lpstr>Мельница Гергардта в волгограде </vt:lpstr>
      <vt:lpstr>Ротонда в воронеже </vt:lpstr>
      <vt:lpstr>Памятник фронтовому треугольнику</vt:lpstr>
      <vt:lpstr>Презентация PowerPoint</vt:lpstr>
      <vt:lpstr>Фронтовые письма –треугольники </vt:lpstr>
      <vt:lpstr>Презентация PowerPoint</vt:lpstr>
      <vt:lpstr>Презентация PowerPoint</vt:lpstr>
      <vt:lpstr>Мультфильм «Василёк»</vt:lpstr>
      <vt:lpstr>Как узнать про своего  прадеда </vt:lpstr>
      <vt:lpstr>Поделись  впечатлениями и закончи  одно из предложений: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Великой Победы</dc:title>
  <dc:creator>Anna</dc:creator>
  <cp:lastModifiedBy>User</cp:lastModifiedBy>
  <cp:revision>96</cp:revision>
  <dcterms:created xsi:type="dcterms:W3CDTF">2015-04-01T07:29:53Z</dcterms:created>
  <dcterms:modified xsi:type="dcterms:W3CDTF">2021-04-09T07:19:19Z</dcterms:modified>
</cp:coreProperties>
</file>