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335" r:id="rId3"/>
    <p:sldId id="336" r:id="rId4"/>
    <p:sldId id="337" r:id="rId5"/>
    <p:sldId id="338" r:id="rId6"/>
    <p:sldId id="339" r:id="rId7"/>
    <p:sldId id="340" r:id="rId8"/>
    <p:sldId id="342" r:id="rId9"/>
    <p:sldId id="343" r:id="rId10"/>
    <p:sldId id="344" r:id="rId11"/>
    <p:sldId id="354" r:id="rId12"/>
    <p:sldId id="345" r:id="rId13"/>
    <p:sldId id="346" r:id="rId14"/>
    <p:sldId id="347" r:id="rId15"/>
    <p:sldId id="356" r:id="rId16"/>
    <p:sldId id="355" r:id="rId17"/>
    <p:sldId id="348" r:id="rId18"/>
    <p:sldId id="349" r:id="rId19"/>
    <p:sldId id="357" r:id="rId20"/>
    <p:sldId id="375" r:id="rId21"/>
    <p:sldId id="376" r:id="rId22"/>
    <p:sldId id="358" r:id="rId23"/>
    <p:sldId id="359" r:id="rId24"/>
    <p:sldId id="360" r:id="rId25"/>
    <p:sldId id="353" r:id="rId26"/>
    <p:sldId id="365" r:id="rId27"/>
    <p:sldId id="366" r:id="rId28"/>
    <p:sldId id="367" r:id="rId29"/>
    <p:sldId id="368" r:id="rId30"/>
    <p:sldId id="369" r:id="rId31"/>
    <p:sldId id="374" r:id="rId32"/>
    <p:sldId id="377" r:id="rId33"/>
    <p:sldId id="378" r:id="rId34"/>
    <p:sldId id="350" r:id="rId35"/>
    <p:sldId id="370" r:id="rId36"/>
    <p:sldId id="371" r:id="rId37"/>
    <p:sldId id="372" r:id="rId38"/>
    <p:sldId id="373" r:id="rId39"/>
    <p:sldId id="362" r:id="rId40"/>
    <p:sldId id="364" r:id="rId41"/>
    <p:sldId id="351" r:id="rId42"/>
    <p:sldId id="352" r:id="rId43"/>
    <p:sldId id="363" r:id="rId44"/>
    <p:sldId id="307" r:id="rId45"/>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Times New Roman" panose="02020603050405020304" pitchFamily="18" charset="0"/>
        <a:ea typeface="+mn-ea"/>
        <a:cs typeface="Times New Roman" panose="02020603050405020304" pitchFamily="18" charset="0"/>
      </a:defRPr>
    </a:lvl1pPr>
    <a:lvl2pPr marL="457200" algn="l" rtl="0" fontAlgn="base">
      <a:spcBef>
        <a:spcPct val="0"/>
      </a:spcBef>
      <a:spcAft>
        <a:spcPct val="0"/>
      </a:spcAft>
      <a:defRPr kern="1200">
        <a:solidFill>
          <a:schemeClr val="tx1"/>
        </a:solidFill>
        <a:latin typeface="Times New Roman" panose="02020603050405020304" pitchFamily="18" charset="0"/>
        <a:ea typeface="+mn-ea"/>
        <a:cs typeface="Times New Roman" panose="02020603050405020304" pitchFamily="18" charset="0"/>
      </a:defRPr>
    </a:lvl2pPr>
    <a:lvl3pPr marL="914400" algn="l" rtl="0" fontAlgn="base">
      <a:spcBef>
        <a:spcPct val="0"/>
      </a:spcBef>
      <a:spcAft>
        <a:spcPct val="0"/>
      </a:spcAft>
      <a:defRPr kern="1200">
        <a:solidFill>
          <a:schemeClr val="tx1"/>
        </a:solidFill>
        <a:latin typeface="Times New Roman" panose="02020603050405020304" pitchFamily="18" charset="0"/>
        <a:ea typeface="+mn-ea"/>
        <a:cs typeface="Times New Roman" panose="02020603050405020304" pitchFamily="18" charset="0"/>
      </a:defRPr>
    </a:lvl3pPr>
    <a:lvl4pPr marL="1371600" algn="l" rtl="0" fontAlgn="base">
      <a:spcBef>
        <a:spcPct val="0"/>
      </a:spcBef>
      <a:spcAft>
        <a:spcPct val="0"/>
      </a:spcAft>
      <a:defRPr kern="1200">
        <a:solidFill>
          <a:schemeClr val="tx1"/>
        </a:solidFill>
        <a:latin typeface="Times New Roman" panose="02020603050405020304" pitchFamily="18" charset="0"/>
        <a:ea typeface="+mn-ea"/>
        <a:cs typeface="Times New Roman" panose="02020603050405020304" pitchFamily="18" charset="0"/>
      </a:defRPr>
    </a:lvl4pPr>
    <a:lvl5pPr marL="1828800" algn="l" rtl="0" fontAlgn="base">
      <a:spcBef>
        <a:spcPct val="0"/>
      </a:spcBef>
      <a:spcAft>
        <a:spcPct val="0"/>
      </a:spcAft>
      <a:defRPr kern="1200">
        <a:solidFill>
          <a:schemeClr val="tx1"/>
        </a:solidFill>
        <a:latin typeface="Times New Roman" panose="02020603050405020304" pitchFamily="18" charset="0"/>
        <a:ea typeface="+mn-ea"/>
        <a:cs typeface="Times New Roman" panose="02020603050405020304" pitchFamily="18" charset="0"/>
      </a:defRPr>
    </a:lvl5pPr>
    <a:lvl6pPr marL="2286000" algn="l" defTabSz="914400" rtl="0" eaLnBrk="1" latinLnBrk="0" hangingPunct="1">
      <a:defRPr kern="1200">
        <a:solidFill>
          <a:schemeClr val="tx1"/>
        </a:solidFill>
        <a:latin typeface="Times New Roman" panose="02020603050405020304" pitchFamily="18" charset="0"/>
        <a:ea typeface="+mn-ea"/>
        <a:cs typeface="Times New Roman" panose="02020603050405020304" pitchFamily="18" charset="0"/>
      </a:defRPr>
    </a:lvl6pPr>
    <a:lvl7pPr marL="2743200" algn="l" defTabSz="914400" rtl="0" eaLnBrk="1" latinLnBrk="0" hangingPunct="1">
      <a:defRPr kern="1200">
        <a:solidFill>
          <a:schemeClr val="tx1"/>
        </a:solidFill>
        <a:latin typeface="Times New Roman" panose="02020603050405020304" pitchFamily="18" charset="0"/>
        <a:ea typeface="+mn-ea"/>
        <a:cs typeface="Times New Roman" panose="02020603050405020304" pitchFamily="18" charset="0"/>
      </a:defRPr>
    </a:lvl7pPr>
    <a:lvl8pPr marL="3200400" algn="l" defTabSz="914400" rtl="0" eaLnBrk="1" latinLnBrk="0" hangingPunct="1">
      <a:defRPr kern="1200">
        <a:solidFill>
          <a:schemeClr val="tx1"/>
        </a:solidFill>
        <a:latin typeface="Times New Roman" panose="02020603050405020304" pitchFamily="18" charset="0"/>
        <a:ea typeface="+mn-ea"/>
        <a:cs typeface="Times New Roman" panose="02020603050405020304" pitchFamily="18" charset="0"/>
      </a:defRPr>
    </a:lvl8pPr>
    <a:lvl9pPr marL="3657600" algn="l" defTabSz="914400" rtl="0" eaLnBrk="1" latinLnBrk="0" hangingPunct="1">
      <a:defRPr kern="1200">
        <a:solidFill>
          <a:schemeClr val="tx1"/>
        </a:solidFill>
        <a:latin typeface="Times New Roman" panose="02020603050405020304" pitchFamily="18" charset="0"/>
        <a:ea typeface="+mn-ea"/>
        <a:cs typeface="Times New Roman" panose="02020603050405020304" pitchFamily="18"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CC"/>
    <a:srgbClr val="6600FF"/>
    <a:srgbClr val="800000"/>
    <a:srgbClr val="B00000"/>
    <a:srgbClr val="007000"/>
    <a:srgbClr val="0042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a:t>Образец подзаголовка</a:t>
            </a:r>
          </a:p>
        </p:txBody>
      </p:sp>
      <p:sp>
        <p:nvSpPr>
          <p:cNvPr id="4" name="Rectangle 4">
            <a:extLst>
              <a:ext uri="{FF2B5EF4-FFF2-40B4-BE49-F238E27FC236}">
                <a16:creationId xmlns:a16="http://schemas.microsoft.com/office/drawing/2014/main" id="{512F3A28-9431-4CE3-B54F-4BBA40988E15}"/>
              </a:ext>
            </a:extLst>
          </p:cNvPr>
          <p:cNvSpPr>
            <a:spLocks noGrp="1" noChangeArrowheads="1"/>
          </p:cNvSpPr>
          <p:nvPr>
            <p:ph type="dt" sz="half" idx="10"/>
          </p:nvPr>
        </p:nvSpPr>
        <p:spPr>
          <a:ln/>
        </p:spPr>
        <p:txBody>
          <a:bodyPr/>
          <a:lstStyle>
            <a:lvl1pPr>
              <a:defRPr/>
            </a:lvl1pPr>
          </a:lstStyle>
          <a:p>
            <a:pPr>
              <a:defRPr/>
            </a:pPr>
            <a:endParaRPr lang="ru-RU"/>
          </a:p>
        </p:txBody>
      </p:sp>
      <p:sp>
        <p:nvSpPr>
          <p:cNvPr id="5" name="Rectangle 5">
            <a:extLst>
              <a:ext uri="{FF2B5EF4-FFF2-40B4-BE49-F238E27FC236}">
                <a16:creationId xmlns:a16="http://schemas.microsoft.com/office/drawing/2014/main" id="{0529C097-C161-478A-AE09-2B6078F71446}"/>
              </a:ext>
            </a:extLst>
          </p:cNvPr>
          <p:cNvSpPr>
            <a:spLocks noGrp="1" noChangeArrowheads="1"/>
          </p:cNvSpPr>
          <p:nvPr>
            <p:ph type="ftr" sz="quarter" idx="11"/>
          </p:nvPr>
        </p:nvSpPr>
        <p:spPr>
          <a:ln/>
        </p:spPr>
        <p:txBody>
          <a:bodyPr/>
          <a:lstStyle>
            <a:lvl1pPr>
              <a:defRPr/>
            </a:lvl1pPr>
          </a:lstStyle>
          <a:p>
            <a:pPr>
              <a:defRPr/>
            </a:pPr>
            <a:endParaRPr lang="ru-RU"/>
          </a:p>
        </p:txBody>
      </p:sp>
      <p:sp>
        <p:nvSpPr>
          <p:cNvPr id="6" name="Rectangle 6">
            <a:extLst>
              <a:ext uri="{FF2B5EF4-FFF2-40B4-BE49-F238E27FC236}">
                <a16:creationId xmlns:a16="http://schemas.microsoft.com/office/drawing/2014/main" id="{07037968-D1EC-4451-BD51-20167A72AD38}"/>
              </a:ext>
            </a:extLst>
          </p:cNvPr>
          <p:cNvSpPr>
            <a:spLocks noGrp="1" noChangeArrowheads="1"/>
          </p:cNvSpPr>
          <p:nvPr>
            <p:ph type="sldNum" sz="quarter" idx="12"/>
          </p:nvPr>
        </p:nvSpPr>
        <p:spPr>
          <a:ln/>
        </p:spPr>
        <p:txBody>
          <a:bodyPr/>
          <a:lstStyle>
            <a:lvl1pPr>
              <a:defRPr/>
            </a:lvl1pPr>
          </a:lstStyle>
          <a:p>
            <a:fld id="{30613B2A-74EA-4D91-A52B-43F99C859D00}" type="slidenum">
              <a:rPr lang="ru-RU" altLang="ru-RU"/>
              <a:pPr/>
              <a:t>‹#›</a:t>
            </a:fld>
            <a:endParaRPr lang="ru-RU" altLang="ru-RU"/>
          </a:p>
        </p:txBody>
      </p:sp>
    </p:spTree>
    <p:extLst>
      <p:ext uri="{BB962C8B-B14F-4D97-AF65-F5344CB8AC3E}">
        <p14:creationId xmlns:p14="http://schemas.microsoft.com/office/powerpoint/2010/main" val="2624337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a:extLst>
              <a:ext uri="{FF2B5EF4-FFF2-40B4-BE49-F238E27FC236}">
                <a16:creationId xmlns:a16="http://schemas.microsoft.com/office/drawing/2014/main" id="{C1405D0B-A407-4A02-B4FC-691CEF38CAD7}"/>
              </a:ext>
            </a:extLst>
          </p:cNvPr>
          <p:cNvSpPr>
            <a:spLocks noGrp="1" noChangeArrowheads="1"/>
          </p:cNvSpPr>
          <p:nvPr>
            <p:ph type="dt" sz="half" idx="10"/>
          </p:nvPr>
        </p:nvSpPr>
        <p:spPr>
          <a:ln/>
        </p:spPr>
        <p:txBody>
          <a:bodyPr/>
          <a:lstStyle>
            <a:lvl1pPr>
              <a:defRPr/>
            </a:lvl1pPr>
          </a:lstStyle>
          <a:p>
            <a:pPr>
              <a:defRPr/>
            </a:pPr>
            <a:endParaRPr lang="ru-RU"/>
          </a:p>
        </p:txBody>
      </p:sp>
      <p:sp>
        <p:nvSpPr>
          <p:cNvPr id="5" name="Rectangle 5">
            <a:extLst>
              <a:ext uri="{FF2B5EF4-FFF2-40B4-BE49-F238E27FC236}">
                <a16:creationId xmlns:a16="http://schemas.microsoft.com/office/drawing/2014/main" id="{9487ACBB-043D-4718-99D3-8D1BBE273DB7}"/>
              </a:ext>
            </a:extLst>
          </p:cNvPr>
          <p:cNvSpPr>
            <a:spLocks noGrp="1" noChangeArrowheads="1"/>
          </p:cNvSpPr>
          <p:nvPr>
            <p:ph type="ftr" sz="quarter" idx="11"/>
          </p:nvPr>
        </p:nvSpPr>
        <p:spPr>
          <a:ln/>
        </p:spPr>
        <p:txBody>
          <a:bodyPr/>
          <a:lstStyle>
            <a:lvl1pPr>
              <a:defRPr/>
            </a:lvl1pPr>
          </a:lstStyle>
          <a:p>
            <a:pPr>
              <a:defRPr/>
            </a:pPr>
            <a:endParaRPr lang="ru-RU"/>
          </a:p>
        </p:txBody>
      </p:sp>
      <p:sp>
        <p:nvSpPr>
          <p:cNvPr id="6" name="Rectangle 6">
            <a:extLst>
              <a:ext uri="{FF2B5EF4-FFF2-40B4-BE49-F238E27FC236}">
                <a16:creationId xmlns:a16="http://schemas.microsoft.com/office/drawing/2014/main" id="{07278EC7-0F7D-4A87-AF23-4D0EE0FE7CDE}"/>
              </a:ext>
            </a:extLst>
          </p:cNvPr>
          <p:cNvSpPr>
            <a:spLocks noGrp="1" noChangeArrowheads="1"/>
          </p:cNvSpPr>
          <p:nvPr>
            <p:ph type="sldNum" sz="quarter" idx="12"/>
          </p:nvPr>
        </p:nvSpPr>
        <p:spPr>
          <a:ln/>
        </p:spPr>
        <p:txBody>
          <a:bodyPr/>
          <a:lstStyle>
            <a:lvl1pPr>
              <a:defRPr/>
            </a:lvl1pPr>
          </a:lstStyle>
          <a:p>
            <a:fld id="{99CB17CD-7CF8-431D-AF96-E03629344540}" type="slidenum">
              <a:rPr lang="ru-RU" altLang="ru-RU"/>
              <a:pPr/>
              <a:t>‹#›</a:t>
            </a:fld>
            <a:endParaRPr lang="ru-RU" altLang="ru-RU"/>
          </a:p>
        </p:txBody>
      </p:sp>
    </p:spTree>
    <p:extLst>
      <p:ext uri="{BB962C8B-B14F-4D97-AF65-F5344CB8AC3E}">
        <p14:creationId xmlns:p14="http://schemas.microsoft.com/office/powerpoint/2010/main" val="1444704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4">
            <a:extLst>
              <a:ext uri="{FF2B5EF4-FFF2-40B4-BE49-F238E27FC236}">
                <a16:creationId xmlns:a16="http://schemas.microsoft.com/office/drawing/2014/main" id="{BDE76F65-ACBB-4BCA-8250-FA51C6C9462F}"/>
              </a:ext>
            </a:extLst>
          </p:cNvPr>
          <p:cNvSpPr>
            <a:spLocks noGrp="1" noChangeArrowheads="1"/>
          </p:cNvSpPr>
          <p:nvPr>
            <p:ph type="dt" sz="half" idx="10"/>
          </p:nvPr>
        </p:nvSpPr>
        <p:spPr>
          <a:ln/>
        </p:spPr>
        <p:txBody>
          <a:bodyPr/>
          <a:lstStyle>
            <a:lvl1pPr>
              <a:defRPr/>
            </a:lvl1pPr>
          </a:lstStyle>
          <a:p>
            <a:pPr>
              <a:defRPr/>
            </a:pPr>
            <a:endParaRPr lang="ru-RU"/>
          </a:p>
        </p:txBody>
      </p:sp>
      <p:sp>
        <p:nvSpPr>
          <p:cNvPr id="5" name="Rectangle 5">
            <a:extLst>
              <a:ext uri="{FF2B5EF4-FFF2-40B4-BE49-F238E27FC236}">
                <a16:creationId xmlns:a16="http://schemas.microsoft.com/office/drawing/2014/main" id="{49C92E89-6F2E-415D-9FEC-39EBDC705F86}"/>
              </a:ext>
            </a:extLst>
          </p:cNvPr>
          <p:cNvSpPr>
            <a:spLocks noGrp="1" noChangeArrowheads="1"/>
          </p:cNvSpPr>
          <p:nvPr>
            <p:ph type="ftr" sz="quarter" idx="11"/>
          </p:nvPr>
        </p:nvSpPr>
        <p:spPr>
          <a:ln/>
        </p:spPr>
        <p:txBody>
          <a:bodyPr/>
          <a:lstStyle>
            <a:lvl1pPr>
              <a:defRPr/>
            </a:lvl1pPr>
          </a:lstStyle>
          <a:p>
            <a:pPr>
              <a:defRPr/>
            </a:pPr>
            <a:endParaRPr lang="ru-RU"/>
          </a:p>
        </p:txBody>
      </p:sp>
      <p:sp>
        <p:nvSpPr>
          <p:cNvPr id="6" name="Rectangle 6">
            <a:extLst>
              <a:ext uri="{FF2B5EF4-FFF2-40B4-BE49-F238E27FC236}">
                <a16:creationId xmlns:a16="http://schemas.microsoft.com/office/drawing/2014/main" id="{6F96FCB8-6CFE-4658-B8D9-16FE4FF7E4B8}"/>
              </a:ext>
            </a:extLst>
          </p:cNvPr>
          <p:cNvSpPr>
            <a:spLocks noGrp="1" noChangeArrowheads="1"/>
          </p:cNvSpPr>
          <p:nvPr>
            <p:ph type="sldNum" sz="quarter" idx="12"/>
          </p:nvPr>
        </p:nvSpPr>
        <p:spPr>
          <a:ln/>
        </p:spPr>
        <p:txBody>
          <a:bodyPr/>
          <a:lstStyle>
            <a:lvl1pPr>
              <a:defRPr/>
            </a:lvl1pPr>
          </a:lstStyle>
          <a:p>
            <a:fld id="{24C04062-069E-4941-AA29-F1AC325B1C0A}" type="slidenum">
              <a:rPr lang="ru-RU" altLang="ru-RU"/>
              <a:pPr/>
              <a:t>‹#›</a:t>
            </a:fld>
            <a:endParaRPr lang="ru-RU" altLang="ru-RU"/>
          </a:p>
        </p:txBody>
      </p:sp>
    </p:spTree>
    <p:extLst>
      <p:ext uri="{BB962C8B-B14F-4D97-AF65-F5344CB8AC3E}">
        <p14:creationId xmlns:p14="http://schemas.microsoft.com/office/powerpoint/2010/main" val="2325802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4">
            <a:extLst>
              <a:ext uri="{FF2B5EF4-FFF2-40B4-BE49-F238E27FC236}">
                <a16:creationId xmlns:a16="http://schemas.microsoft.com/office/drawing/2014/main" id="{912AAC74-7ABF-4BCF-B2F7-F3FD5E8B1EAB}"/>
              </a:ext>
            </a:extLst>
          </p:cNvPr>
          <p:cNvSpPr>
            <a:spLocks noGrp="1" noChangeArrowheads="1"/>
          </p:cNvSpPr>
          <p:nvPr>
            <p:ph type="dt" sz="half" idx="10"/>
          </p:nvPr>
        </p:nvSpPr>
        <p:spPr>
          <a:ln/>
        </p:spPr>
        <p:txBody>
          <a:bodyPr/>
          <a:lstStyle>
            <a:lvl1pPr>
              <a:defRPr/>
            </a:lvl1pPr>
          </a:lstStyle>
          <a:p>
            <a:pPr>
              <a:defRPr/>
            </a:pPr>
            <a:endParaRPr lang="ru-RU"/>
          </a:p>
        </p:txBody>
      </p:sp>
      <p:sp>
        <p:nvSpPr>
          <p:cNvPr id="6" name="Rectangle 5">
            <a:extLst>
              <a:ext uri="{FF2B5EF4-FFF2-40B4-BE49-F238E27FC236}">
                <a16:creationId xmlns:a16="http://schemas.microsoft.com/office/drawing/2014/main" id="{C598897D-4F3C-4819-852D-25FA1843F407}"/>
              </a:ext>
            </a:extLst>
          </p:cNvPr>
          <p:cNvSpPr>
            <a:spLocks noGrp="1" noChangeArrowheads="1"/>
          </p:cNvSpPr>
          <p:nvPr>
            <p:ph type="ftr" sz="quarter" idx="11"/>
          </p:nvPr>
        </p:nvSpPr>
        <p:spPr>
          <a:ln/>
        </p:spPr>
        <p:txBody>
          <a:bodyPr/>
          <a:lstStyle>
            <a:lvl1pPr>
              <a:defRPr/>
            </a:lvl1pPr>
          </a:lstStyle>
          <a:p>
            <a:pPr>
              <a:defRPr/>
            </a:pPr>
            <a:endParaRPr lang="ru-RU"/>
          </a:p>
        </p:txBody>
      </p:sp>
      <p:sp>
        <p:nvSpPr>
          <p:cNvPr id="7" name="Rectangle 6">
            <a:extLst>
              <a:ext uri="{FF2B5EF4-FFF2-40B4-BE49-F238E27FC236}">
                <a16:creationId xmlns:a16="http://schemas.microsoft.com/office/drawing/2014/main" id="{88194884-CB81-4629-B1F6-225E1AE3ADDE}"/>
              </a:ext>
            </a:extLst>
          </p:cNvPr>
          <p:cNvSpPr>
            <a:spLocks noGrp="1" noChangeArrowheads="1"/>
          </p:cNvSpPr>
          <p:nvPr>
            <p:ph type="sldNum" sz="quarter" idx="12"/>
          </p:nvPr>
        </p:nvSpPr>
        <p:spPr>
          <a:ln/>
        </p:spPr>
        <p:txBody>
          <a:bodyPr/>
          <a:lstStyle>
            <a:lvl1pPr>
              <a:defRPr/>
            </a:lvl1pPr>
          </a:lstStyle>
          <a:p>
            <a:fld id="{1C6BD0E1-0CE9-46D4-9E8F-DF7E5CB587DE}" type="slidenum">
              <a:rPr lang="ru-RU" altLang="ru-RU"/>
              <a:pPr/>
              <a:t>‹#›</a:t>
            </a:fld>
            <a:endParaRPr lang="ru-RU" altLang="ru-RU"/>
          </a:p>
        </p:txBody>
      </p:sp>
    </p:spTree>
    <p:extLst>
      <p:ext uri="{BB962C8B-B14F-4D97-AF65-F5344CB8AC3E}">
        <p14:creationId xmlns:p14="http://schemas.microsoft.com/office/powerpoint/2010/main" val="2122454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4">
            <a:extLst>
              <a:ext uri="{FF2B5EF4-FFF2-40B4-BE49-F238E27FC236}">
                <a16:creationId xmlns:a16="http://schemas.microsoft.com/office/drawing/2014/main" id="{950BCC15-40E3-4B89-9936-F8F6A9368113}"/>
              </a:ext>
            </a:extLst>
          </p:cNvPr>
          <p:cNvSpPr>
            <a:spLocks noGrp="1" noChangeArrowheads="1"/>
          </p:cNvSpPr>
          <p:nvPr>
            <p:ph type="dt" sz="half" idx="10"/>
          </p:nvPr>
        </p:nvSpPr>
        <p:spPr>
          <a:ln/>
        </p:spPr>
        <p:txBody>
          <a:bodyPr/>
          <a:lstStyle>
            <a:lvl1pPr>
              <a:defRPr/>
            </a:lvl1pPr>
          </a:lstStyle>
          <a:p>
            <a:pPr>
              <a:defRPr/>
            </a:pPr>
            <a:endParaRPr lang="ru-RU"/>
          </a:p>
        </p:txBody>
      </p:sp>
      <p:sp>
        <p:nvSpPr>
          <p:cNvPr id="8" name="Rectangle 5">
            <a:extLst>
              <a:ext uri="{FF2B5EF4-FFF2-40B4-BE49-F238E27FC236}">
                <a16:creationId xmlns:a16="http://schemas.microsoft.com/office/drawing/2014/main" id="{7BCC519F-D8EC-445B-AF0F-067C8ACD4235}"/>
              </a:ext>
            </a:extLst>
          </p:cNvPr>
          <p:cNvSpPr>
            <a:spLocks noGrp="1" noChangeArrowheads="1"/>
          </p:cNvSpPr>
          <p:nvPr>
            <p:ph type="ftr" sz="quarter" idx="11"/>
          </p:nvPr>
        </p:nvSpPr>
        <p:spPr>
          <a:ln/>
        </p:spPr>
        <p:txBody>
          <a:bodyPr/>
          <a:lstStyle>
            <a:lvl1pPr>
              <a:defRPr/>
            </a:lvl1pPr>
          </a:lstStyle>
          <a:p>
            <a:pPr>
              <a:defRPr/>
            </a:pPr>
            <a:endParaRPr lang="ru-RU"/>
          </a:p>
        </p:txBody>
      </p:sp>
      <p:sp>
        <p:nvSpPr>
          <p:cNvPr id="9" name="Rectangle 6">
            <a:extLst>
              <a:ext uri="{FF2B5EF4-FFF2-40B4-BE49-F238E27FC236}">
                <a16:creationId xmlns:a16="http://schemas.microsoft.com/office/drawing/2014/main" id="{FFB843D8-C56A-48E8-9C32-7A08AB3B089A}"/>
              </a:ext>
            </a:extLst>
          </p:cNvPr>
          <p:cNvSpPr>
            <a:spLocks noGrp="1" noChangeArrowheads="1"/>
          </p:cNvSpPr>
          <p:nvPr>
            <p:ph type="sldNum" sz="quarter" idx="12"/>
          </p:nvPr>
        </p:nvSpPr>
        <p:spPr>
          <a:ln/>
        </p:spPr>
        <p:txBody>
          <a:bodyPr/>
          <a:lstStyle>
            <a:lvl1pPr>
              <a:defRPr/>
            </a:lvl1pPr>
          </a:lstStyle>
          <a:p>
            <a:fld id="{313E1D42-9CA7-4CA0-A5E8-E9019CFE1AD0}" type="slidenum">
              <a:rPr lang="ru-RU" altLang="ru-RU"/>
              <a:pPr/>
              <a:t>‹#›</a:t>
            </a:fld>
            <a:endParaRPr lang="ru-RU" altLang="ru-RU"/>
          </a:p>
        </p:txBody>
      </p:sp>
    </p:spTree>
    <p:extLst>
      <p:ext uri="{BB962C8B-B14F-4D97-AF65-F5344CB8AC3E}">
        <p14:creationId xmlns:p14="http://schemas.microsoft.com/office/powerpoint/2010/main" val="2932637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a:extLst>
              <a:ext uri="{FF2B5EF4-FFF2-40B4-BE49-F238E27FC236}">
                <a16:creationId xmlns:a16="http://schemas.microsoft.com/office/drawing/2014/main" id="{A4D46197-CE5E-41BC-B924-CF22993FED0E}"/>
              </a:ext>
            </a:extLst>
          </p:cNvPr>
          <p:cNvSpPr>
            <a:spLocks noGrp="1" noChangeArrowheads="1"/>
          </p:cNvSpPr>
          <p:nvPr>
            <p:ph type="dt" sz="half" idx="10"/>
          </p:nvPr>
        </p:nvSpPr>
        <p:spPr>
          <a:ln/>
        </p:spPr>
        <p:txBody>
          <a:bodyPr/>
          <a:lstStyle>
            <a:lvl1pPr>
              <a:defRPr/>
            </a:lvl1pPr>
          </a:lstStyle>
          <a:p>
            <a:pPr>
              <a:defRPr/>
            </a:pPr>
            <a:endParaRPr lang="ru-RU"/>
          </a:p>
        </p:txBody>
      </p:sp>
      <p:sp>
        <p:nvSpPr>
          <p:cNvPr id="4" name="Rectangle 5">
            <a:extLst>
              <a:ext uri="{FF2B5EF4-FFF2-40B4-BE49-F238E27FC236}">
                <a16:creationId xmlns:a16="http://schemas.microsoft.com/office/drawing/2014/main" id="{B0D9D23E-E589-4264-9F0B-8B8C0D29B7A2}"/>
              </a:ext>
            </a:extLst>
          </p:cNvPr>
          <p:cNvSpPr>
            <a:spLocks noGrp="1" noChangeArrowheads="1"/>
          </p:cNvSpPr>
          <p:nvPr>
            <p:ph type="ftr" sz="quarter" idx="11"/>
          </p:nvPr>
        </p:nvSpPr>
        <p:spPr>
          <a:ln/>
        </p:spPr>
        <p:txBody>
          <a:bodyPr/>
          <a:lstStyle>
            <a:lvl1pPr>
              <a:defRPr/>
            </a:lvl1pPr>
          </a:lstStyle>
          <a:p>
            <a:pPr>
              <a:defRPr/>
            </a:pPr>
            <a:endParaRPr lang="ru-RU"/>
          </a:p>
        </p:txBody>
      </p:sp>
      <p:sp>
        <p:nvSpPr>
          <p:cNvPr id="5" name="Rectangle 6">
            <a:extLst>
              <a:ext uri="{FF2B5EF4-FFF2-40B4-BE49-F238E27FC236}">
                <a16:creationId xmlns:a16="http://schemas.microsoft.com/office/drawing/2014/main" id="{B5E4DE4A-7311-4A31-A400-3677EF47111B}"/>
              </a:ext>
            </a:extLst>
          </p:cNvPr>
          <p:cNvSpPr>
            <a:spLocks noGrp="1" noChangeArrowheads="1"/>
          </p:cNvSpPr>
          <p:nvPr>
            <p:ph type="sldNum" sz="quarter" idx="12"/>
          </p:nvPr>
        </p:nvSpPr>
        <p:spPr>
          <a:ln/>
        </p:spPr>
        <p:txBody>
          <a:bodyPr/>
          <a:lstStyle>
            <a:lvl1pPr>
              <a:defRPr/>
            </a:lvl1pPr>
          </a:lstStyle>
          <a:p>
            <a:fld id="{DF037375-6774-4FB8-A135-E3633FA87E2A}" type="slidenum">
              <a:rPr lang="ru-RU" altLang="ru-RU"/>
              <a:pPr/>
              <a:t>‹#›</a:t>
            </a:fld>
            <a:endParaRPr lang="ru-RU" altLang="ru-RU"/>
          </a:p>
        </p:txBody>
      </p:sp>
    </p:spTree>
    <p:extLst>
      <p:ext uri="{BB962C8B-B14F-4D97-AF65-F5344CB8AC3E}">
        <p14:creationId xmlns:p14="http://schemas.microsoft.com/office/powerpoint/2010/main" val="3157932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8141C3C7-80D6-4020-B4CD-BA3A1FDF452F}"/>
              </a:ext>
            </a:extLst>
          </p:cNvPr>
          <p:cNvSpPr>
            <a:spLocks noGrp="1" noChangeArrowheads="1"/>
          </p:cNvSpPr>
          <p:nvPr>
            <p:ph type="dt" sz="half" idx="10"/>
          </p:nvPr>
        </p:nvSpPr>
        <p:spPr>
          <a:ln/>
        </p:spPr>
        <p:txBody>
          <a:bodyPr/>
          <a:lstStyle>
            <a:lvl1pPr>
              <a:defRPr/>
            </a:lvl1pPr>
          </a:lstStyle>
          <a:p>
            <a:pPr>
              <a:defRPr/>
            </a:pPr>
            <a:endParaRPr lang="ru-RU"/>
          </a:p>
        </p:txBody>
      </p:sp>
      <p:sp>
        <p:nvSpPr>
          <p:cNvPr id="3" name="Rectangle 5">
            <a:extLst>
              <a:ext uri="{FF2B5EF4-FFF2-40B4-BE49-F238E27FC236}">
                <a16:creationId xmlns:a16="http://schemas.microsoft.com/office/drawing/2014/main" id="{1AEAFE18-BCB5-4183-BF88-3084AB31B4E4}"/>
              </a:ext>
            </a:extLst>
          </p:cNvPr>
          <p:cNvSpPr>
            <a:spLocks noGrp="1" noChangeArrowheads="1"/>
          </p:cNvSpPr>
          <p:nvPr>
            <p:ph type="ftr" sz="quarter" idx="11"/>
          </p:nvPr>
        </p:nvSpPr>
        <p:spPr>
          <a:ln/>
        </p:spPr>
        <p:txBody>
          <a:bodyPr/>
          <a:lstStyle>
            <a:lvl1pPr>
              <a:defRPr/>
            </a:lvl1pPr>
          </a:lstStyle>
          <a:p>
            <a:pPr>
              <a:defRPr/>
            </a:pPr>
            <a:endParaRPr lang="ru-RU"/>
          </a:p>
        </p:txBody>
      </p:sp>
      <p:sp>
        <p:nvSpPr>
          <p:cNvPr id="4" name="Rectangle 6">
            <a:extLst>
              <a:ext uri="{FF2B5EF4-FFF2-40B4-BE49-F238E27FC236}">
                <a16:creationId xmlns:a16="http://schemas.microsoft.com/office/drawing/2014/main" id="{AC5E7A10-2279-42B9-B40C-A65C79A94364}"/>
              </a:ext>
            </a:extLst>
          </p:cNvPr>
          <p:cNvSpPr>
            <a:spLocks noGrp="1" noChangeArrowheads="1"/>
          </p:cNvSpPr>
          <p:nvPr>
            <p:ph type="sldNum" sz="quarter" idx="12"/>
          </p:nvPr>
        </p:nvSpPr>
        <p:spPr>
          <a:ln/>
        </p:spPr>
        <p:txBody>
          <a:bodyPr/>
          <a:lstStyle>
            <a:lvl1pPr>
              <a:defRPr/>
            </a:lvl1pPr>
          </a:lstStyle>
          <a:p>
            <a:fld id="{8535A5B8-0344-4C4C-8285-8AF33EF8C9A1}" type="slidenum">
              <a:rPr lang="ru-RU" altLang="ru-RU"/>
              <a:pPr/>
              <a:t>‹#›</a:t>
            </a:fld>
            <a:endParaRPr lang="ru-RU" altLang="ru-RU"/>
          </a:p>
        </p:txBody>
      </p:sp>
    </p:spTree>
    <p:extLst>
      <p:ext uri="{BB962C8B-B14F-4D97-AF65-F5344CB8AC3E}">
        <p14:creationId xmlns:p14="http://schemas.microsoft.com/office/powerpoint/2010/main" val="1827834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a:extLst>
              <a:ext uri="{FF2B5EF4-FFF2-40B4-BE49-F238E27FC236}">
                <a16:creationId xmlns:a16="http://schemas.microsoft.com/office/drawing/2014/main" id="{791E3207-B255-4AAA-992E-FE305416C22B}"/>
              </a:ext>
            </a:extLst>
          </p:cNvPr>
          <p:cNvSpPr>
            <a:spLocks noGrp="1" noChangeArrowheads="1"/>
          </p:cNvSpPr>
          <p:nvPr>
            <p:ph type="dt" sz="half" idx="10"/>
          </p:nvPr>
        </p:nvSpPr>
        <p:spPr>
          <a:ln/>
        </p:spPr>
        <p:txBody>
          <a:bodyPr/>
          <a:lstStyle>
            <a:lvl1pPr>
              <a:defRPr/>
            </a:lvl1pPr>
          </a:lstStyle>
          <a:p>
            <a:pPr>
              <a:defRPr/>
            </a:pPr>
            <a:endParaRPr lang="ru-RU"/>
          </a:p>
        </p:txBody>
      </p:sp>
      <p:sp>
        <p:nvSpPr>
          <p:cNvPr id="6" name="Rectangle 5">
            <a:extLst>
              <a:ext uri="{FF2B5EF4-FFF2-40B4-BE49-F238E27FC236}">
                <a16:creationId xmlns:a16="http://schemas.microsoft.com/office/drawing/2014/main" id="{D3FE281B-B8AB-472D-BF95-513266AD66C3}"/>
              </a:ext>
            </a:extLst>
          </p:cNvPr>
          <p:cNvSpPr>
            <a:spLocks noGrp="1" noChangeArrowheads="1"/>
          </p:cNvSpPr>
          <p:nvPr>
            <p:ph type="ftr" sz="quarter" idx="11"/>
          </p:nvPr>
        </p:nvSpPr>
        <p:spPr>
          <a:ln/>
        </p:spPr>
        <p:txBody>
          <a:bodyPr/>
          <a:lstStyle>
            <a:lvl1pPr>
              <a:defRPr/>
            </a:lvl1pPr>
          </a:lstStyle>
          <a:p>
            <a:pPr>
              <a:defRPr/>
            </a:pPr>
            <a:endParaRPr lang="ru-RU"/>
          </a:p>
        </p:txBody>
      </p:sp>
      <p:sp>
        <p:nvSpPr>
          <p:cNvPr id="7" name="Rectangle 6">
            <a:extLst>
              <a:ext uri="{FF2B5EF4-FFF2-40B4-BE49-F238E27FC236}">
                <a16:creationId xmlns:a16="http://schemas.microsoft.com/office/drawing/2014/main" id="{E4DB850E-6DA9-487F-91DB-2EDCC449EEBA}"/>
              </a:ext>
            </a:extLst>
          </p:cNvPr>
          <p:cNvSpPr>
            <a:spLocks noGrp="1" noChangeArrowheads="1"/>
          </p:cNvSpPr>
          <p:nvPr>
            <p:ph type="sldNum" sz="quarter" idx="12"/>
          </p:nvPr>
        </p:nvSpPr>
        <p:spPr>
          <a:ln/>
        </p:spPr>
        <p:txBody>
          <a:bodyPr/>
          <a:lstStyle>
            <a:lvl1pPr>
              <a:defRPr/>
            </a:lvl1pPr>
          </a:lstStyle>
          <a:p>
            <a:fld id="{885766D3-121E-441D-8E1A-98B18ED985EA}" type="slidenum">
              <a:rPr lang="ru-RU" altLang="ru-RU"/>
              <a:pPr/>
              <a:t>‹#›</a:t>
            </a:fld>
            <a:endParaRPr lang="ru-RU" altLang="ru-RU"/>
          </a:p>
        </p:txBody>
      </p:sp>
    </p:spTree>
    <p:extLst>
      <p:ext uri="{BB962C8B-B14F-4D97-AF65-F5344CB8AC3E}">
        <p14:creationId xmlns:p14="http://schemas.microsoft.com/office/powerpoint/2010/main" val="2466912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a:extLst>
              <a:ext uri="{FF2B5EF4-FFF2-40B4-BE49-F238E27FC236}">
                <a16:creationId xmlns:a16="http://schemas.microsoft.com/office/drawing/2014/main" id="{7E967EBF-5F93-4732-8244-306C6781FB1A}"/>
              </a:ext>
            </a:extLst>
          </p:cNvPr>
          <p:cNvSpPr>
            <a:spLocks noGrp="1" noChangeArrowheads="1"/>
          </p:cNvSpPr>
          <p:nvPr>
            <p:ph type="dt" sz="half" idx="10"/>
          </p:nvPr>
        </p:nvSpPr>
        <p:spPr>
          <a:ln/>
        </p:spPr>
        <p:txBody>
          <a:bodyPr/>
          <a:lstStyle>
            <a:lvl1pPr>
              <a:defRPr/>
            </a:lvl1pPr>
          </a:lstStyle>
          <a:p>
            <a:pPr>
              <a:defRPr/>
            </a:pPr>
            <a:endParaRPr lang="ru-RU"/>
          </a:p>
        </p:txBody>
      </p:sp>
      <p:sp>
        <p:nvSpPr>
          <p:cNvPr id="6" name="Rectangle 5">
            <a:extLst>
              <a:ext uri="{FF2B5EF4-FFF2-40B4-BE49-F238E27FC236}">
                <a16:creationId xmlns:a16="http://schemas.microsoft.com/office/drawing/2014/main" id="{39133991-F995-4129-81BD-EC256D690D11}"/>
              </a:ext>
            </a:extLst>
          </p:cNvPr>
          <p:cNvSpPr>
            <a:spLocks noGrp="1" noChangeArrowheads="1"/>
          </p:cNvSpPr>
          <p:nvPr>
            <p:ph type="ftr" sz="quarter" idx="11"/>
          </p:nvPr>
        </p:nvSpPr>
        <p:spPr>
          <a:ln/>
        </p:spPr>
        <p:txBody>
          <a:bodyPr/>
          <a:lstStyle>
            <a:lvl1pPr>
              <a:defRPr/>
            </a:lvl1pPr>
          </a:lstStyle>
          <a:p>
            <a:pPr>
              <a:defRPr/>
            </a:pPr>
            <a:endParaRPr lang="ru-RU"/>
          </a:p>
        </p:txBody>
      </p:sp>
      <p:sp>
        <p:nvSpPr>
          <p:cNvPr id="7" name="Rectangle 6">
            <a:extLst>
              <a:ext uri="{FF2B5EF4-FFF2-40B4-BE49-F238E27FC236}">
                <a16:creationId xmlns:a16="http://schemas.microsoft.com/office/drawing/2014/main" id="{8596C67F-89F7-4370-BFF8-8E2DE0A8862C}"/>
              </a:ext>
            </a:extLst>
          </p:cNvPr>
          <p:cNvSpPr>
            <a:spLocks noGrp="1" noChangeArrowheads="1"/>
          </p:cNvSpPr>
          <p:nvPr>
            <p:ph type="sldNum" sz="quarter" idx="12"/>
          </p:nvPr>
        </p:nvSpPr>
        <p:spPr>
          <a:ln/>
        </p:spPr>
        <p:txBody>
          <a:bodyPr/>
          <a:lstStyle>
            <a:lvl1pPr>
              <a:defRPr/>
            </a:lvl1pPr>
          </a:lstStyle>
          <a:p>
            <a:fld id="{BEFE3D02-80FD-4342-A4D4-722850B12F08}" type="slidenum">
              <a:rPr lang="ru-RU" altLang="ru-RU"/>
              <a:pPr/>
              <a:t>‹#›</a:t>
            </a:fld>
            <a:endParaRPr lang="ru-RU" altLang="ru-RU"/>
          </a:p>
        </p:txBody>
      </p:sp>
    </p:spTree>
    <p:extLst>
      <p:ext uri="{BB962C8B-B14F-4D97-AF65-F5344CB8AC3E}">
        <p14:creationId xmlns:p14="http://schemas.microsoft.com/office/powerpoint/2010/main" val="2638441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a:extLst>
              <a:ext uri="{FF2B5EF4-FFF2-40B4-BE49-F238E27FC236}">
                <a16:creationId xmlns:a16="http://schemas.microsoft.com/office/drawing/2014/main" id="{4CCB77A0-1B46-4789-9766-A0501DC1C46D}"/>
              </a:ext>
            </a:extLst>
          </p:cNvPr>
          <p:cNvSpPr>
            <a:spLocks noGrp="1" noChangeArrowheads="1"/>
          </p:cNvSpPr>
          <p:nvPr>
            <p:ph type="dt" sz="half" idx="10"/>
          </p:nvPr>
        </p:nvSpPr>
        <p:spPr>
          <a:ln/>
        </p:spPr>
        <p:txBody>
          <a:bodyPr/>
          <a:lstStyle>
            <a:lvl1pPr>
              <a:defRPr/>
            </a:lvl1pPr>
          </a:lstStyle>
          <a:p>
            <a:pPr>
              <a:defRPr/>
            </a:pPr>
            <a:endParaRPr lang="ru-RU"/>
          </a:p>
        </p:txBody>
      </p:sp>
      <p:sp>
        <p:nvSpPr>
          <p:cNvPr id="5" name="Rectangle 5">
            <a:extLst>
              <a:ext uri="{FF2B5EF4-FFF2-40B4-BE49-F238E27FC236}">
                <a16:creationId xmlns:a16="http://schemas.microsoft.com/office/drawing/2014/main" id="{A6ABCE5E-CC1D-4AE9-9248-517A995F2F47}"/>
              </a:ext>
            </a:extLst>
          </p:cNvPr>
          <p:cNvSpPr>
            <a:spLocks noGrp="1" noChangeArrowheads="1"/>
          </p:cNvSpPr>
          <p:nvPr>
            <p:ph type="ftr" sz="quarter" idx="11"/>
          </p:nvPr>
        </p:nvSpPr>
        <p:spPr>
          <a:ln/>
        </p:spPr>
        <p:txBody>
          <a:bodyPr/>
          <a:lstStyle>
            <a:lvl1pPr>
              <a:defRPr/>
            </a:lvl1pPr>
          </a:lstStyle>
          <a:p>
            <a:pPr>
              <a:defRPr/>
            </a:pPr>
            <a:endParaRPr lang="ru-RU"/>
          </a:p>
        </p:txBody>
      </p:sp>
      <p:sp>
        <p:nvSpPr>
          <p:cNvPr id="6" name="Rectangle 6">
            <a:extLst>
              <a:ext uri="{FF2B5EF4-FFF2-40B4-BE49-F238E27FC236}">
                <a16:creationId xmlns:a16="http://schemas.microsoft.com/office/drawing/2014/main" id="{602A12B7-4F64-4182-A929-02019A1D9489}"/>
              </a:ext>
            </a:extLst>
          </p:cNvPr>
          <p:cNvSpPr>
            <a:spLocks noGrp="1" noChangeArrowheads="1"/>
          </p:cNvSpPr>
          <p:nvPr>
            <p:ph type="sldNum" sz="quarter" idx="12"/>
          </p:nvPr>
        </p:nvSpPr>
        <p:spPr>
          <a:ln/>
        </p:spPr>
        <p:txBody>
          <a:bodyPr/>
          <a:lstStyle>
            <a:lvl1pPr>
              <a:defRPr/>
            </a:lvl1pPr>
          </a:lstStyle>
          <a:p>
            <a:fld id="{38115906-CC50-469D-9783-073BBE7890CD}" type="slidenum">
              <a:rPr lang="ru-RU" altLang="ru-RU"/>
              <a:pPr/>
              <a:t>‹#›</a:t>
            </a:fld>
            <a:endParaRPr lang="ru-RU" altLang="ru-RU"/>
          </a:p>
        </p:txBody>
      </p:sp>
    </p:spTree>
    <p:extLst>
      <p:ext uri="{BB962C8B-B14F-4D97-AF65-F5344CB8AC3E}">
        <p14:creationId xmlns:p14="http://schemas.microsoft.com/office/powerpoint/2010/main" val="3475070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a:extLst>
              <a:ext uri="{FF2B5EF4-FFF2-40B4-BE49-F238E27FC236}">
                <a16:creationId xmlns:a16="http://schemas.microsoft.com/office/drawing/2014/main" id="{B39F832D-D551-4ECF-99BC-E49CAC6ED3BA}"/>
              </a:ext>
            </a:extLst>
          </p:cNvPr>
          <p:cNvSpPr>
            <a:spLocks noGrp="1" noChangeArrowheads="1"/>
          </p:cNvSpPr>
          <p:nvPr>
            <p:ph type="dt" sz="half" idx="10"/>
          </p:nvPr>
        </p:nvSpPr>
        <p:spPr>
          <a:ln/>
        </p:spPr>
        <p:txBody>
          <a:bodyPr/>
          <a:lstStyle>
            <a:lvl1pPr>
              <a:defRPr/>
            </a:lvl1pPr>
          </a:lstStyle>
          <a:p>
            <a:pPr>
              <a:defRPr/>
            </a:pPr>
            <a:endParaRPr lang="ru-RU"/>
          </a:p>
        </p:txBody>
      </p:sp>
      <p:sp>
        <p:nvSpPr>
          <p:cNvPr id="5" name="Rectangle 5">
            <a:extLst>
              <a:ext uri="{FF2B5EF4-FFF2-40B4-BE49-F238E27FC236}">
                <a16:creationId xmlns:a16="http://schemas.microsoft.com/office/drawing/2014/main" id="{71100302-482F-4C4B-870A-A54A770ACE27}"/>
              </a:ext>
            </a:extLst>
          </p:cNvPr>
          <p:cNvSpPr>
            <a:spLocks noGrp="1" noChangeArrowheads="1"/>
          </p:cNvSpPr>
          <p:nvPr>
            <p:ph type="ftr" sz="quarter" idx="11"/>
          </p:nvPr>
        </p:nvSpPr>
        <p:spPr>
          <a:ln/>
        </p:spPr>
        <p:txBody>
          <a:bodyPr/>
          <a:lstStyle>
            <a:lvl1pPr>
              <a:defRPr/>
            </a:lvl1pPr>
          </a:lstStyle>
          <a:p>
            <a:pPr>
              <a:defRPr/>
            </a:pPr>
            <a:endParaRPr lang="ru-RU"/>
          </a:p>
        </p:txBody>
      </p:sp>
      <p:sp>
        <p:nvSpPr>
          <p:cNvPr id="6" name="Rectangle 6">
            <a:extLst>
              <a:ext uri="{FF2B5EF4-FFF2-40B4-BE49-F238E27FC236}">
                <a16:creationId xmlns:a16="http://schemas.microsoft.com/office/drawing/2014/main" id="{94C6EDA9-FAB4-4872-88D5-03896C2D8C4C}"/>
              </a:ext>
            </a:extLst>
          </p:cNvPr>
          <p:cNvSpPr>
            <a:spLocks noGrp="1" noChangeArrowheads="1"/>
          </p:cNvSpPr>
          <p:nvPr>
            <p:ph type="sldNum" sz="quarter" idx="12"/>
          </p:nvPr>
        </p:nvSpPr>
        <p:spPr>
          <a:ln/>
        </p:spPr>
        <p:txBody>
          <a:bodyPr/>
          <a:lstStyle>
            <a:lvl1pPr>
              <a:defRPr/>
            </a:lvl1pPr>
          </a:lstStyle>
          <a:p>
            <a:fld id="{A17E20B7-7E8D-4CD1-8DB9-EE0C680D204A}" type="slidenum">
              <a:rPr lang="ru-RU" altLang="ru-RU"/>
              <a:pPr/>
              <a:t>‹#›</a:t>
            </a:fld>
            <a:endParaRPr lang="ru-RU" altLang="ru-RU"/>
          </a:p>
        </p:txBody>
      </p:sp>
    </p:spTree>
    <p:extLst>
      <p:ext uri="{BB962C8B-B14F-4D97-AF65-F5344CB8AC3E}">
        <p14:creationId xmlns:p14="http://schemas.microsoft.com/office/powerpoint/2010/main" val="3920539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AEAF40E-E372-443B-97F1-EA3A8CD43C48}"/>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a:t>Образец заголовка</a:t>
            </a:r>
          </a:p>
        </p:txBody>
      </p:sp>
      <p:sp>
        <p:nvSpPr>
          <p:cNvPr id="1027" name="Rectangle 3">
            <a:extLst>
              <a:ext uri="{FF2B5EF4-FFF2-40B4-BE49-F238E27FC236}">
                <a16:creationId xmlns:a16="http://schemas.microsoft.com/office/drawing/2014/main" id="{CE4A159B-50E6-42A9-9D5E-A015C1D9C748}"/>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p>
        </p:txBody>
      </p:sp>
      <p:sp>
        <p:nvSpPr>
          <p:cNvPr id="1028" name="Rectangle 4">
            <a:extLst>
              <a:ext uri="{FF2B5EF4-FFF2-40B4-BE49-F238E27FC236}">
                <a16:creationId xmlns:a16="http://schemas.microsoft.com/office/drawing/2014/main" id="{421AE844-6AA8-4480-9EFB-EF68B29B7373}"/>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1029" name="Rectangle 5">
            <a:extLst>
              <a:ext uri="{FF2B5EF4-FFF2-40B4-BE49-F238E27FC236}">
                <a16:creationId xmlns:a16="http://schemas.microsoft.com/office/drawing/2014/main" id="{ED74427D-E959-44B1-801C-6779641D4718}"/>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1030" name="Rectangle 6">
            <a:extLst>
              <a:ext uri="{FF2B5EF4-FFF2-40B4-BE49-F238E27FC236}">
                <a16:creationId xmlns:a16="http://schemas.microsoft.com/office/drawing/2014/main" id="{6E59DC5C-DB03-410A-B086-796B798E2610}"/>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4C8D37E-6C93-4403-8287-E5A6A2ACA5E1}"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cs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cs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cs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cs typeface="Times New Roman" pitchFamily="18" charset="0"/>
        </a:defRPr>
      </a:lvl5pPr>
      <a:lvl6pPr marL="457200" algn="ctr" rtl="0" fontAlgn="base">
        <a:spcBef>
          <a:spcPct val="0"/>
        </a:spcBef>
        <a:spcAft>
          <a:spcPct val="0"/>
        </a:spcAft>
        <a:defRPr sz="4400">
          <a:solidFill>
            <a:schemeClr val="tx2"/>
          </a:solidFill>
          <a:latin typeface="Times New Roman" pitchFamily="18" charset="0"/>
          <a:cs typeface="Times New Roman" pitchFamily="18" charset="0"/>
        </a:defRPr>
      </a:lvl6pPr>
      <a:lvl7pPr marL="914400" algn="ctr" rtl="0" fontAlgn="base">
        <a:spcBef>
          <a:spcPct val="0"/>
        </a:spcBef>
        <a:spcAft>
          <a:spcPct val="0"/>
        </a:spcAft>
        <a:defRPr sz="4400">
          <a:solidFill>
            <a:schemeClr val="tx2"/>
          </a:solidFill>
          <a:latin typeface="Times New Roman" pitchFamily="18" charset="0"/>
          <a:cs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cs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cs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4.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4.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4.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22.jpeg"/><Relationship Id="rId1" Type="http://schemas.openxmlformats.org/officeDocument/2006/relationships/slideLayout" Target="../slideLayouts/slideLayout4.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6.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34.jpeg"/><Relationship Id="rId2" Type="http://schemas.openxmlformats.org/officeDocument/2006/relationships/image" Target="../media/image29.jpeg"/><Relationship Id="rId1" Type="http://schemas.openxmlformats.org/officeDocument/2006/relationships/slideLayout" Target="../slideLayouts/slideLayout4.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4.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4.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10.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4.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11.xml.rels><?xml version="1.0" encoding="UTF-8" standalone="yes"?>
<Relationships xmlns="http://schemas.openxmlformats.org/package/2006/relationships"><Relationship Id="rId3" Type="http://schemas.openxmlformats.org/officeDocument/2006/relationships/image" Target="../media/image53.jpeg"/><Relationship Id="rId7" Type="http://schemas.openxmlformats.org/officeDocument/2006/relationships/image" Target="../media/image57.jpeg"/><Relationship Id="rId2" Type="http://schemas.openxmlformats.org/officeDocument/2006/relationships/image" Target="../media/image52.jpeg"/><Relationship Id="rId1" Type="http://schemas.openxmlformats.org/officeDocument/2006/relationships/slideLayout" Target="../slideLayouts/slideLayout4.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1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4.xml"/><Relationship Id="rId5" Type="http://schemas.openxmlformats.org/officeDocument/2006/relationships/image" Target="../media/image61.jpeg"/><Relationship Id="rId4" Type="http://schemas.openxmlformats.org/officeDocument/2006/relationships/image" Target="../media/image60.jpeg"/></Relationships>
</file>

<file path=ppt/slides/_rels/slide1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4.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1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4.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s>
</file>

<file path=ppt/slides/_rels/slide1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4.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s>
</file>

<file path=ppt/slides/_rels/slide1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4.xml"/><Relationship Id="rId4" Type="http://schemas.openxmlformats.org/officeDocument/2006/relationships/image" Target="../media/image80.jpeg"/></Relationships>
</file>

<file path=ppt/slides/_rels/slide18.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4.xml"/><Relationship Id="rId6" Type="http://schemas.openxmlformats.org/officeDocument/2006/relationships/image" Target="../media/image85.jpeg"/><Relationship Id="rId5" Type="http://schemas.openxmlformats.org/officeDocument/2006/relationships/image" Target="../media/image84.jpeg"/><Relationship Id="rId4" Type="http://schemas.openxmlformats.org/officeDocument/2006/relationships/image" Target="../media/image83.jpeg"/></Relationships>
</file>

<file path=ppt/slides/_rels/slide19.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4.xml"/><Relationship Id="rId4" Type="http://schemas.openxmlformats.org/officeDocument/2006/relationships/image" Target="../media/image88.jpeg"/></Relationships>
</file>

<file path=ppt/slides/_rels/slide20.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hyperlink" Target="https://tvzvezda.ru/schedule/programs/201805141154-315o.htm/201812291337-le4f.htm" TargetMode="External"/><Relationship Id="rId1" Type="http://schemas.openxmlformats.org/officeDocument/2006/relationships/slideLayout" Target="../slideLayouts/slideLayout4.xml"/><Relationship Id="rId6" Type="http://schemas.openxmlformats.org/officeDocument/2006/relationships/image" Target="../media/image92.jpeg"/><Relationship Id="rId5" Type="http://schemas.openxmlformats.org/officeDocument/2006/relationships/image" Target="../media/image91.jpeg"/><Relationship Id="rId4" Type="http://schemas.openxmlformats.org/officeDocument/2006/relationships/image" Target="../media/image90.jpeg"/></Relationships>
</file>

<file path=ppt/slides/_rels/slide21.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4.xml"/><Relationship Id="rId5" Type="http://schemas.openxmlformats.org/officeDocument/2006/relationships/image" Target="../media/image96.jpeg"/><Relationship Id="rId4" Type="http://schemas.openxmlformats.org/officeDocument/2006/relationships/image" Target="../media/image95.jpeg"/></Relationships>
</file>

<file path=ppt/slides/_rels/slide22.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4.xml"/><Relationship Id="rId6" Type="http://schemas.openxmlformats.org/officeDocument/2006/relationships/image" Target="../media/image101.jpeg"/><Relationship Id="rId5" Type="http://schemas.openxmlformats.org/officeDocument/2006/relationships/image" Target="../media/image100.jpeg"/><Relationship Id="rId4" Type="http://schemas.openxmlformats.org/officeDocument/2006/relationships/image" Target="../media/image99.jpeg"/></Relationships>
</file>

<file path=ppt/slides/_rels/slide23.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4.xml"/><Relationship Id="rId5" Type="http://schemas.openxmlformats.org/officeDocument/2006/relationships/image" Target="../media/image105.jpeg"/><Relationship Id="rId4" Type="http://schemas.openxmlformats.org/officeDocument/2006/relationships/image" Target="../media/image104.jpeg"/></Relationships>
</file>

<file path=ppt/slides/_rels/slide24.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4.xml"/><Relationship Id="rId5" Type="http://schemas.openxmlformats.org/officeDocument/2006/relationships/image" Target="../media/image109.jpeg"/><Relationship Id="rId4" Type="http://schemas.openxmlformats.org/officeDocument/2006/relationships/image" Target="../media/image108.jpeg"/></Relationships>
</file>

<file path=ppt/slides/_rels/slide25.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4.xml"/><Relationship Id="rId5" Type="http://schemas.openxmlformats.org/officeDocument/2006/relationships/image" Target="../media/image113.jpeg"/><Relationship Id="rId4" Type="http://schemas.openxmlformats.org/officeDocument/2006/relationships/image" Target="../media/image112.jpeg"/></Relationships>
</file>

<file path=ppt/slides/_rels/slide26.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hyperlink" Target="https://ok.ru/profile/532536014264" TargetMode="Externa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hyperlink" Target="https://ok.ru/profile/532536014264" TargetMode="Externa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hyperlink" Target="https://ok.ru/profile/532536014264"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hyperlink" Target="https://ok.ru/profile/532536014264" TargetMode="Externa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hyperlink" Target="https://ok.ru/profile/532536014264" TargetMode="External"/><Relationship Id="rId1" Type="http://schemas.openxmlformats.org/officeDocument/2006/relationships/slideLayout" Target="../slideLayouts/slideLayout4.xml"/><Relationship Id="rId4" Type="http://schemas.openxmlformats.org/officeDocument/2006/relationships/image" Target="../media/image114.jpeg"/></Relationships>
</file>

<file path=ppt/slides/_rels/slide31.xml.rels><?xml version="1.0" encoding="UTF-8" standalone="yes"?>
<Relationships xmlns="http://schemas.openxmlformats.org/package/2006/relationships"><Relationship Id="rId3" Type="http://schemas.openxmlformats.org/officeDocument/2006/relationships/hyperlink" Target="https://www.instagram.com/p/CBvLNxACMTtrEebx-HtmCmhyH_tXBcQ6rsHoKE0/?igshid=17fv34o8tmqe7" TargetMode="External"/><Relationship Id="rId2" Type="http://schemas.openxmlformats.org/officeDocument/2006/relationships/hyperlink" Target="https://www.instagram.com/p/CGPVF7mJtU7aPVPirADqzJN3dh_0EV6VMIB2bc0/?igshid=190u9qj9t3ygh" TargetMode="Externa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117.jpeg"/><Relationship Id="rId1" Type="http://schemas.openxmlformats.org/officeDocument/2006/relationships/slideLayout" Target="../slideLayouts/slideLayout4.xml"/><Relationship Id="rId4" Type="http://schemas.openxmlformats.org/officeDocument/2006/relationships/image" Target="../media/image119.jpeg"/></Relationships>
</file>

<file path=ppt/slides/_rels/slide34.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slideLayout" Target="../slideLayouts/slideLayout4.xml"/><Relationship Id="rId5" Type="http://schemas.openxmlformats.org/officeDocument/2006/relationships/image" Target="../media/image123.jpeg"/><Relationship Id="rId4" Type="http://schemas.openxmlformats.org/officeDocument/2006/relationships/image" Target="../media/image122.jpeg"/></Relationships>
</file>

<file path=ppt/slides/_rels/slide35.xml.rels><?xml version="1.0" encoding="UTF-8" standalone="yes"?>
<Relationships xmlns="http://schemas.openxmlformats.org/package/2006/relationships"><Relationship Id="rId3" Type="http://schemas.openxmlformats.org/officeDocument/2006/relationships/hyperlink" Target="http://&#1095;&#1077;&#1089;&#1090;&#1085;&#1086;&#1077;-&#1087;&#1077;&#1085;&#1089;&#1080;&#1086;&#1085;&#1077;&#1088;&#1089;&#1082;&#1086;&#1077;.&#1088;&#1092;/index.php?page=zemlyaki&amp;id=1097" TargetMode="External"/><Relationship Id="rId7" Type="http://schemas.openxmlformats.org/officeDocument/2006/relationships/image" Target="../media/image124.jpeg"/><Relationship Id="rId2" Type="http://schemas.openxmlformats.org/officeDocument/2006/relationships/hyperlink" Target="http://&#1095;&#1077;&#1089;&#1090;&#1085;&#1086;&#1077;-&#1087;&#1077;&#1085;&#1089;&#1080;&#1086;&#1085;&#1077;&#1088;&#1089;&#1082;&#1086;&#1077;.&#1088;&#1092;/single.html" TargetMode="External"/><Relationship Id="rId1" Type="http://schemas.openxmlformats.org/officeDocument/2006/relationships/slideLayout" Target="../slideLayouts/slideLayout4.xml"/><Relationship Id="rId6" Type="http://schemas.openxmlformats.org/officeDocument/2006/relationships/hyperlink" Target="http://&#1095;&#1077;&#1089;&#1090;&#1085;&#1086;&#1077;-&#1087;&#1077;&#1085;&#1089;&#1080;&#1086;&#1085;&#1077;&#1088;&#1089;&#1082;&#1086;&#1077;.&#1088;&#1092;/index.php?page=zemlyaki&amp;pg=3&amp;id=1056" TargetMode="External"/><Relationship Id="rId5" Type="http://schemas.openxmlformats.org/officeDocument/2006/relationships/hyperlink" Target="http://&#1095;&#1077;&#1089;&#1090;&#1085;&#1086;&#1077;-&#1087;&#1077;&#1085;&#1089;&#1080;&#1086;&#1085;&#1077;&#1088;&#1089;&#1082;&#1086;&#1077;.&#1088;&#1092;/" TargetMode="External"/><Relationship Id="rId4" Type="http://schemas.openxmlformats.org/officeDocument/2006/relationships/hyperlink" Target="http://&#1095;&#1077;&#1089;&#1090;&#1085;&#1086;&#1077;-&#1087;&#1077;&#1085;&#1089;&#1080;&#1086;&#1085;&#1077;&#1088;&#1089;&#1082;&#1086;&#1077;.&#1088;&#1092;/index.php?page=zemlyaki&amp;pg=2&amp;id=1088"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8" Type="http://schemas.openxmlformats.org/officeDocument/2006/relationships/image" Target="../media/image133.jpeg"/><Relationship Id="rId13" Type="http://schemas.openxmlformats.org/officeDocument/2006/relationships/image" Target="../media/image138.jpeg"/><Relationship Id="rId3" Type="http://schemas.openxmlformats.org/officeDocument/2006/relationships/image" Target="../media/image128.jpeg"/><Relationship Id="rId7" Type="http://schemas.openxmlformats.org/officeDocument/2006/relationships/image" Target="../media/image132.jpeg"/><Relationship Id="rId12" Type="http://schemas.openxmlformats.org/officeDocument/2006/relationships/image" Target="../media/image137.jpeg"/><Relationship Id="rId2" Type="http://schemas.openxmlformats.org/officeDocument/2006/relationships/image" Target="../media/image127.jpeg"/><Relationship Id="rId1" Type="http://schemas.openxmlformats.org/officeDocument/2006/relationships/slideLayout" Target="../slideLayouts/slideLayout8.xml"/><Relationship Id="rId6" Type="http://schemas.openxmlformats.org/officeDocument/2006/relationships/image" Target="../media/image131.jpeg"/><Relationship Id="rId11" Type="http://schemas.openxmlformats.org/officeDocument/2006/relationships/image" Target="../media/image136.jpeg"/><Relationship Id="rId5" Type="http://schemas.openxmlformats.org/officeDocument/2006/relationships/image" Target="../media/image130.jpeg"/><Relationship Id="rId15" Type="http://schemas.openxmlformats.org/officeDocument/2006/relationships/image" Target="../media/image140.jpeg"/><Relationship Id="rId10" Type="http://schemas.openxmlformats.org/officeDocument/2006/relationships/image" Target="../media/image135.jpeg"/><Relationship Id="rId4" Type="http://schemas.openxmlformats.org/officeDocument/2006/relationships/image" Target="../media/image129.jpeg"/><Relationship Id="rId9" Type="http://schemas.openxmlformats.org/officeDocument/2006/relationships/image" Target="../media/image134.jpeg"/><Relationship Id="rId14" Type="http://schemas.openxmlformats.org/officeDocument/2006/relationships/image" Target="../media/image139.jpeg"/></Relationships>
</file>

<file path=ppt/slides/_rels/slide40.xml.rels><?xml version="1.0" encoding="UTF-8" standalone="yes"?>
<Relationships xmlns="http://schemas.openxmlformats.org/package/2006/relationships"><Relationship Id="rId2" Type="http://schemas.openxmlformats.org/officeDocument/2006/relationships/image" Target="../media/image141.jpeg"/><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3" Type="http://schemas.openxmlformats.org/officeDocument/2006/relationships/image" Target="../media/image143.jpeg"/><Relationship Id="rId7" Type="http://schemas.openxmlformats.org/officeDocument/2006/relationships/image" Target="../media/image147.jpg"/><Relationship Id="rId2" Type="http://schemas.openxmlformats.org/officeDocument/2006/relationships/image" Target="../media/image142.jpeg"/><Relationship Id="rId1" Type="http://schemas.openxmlformats.org/officeDocument/2006/relationships/slideLayout" Target="../slideLayouts/slideLayout4.xml"/><Relationship Id="rId6" Type="http://schemas.openxmlformats.org/officeDocument/2006/relationships/image" Target="../media/image146.jpg"/><Relationship Id="rId5" Type="http://schemas.openxmlformats.org/officeDocument/2006/relationships/image" Target="../media/image145.jpeg"/><Relationship Id="rId4" Type="http://schemas.openxmlformats.org/officeDocument/2006/relationships/image" Target="../media/image144.jpeg"/></Relationships>
</file>

<file path=ppt/slides/_rels/slide42.xml.rels><?xml version="1.0" encoding="UTF-8" standalone="yes"?>
<Relationships xmlns="http://schemas.openxmlformats.org/package/2006/relationships"><Relationship Id="rId8" Type="http://schemas.openxmlformats.org/officeDocument/2006/relationships/image" Target="../media/image154.png"/><Relationship Id="rId3" Type="http://schemas.openxmlformats.org/officeDocument/2006/relationships/image" Target="../media/image149.jpeg"/><Relationship Id="rId7" Type="http://schemas.openxmlformats.org/officeDocument/2006/relationships/image" Target="../media/image153.jpeg"/><Relationship Id="rId2" Type="http://schemas.openxmlformats.org/officeDocument/2006/relationships/image" Target="../media/image148.jpeg"/><Relationship Id="rId1" Type="http://schemas.openxmlformats.org/officeDocument/2006/relationships/slideLayout" Target="../slideLayouts/slideLayout4.xml"/><Relationship Id="rId6" Type="http://schemas.openxmlformats.org/officeDocument/2006/relationships/image" Target="../media/image152.jpeg"/><Relationship Id="rId5" Type="http://schemas.openxmlformats.org/officeDocument/2006/relationships/image" Target="../media/image151.jpeg"/><Relationship Id="rId4" Type="http://schemas.openxmlformats.org/officeDocument/2006/relationships/image" Target="../media/image150.jpeg"/></Relationships>
</file>

<file path=ppt/slides/_rels/slide43.xml.rels><?xml version="1.0" encoding="UTF-8" standalone="yes"?>
<Relationships xmlns="http://schemas.openxmlformats.org/package/2006/relationships"><Relationship Id="rId2" Type="http://schemas.openxmlformats.org/officeDocument/2006/relationships/image" Target="../media/image155.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157.png"/><Relationship Id="rId2" Type="http://schemas.openxmlformats.org/officeDocument/2006/relationships/image" Target="../media/image156.png"/><Relationship Id="rId1" Type="http://schemas.openxmlformats.org/officeDocument/2006/relationships/slideLayout" Target="../slideLayouts/slideLayout2.xml"/><Relationship Id="rId4" Type="http://schemas.openxmlformats.org/officeDocument/2006/relationships/image" Target="../media/image1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33F21C7-9DF1-4A01-99A5-275DC8AE24C1}"/>
              </a:ext>
            </a:extLst>
          </p:cNvPr>
          <p:cNvSpPr>
            <a:spLocks noGrp="1" noChangeArrowheads="1"/>
          </p:cNvSpPr>
          <p:nvPr>
            <p:ph type="title"/>
          </p:nvPr>
        </p:nvSpPr>
        <p:spPr>
          <a:xfrm>
            <a:off x="684213" y="500063"/>
            <a:ext cx="7993062" cy="500062"/>
          </a:xfrm>
        </p:spPr>
        <p:txBody>
          <a:bodyPr/>
          <a:lstStyle/>
          <a:p>
            <a:br>
              <a:rPr lang="ru-RU" altLang="ru-RU" sz="1600" b="1"/>
            </a:br>
            <a:br>
              <a:rPr lang="ru-RU" altLang="ru-RU" sz="1600" b="1"/>
            </a:br>
            <a:br>
              <a:rPr lang="ru-RU" altLang="ru-RU" sz="1600" b="1"/>
            </a:br>
            <a:br>
              <a:rPr lang="ru-RU" altLang="ru-RU" sz="1600" b="1"/>
            </a:br>
            <a:br>
              <a:rPr lang="ru-RU" altLang="ru-RU" sz="1600" b="1"/>
            </a:br>
            <a:br>
              <a:rPr lang="ru-RU" altLang="ru-RU" sz="1600" b="1"/>
            </a:br>
            <a:r>
              <a:rPr lang="ru-RU" altLang="ru-RU" sz="1800" b="1">
                <a:solidFill>
                  <a:srgbClr val="FF0000"/>
                </a:solidFill>
              </a:rPr>
              <a:t>Муниципальное бюджетное общеобразовательное учреждение</a:t>
            </a:r>
            <a:br>
              <a:rPr lang="ru-RU" altLang="ru-RU" sz="1800">
                <a:solidFill>
                  <a:srgbClr val="FF0000"/>
                </a:solidFill>
              </a:rPr>
            </a:br>
            <a:r>
              <a:rPr lang="ru-RU" altLang="ru-RU" sz="1800" b="1">
                <a:solidFill>
                  <a:srgbClr val="FF0000"/>
                </a:solidFill>
              </a:rPr>
              <a:t>средняя общеобразовательная школа № 44 имени Ф.А.Щербины</a:t>
            </a:r>
            <a:br>
              <a:rPr lang="ru-RU" altLang="ru-RU" sz="1800">
                <a:solidFill>
                  <a:srgbClr val="FF0000"/>
                </a:solidFill>
              </a:rPr>
            </a:br>
            <a:r>
              <a:rPr lang="ru-RU" altLang="ru-RU" sz="1800" b="1">
                <a:solidFill>
                  <a:srgbClr val="FF0000"/>
                </a:solidFill>
              </a:rPr>
              <a:t>	Каневского района  Краснодарского края</a:t>
            </a:r>
            <a:r>
              <a:rPr lang="ru-RU" altLang="ru-RU" sz="1600" b="1"/>
              <a:t>	</a:t>
            </a:r>
            <a:br>
              <a:rPr lang="ru-RU" altLang="ru-RU"/>
            </a:br>
            <a:r>
              <a:rPr lang="ru-RU" altLang="ru-RU" b="1"/>
              <a:t> </a:t>
            </a:r>
            <a:br>
              <a:rPr lang="ru-RU" altLang="ru-RU"/>
            </a:br>
            <a:endParaRPr lang="ru-RU" altLang="ru-RU" b="1">
              <a:solidFill>
                <a:srgbClr val="FF0000"/>
              </a:solidFill>
            </a:endParaRPr>
          </a:p>
        </p:txBody>
      </p:sp>
      <p:sp>
        <p:nvSpPr>
          <p:cNvPr id="2051" name="WordArt 6">
            <a:extLst>
              <a:ext uri="{FF2B5EF4-FFF2-40B4-BE49-F238E27FC236}">
                <a16:creationId xmlns:a16="http://schemas.microsoft.com/office/drawing/2014/main" id="{2C4132CC-11F9-4ABF-AF11-A926EE5A13EE}"/>
              </a:ext>
            </a:extLst>
          </p:cNvPr>
          <p:cNvSpPr>
            <a:spLocks noChangeArrowheads="1" noChangeShapeType="1" noTextEdit="1"/>
          </p:cNvSpPr>
          <p:nvPr/>
        </p:nvSpPr>
        <p:spPr bwMode="auto">
          <a:xfrm>
            <a:off x="1285875" y="1500188"/>
            <a:ext cx="6929438" cy="2428875"/>
          </a:xfrm>
          <a:prstGeom prst="rect">
            <a:avLst/>
          </a:prstGeom>
        </p:spPr>
        <p:txBody>
          <a:bodyPr wrap="none" fromWordArt="1">
            <a:prstTxWarp prst="textPlain">
              <a:avLst>
                <a:gd name="adj" fmla="val 50190"/>
              </a:avLst>
            </a:prstTxWarp>
          </a:bodyPr>
          <a:lstStyle/>
          <a:p>
            <a:pPr algn="ctr"/>
            <a:r>
              <a:rPr lang="ru-RU" sz="3600" kern="10" dirty="0">
                <a:ln w="19050">
                  <a:solidFill>
                    <a:srgbClr val="002060"/>
                  </a:solidFill>
                  <a:round/>
                  <a:headEnd/>
                  <a:tailEnd/>
                </a:ln>
                <a:solidFill>
                  <a:srgbClr val="943634"/>
                </a:solidFill>
                <a:effectLst>
                  <a:outerShdw dist="35921" dir="2700000" algn="ctr" rotWithShape="0">
                    <a:srgbClr val="990000"/>
                  </a:outerShdw>
                </a:effectLst>
                <a:latin typeface="+mj-lt"/>
                <a:ea typeface="+mj-lt"/>
                <a:cs typeface="+mj-lt"/>
              </a:rPr>
              <a:t>Оборонно-массовая   и</a:t>
            </a:r>
          </a:p>
          <a:p>
            <a:pPr algn="ctr"/>
            <a:r>
              <a:rPr lang="ru-RU" sz="3600" kern="10" dirty="0">
                <a:ln w="19050">
                  <a:solidFill>
                    <a:srgbClr val="002060"/>
                  </a:solidFill>
                  <a:round/>
                  <a:headEnd/>
                  <a:tailEnd/>
                </a:ln>
                <a:solidFill>
                  <a:srgbClr val="943634"/>
                </a:solidFill>
                <a:effectLst>
                  <a:outerShdw dist="35921" dir="2700000" algn="ctr" rotWithShape="0">
                    <a:srgbClr val="990000"/>
                  </a:outerShdw>
                </a:effectLst>
                <a:latin typeface="+mj-lt"/>
                <a:ea typeface="+mj-lt"/>
                <a:cs typeface="+mj-lt"/>
              </a:rPr>
              <a:t>военно-патриотическая работа</a:t>
            </a:r>
          </a:p>
          <a:p>
            <a:pPr algn="ctr"/>
            <a:r>
              <a:rPr lang="ru-RU" sz="3600" kern="10" dirty="0">
                <a:ln w="19050">
                  <a:solidFill>
                    <a:srgbClr val="002060"/>
                  </a:solidFill>
                  <a:round/>
                  <a:headEnd/>
                  <a:tailEnd/>
                </a:ln>
                <a:solidFill>
                  <a:srgbClr val="943634"/>
                </a:solidFill>
                <a:effectLst>
                  <a:outerShdw dist="35921" dir="2700000" algn="ctr" rotWithShape="0">
                    <a:srgbClr val="990000"/>
                  </a:outerShdw>
                </a:effectLst>
                <a:latin typeface="+mj-lt"/>
                <a:ea typeface="+mj-lt"/>
                <a:cs typeface="+mj-lt"/>
              </a:rPr>
              <a:t>памяти маршала </a:t>
            </a:r>
          </a:p>
          <a:p>
            <a:pPr algn="ctr"/>
            <a:r>
              <a:rPr lang="ru-RU" sz="3600" kern="10" dirty="0">
                <a:ln w="19050">
                  <a:solidFill>
                    <a:srgbClr val="002060"/>
                  </a:solidFill>
                  <a:round/>
                  <a:headEnd/>
                  <a:tailEnd/>
                </a:ln>
                <a:solidFill>
                  <a:srgbClr val="943634"/>
                </a:solidFill>
                <a:effectLst>
                  <a:outerShdw dist="35921" dir="2700000" algn="ctr" rotWithShape="0">
                    <a:srgbClr val="990000"/>
                  </a:outerShdw>
                </a:effectLst>
                <a:latin typeface="+mj-lt"/>
                <a:ea typeface="+mj-lt"/>
                <a:cs typeface="+mj-lt"/>
              </a:rPr>
              <a:t> </a:t>
            </a:r>
            <a:r>
              <a:rPr lang="ru-RU" sz="3600" kern="10" dirty="0" err="1">
                <a:ln w="19050">
                  <a:solidFill>
                    <a:srgbClr val="002060"/>
                  </a:solidFill>
                  <a:round/>
                  <a:headEnd/>
                  <a:tailEnd/>
                </a:ln>
                <a:solidFill>
                  <a:srgbClr val="943634"/>
                </a:solidFill>
                <a:effectLst>
                  <a:outerShdw dist="35921" dir="2700000" algn="ctr" rotWithShape="0">
                    <a:srgbClr val="990000"/>
                  </a:outerShdw>
                </a:effectLst>
                <a:latin typeface="+mj-lt"/>
                <a:ea typeface="+mj-lt"/>
                <a:cs typeface="+mj-lt"/>
              </a:rPr>
              <a:t>Г.К.Жукова</a:t>
            </a:r>
            <a:endParaRPr lang="ru-RU" sz="3600" kern="10" dirty="0">
              <a:ln w="19050">
                <a:solidFill>
                  <a:srgbClr val="002060"/>
                </a:solidFill>
                <a:round/>
                <a:headEnd/>
                <a:tailEnd/>
              </a:ln>
              <a:solidFill>
                <a:srgbClr val="943634"/>
              </a:solidFill>
              <a:effectLst>
                <a:outerShdw dist="35921" dir="2700000" algn="ctr" rotWithShape="0">
                  <a:srgbClr val="990000"/>
                </a:outerShdw>
              </a:effectLst>
              <a:latin typeface="+mj-lt"/>
              <a:ea typeface="+mj-lt"/>
              <a:cs typeface="+mj-lt"/>
            </a:endParaRPr>
          </a:p>
        </p:txBody>
      </p:sp>
      <p:pic>
        <p:nvPicPr>
          <p:cNvPr id="2052" name="Рисунок 6" descr="F:\1.jpg">
            <a:extLst>
              <a:ext uri="{FF2B5EF4-FFF2-40B4-BE49-F238E27FC236}">
                <a16:creationId xmlns:a16="http://schemas.microsoft.com/office/drawing/2014/main" id="{D5C503B8-B5F0-4DDD-BCBA-F494EC128495}"/>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786063" y="4000500"/>
            <a:ext cx="3857625"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Евгений Кунгуров - Георгий Жуков-Победы Маршал_(Audio-VK4.ru)">
            <a:hlinkClick r:id="" action="ppaction://media"/>
            <a:extLst>
              <a:ext uri="{FF2B5EF4-FFF2-40B4-BE49-F238E27FC236}">
                <a16:creationId xmlns:a16="http://schemas.microsoft.com/office/drawing/2014/main" id="{A93E988D-DBBD-44D8-A786-91E065DA1B7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068662" y="260648"/>
            <a:ext cx="609600" cy="609600"/>
          </a:xfrm>
          <a:prstGeom prst="rect">
            <a:avLst/>
          </a:prstGeom>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Содержимое 9" descr="D:\Users\Zavuch_2\Desktop\img47.jpg">
            <a:extLst>
              <a:ext uri="{FF2B5EF4-FFF2-40B4-BE49-F238E27FC236}">
                <a16:creationId xmlns:a16="http://schemas.microsoft.com/office/drawing/2014/main" id="{4CD3A33C-E323-44C1-8FFF-908652DF6E30}"/>
              </a:ext>
            </a:extLst>
          </p:cNvPr>
          <p:cNvPicPr>
            <a:picLocks noGrp="1"/>
          </p:cNvPicPr>
          <p:nvPr>
            <p:ph sz="half" idx="1"/>
          </p:nvPr>
        </p:nvPicPr>
        <p:blipFill>
          <a:blip r:embed="rId2" cstate="screen">
            <a:extLst>
              <a:ext uri="{28A0092B-C50C-407E-A947-70E740481C1C}">
                <a14:useLocalDpi xmlns:a14="http://schemas.microsoft.com/office/drawing/2010/main"/>
              </a:ext>
            </a:extLst>
          </a:blip>
          <a:srcRect/>
          <a:stretch>
            <a:fillRect/>
          </a:stretch>
        </p:blipFill>
        <p:spPr>
          <a:xfrm>
            <a:off x="0" y="0"/>
            <a:ext cx="3311957" cy="2143140"/>
          </a:xfrm>
          <a:effectLst>
            <a:softEdge rad="112500"/>
          </a:effectLst>
        </p:spPr>
      </p:pic>
      <p:pic>
        <p:nvPicPr>
          <p:cNvPr id="11" name="Содержимое 10" descr="D:\СЕРВЕР\Мои документы\ПАТРИОТИКА\Шефские связи-1 полугодие 2019\Акция По приказу сердца.JPG">
            <a:extLst>
              <a:ext uri="{FF2B5EF4-FFF2-40B4-BE49-F238E27FC236}">
                <a16:creationId xmlns:a16="http://schemas.microsoft.com/office/drawing/2014/main" id="{729E0F5F-1E75-4C0E-A909-B6245153D6C3}"/>
              </a:ext>
            </a:extLst>
          </p:cNvPr>
          <p:cNvPicPr>
            <a:picLocks noGrp="1"/>
          </p:cNvPicPr>
          <p:nvPr>
            <p:ph sz="half" idx="2"/>
          </p:nvPr>
        </p:nvPicPr>
        <p:blipFill>
          <a:blip r:embed="rId3" cstate="screen">
            <a:extLst>
              <a:ext uri="{28A0092B-C50C-407E-A947-70E740481C1C}">
                <a14:useLocalDpi xmlns:a14="http://schemas.microsoft.com/office/drawing/2010/main"/>
              </a:ext>
            </a:extLst>
          </a:blip>
          <a:srcRect/>
          <a:stretch>
            <a:fillRect/>
          </a:stretch>
        </p:blipFill>
        <p:spPr>
          <a:xfrm>
            <a:off x="5143504" y="285728"/>
            <a:ext cx="3634221" cy="2643206"/>
          </a:xfrm>
          <a:effectLst>
            <a:softEdge rad="112500"/>
          </a:effectLst>
        </p:spPr>
      </p:pic>
      <p:pic>
        <p:nvPicPr>
          <p:cNvPr id="12" name="Рисунок 11" descr="D:\СЕРВЕР\Мои документы\ПАТРИОТИКА\Поздравление ветеранов-для УО\2а СОШ№ 44-ветеран Мирошников Н.В.-08.05.17.JPG">
            <a:extLst>
              <a:ext uri="{FF2B5EF4-FFF2-40B4-BE49-F238E27FC236}">
                <a16:creationId xmlns:a16="http://schemas.microsoft.com/office/drawing/2014/main" id="{BEC00B84-7DE6-4514-8630-295718357145}"/>
              </a:ext>
            </a:extLst>
          </p:cNvPr>
          <p:cNvPicPr/>
          <p:nvPr/>
        </p:nvPicPr>
        <p:blipFill>
          <a:blip r:embed="rId4" cstate="screen">
            <a:extLst>
              <a:ext uri="{28A0092B-C50C-407E-A947-70E740481C1C}">
                <a14:useLocalDpi xmlns:a14="http://schemas.microsoft.com/office/drawing/2010/main"/>
              </a:ext>
            </a:extLst>
          </a:blip>
          <a:srcRect/>
          <a:stretch>
            <a:fillRect/>
          </a:stretch>
        </p:blipFill>
        <p:spPr bwMode="auto">
          <a:xfrm>
            <a:off x="2714612" y="4071942"/>
            <a:ext cx="3143272" cy="2214578"/>
          </a:xfrm>
          <a:prstGeom prst="rect">
            <a:avLst/>
          </a:prstGeom>
          <a:ln>
            <a:noFill/>
          </a:ln>
          <a:effectLst>
            <a:softEdge rad="112500"/>
          </a:effectLst>
        </p:spPr>
      </p:pic>
      <p:pic>
        <p:nvPicPr>
          <p:cNvPr id="13" name="Рисунок 12" descr="D:\СЕРВЕР\Мои документы\ПАТРИОТИКА\Поздравление ветеранов-для УО\10б СОШ№ 44 поздр.Набок Ивана Андр.-ветеран, 08.05.17.jpg">
            <a:extLst>
              <a:ext uri="{FF2B5EF4-FFF2-40B4-BE49-F238E27FC236}">
                <a16:creationId xmlns:a16="http://schemas.microsoft.com/office/drawing/2014/main" id="{16A5FA35-A930-4C6F-A37E-067EFDD42448}"/>
              </a:ext>
            </a:extLst>
          </p:cNvPr>
          <p:cNvPicPr/>
          <p:nvPr/>
        </p:nvPicPr>
        <p:blipFill>
          <a:blip r:embed="rId5" cstate="print"/>
          <a:srcRect/>
          <a:stretch>
            <a:fillRect/>
          </a:stretch>
        </p:blipFill>
        <p:spPr bwMode="auto">
          <a:xfrm>
            <a:off x="2214546" y="1214422"/>
            <a:ext cx="3214710" cy="2500330"/>
          </a:xfrm>
          <a:prstGeom prst="rect">
            <a:avLst/>
          </a:prstGeom>
          <a:ln>
            <a:noFill/>
          </a:ln>
          <a:effectLst>
            <a:softEdge rad="112500"/>
          </a:effectLst>
        </p:spPr>
      </p:pic>
      <p:pic>
        <p:nvPicPr>
          <p:cNvPr id="14" name="Рисунок 13" descr="D:\СЕРВЕР\Мои документы\ПАТРИОТИКА\Поздравление ветеранов-для УО\5б кл.СОШ№ 44 поздр.ветерана Волкову Лидию Авксентьевну-06.05.17.JPG">
            <a:extLst>
              <a:ext uri="{FF2B5EF4-FFF2-40B4-BE49-F238E27FC236}">
                <a16:creationId xmlns:a16="http://schemas.microsoft.com/office/drawing/2014/main" id="{3C0392D3-4C74-4A62-BC13-5CDEE7C428C4}"/>
              </a:ext>
            </a:extLst>
          </p:cNvPr>
          <p:cNvPicPr/>
          <p:nvPr/>
        </p:nvPicPr>
        <p:blipFill>
          <a:blip r:embed="rId6" cstate="screen">
            <a:extLst>
              <a:ext uri="{28A0092B-C50C-407E-A947-70E740481C1C}">
                <a14:useLocalDpi xmlns:a14="http://schemas.microsoft.com/office/drawing/2010/main"/>
              </a:ext>
            </a:extLst>
          </a:blip>
          <a:srcRect/>
          <a:stretch>
            <a:fillRect/>
          </a:stretch>
        </p:blipFill>
        <p:spPr bwMode="auto">
          <a:xfrm>
            <a:off x="285720" y="3000372"/>
            <a:ext cx="2960370" cy="2220278"/>
          </a:xfrm>
          <a:prstGeom prst="rect">
            <a:avLst/>
          </a:prstGeom>
          <a:ln>
            <a:noFill/>
          </a:ln>
          <a:effectLst>
            <a:softEdge rad="112500"/>
          </a:effectLst>
        </p:spPr>
      </p:pic>
      <p:pic>
        <p:nvPicPr>
          <p:cNvPr id="15" name="Рисунок 14" descr="D:\СЕРВЕР\Мои документы\ПАТРИОТИКА\Встреча с Омельченко П.П-06.02.2020\IMG_6418.JPG">
            <a:extLst>
              <a:ext uri="{FF2B5EF4-FFF2-40B4-BE49-F238E27FC236}">
                <a16:creationId xmlns:a16="http://schemas.microsoft.com/office/drawing/2014/main" id="{C6920AE9-6469-4239-8AFE-F74F4122D1C2}"/>
              </a:ext>
            </a:extLst>
          </p:cNvPr>
          <p:cNvPicPr/>
          <p:nvPr/>
        </p:nvPicPr>
        <p:blipFill>
          <a:blip r:embed="rId7" cstate="screen">
            <a:extLst>
              <a:ext uri="{28A0092B-C50C-407E-A947-70E740481C1C}">
                <a14:useLocalDpi xmlns:a14="http://schemas.microsoft.com/office/drawing/2010/main"/>
              </a:ext>
            </a:extLst>
          </a:blip>
          <a:srcRect/>
          <a:stretch>
            <a:fillRect/>
          </a:stretch>
        </p:blipFill>
        <p:spPr bwMode="auto">
          <a:xfrm>
            <a:off x="5715008" y="3143248"/>
            <a:ext cx="3143272" cy="2396492"/>
          </a:xfrm>
          <a:prstGeom prst="rect">
            <a:avLst/>
          </a:prstGeom>
          <a:ln>
            <a:noFill/>
          </a:ln>
          <a:effectLst>
            <a:softEdge rad="11250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Рисунок 4" descr="D:\Users\Zavuch_2\Desktop\ыу3.jpg">
            <a:extLst>
              <a:ext uri="{FF2B5EF4-FFF2-40B4-BE49-F238E27FC236}">
                <a16:creationId xmlns:a16="http://schemas.microsoft.com/office/drawing/2014/main" id="{4B1DEB2E-422B-4A3D-B63C-5E2C38876E5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28625" y="785813"/>
            <a:ext cx="2143125"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Рисунок 5" descr="D:\Users\Zavuch_2\Desktop\12.10-Тимуровцы-окт.2020 - копия\IMG_20201012_101515.jpg">
            <a:extLst>
              <a:ext uri="{FF2B5EF4-FFF2-40B4-BE49-F238E27FC236}">
                <a16:creationId xmlns:a16="http://schemas.microsoft.com/office/drawing/2014/main" id="{B77A9FEA-4015-4A6B-A3E6-187AEB45C62E}"/>
              </a:ext>
            </a:extLst>
          </p:cNvPr>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29256" y="357166"/>
            <a:ext cx="3143272" cy="2490787"/>
          </a:xfrm>
          <a:prstGeom prst="rect">
            <a:avLst/>
          </a:prstGeom>
          <a:ln>
            <a:noFill/>
          </a:ln>
          <a:effectLst>
            <a:softEdge rad="112500"/>
          </a:effectLst>
        </p:spPr>
      </p:pic>
      <p:pic>
        <p:nvPicPr>
          <p:cNvPr id="7" name="LG_pic" descr="http://www.kanewshool44.ru/images/2019/10/11/1/IMG_20191011_123516.jpg">
            <a:extLst>
              <a:ext uri="{FF2B5EF4-FFF2-40B4-BE49-F238E27FC236}">
                <a16:creationId xmlns:a16="http://schemas.microsoft.com/office/drawing/2014/main" id="{2F114DF7-E0AB-4C9A-9999-25051DA287A0}"/>
              </a:ext>
            </a:extLst>
          </p:cNvPr>
          <p:cNvPicPr/>
          <p:nvPr/>
        </p:nvPicPr>
        <p:blipFill>
          <a:blip r:embed="rId4" cstate="screen">
            <a:extLst>
              <a:ext uri="{28A0092B-C50C-407E-A947-70E740481C1C}">
                <a14:useLocalDpi xmlns:a14="http://schemas.microsoft.com/office/drawing/2010/main"/>
              </a:ext>
            </a:extLst>
          </a:blip>
          <a:srcRect/>
          <a:stretch>
            <a:fillRect/>
          </a:stretch>
        </p:blipFill>
        <p:spPr bwMode="auto">
          <a:xfrm>
            <a:off x="2571736" y="1000108"/>
            <a:ext cx="2997822" cy="2251062"/>
          </a:xfrm>
          <a:prstGeom prst="rect">
            <a:avLst/>
          </a:prstGeom>
          <a:ln>
            <a:noFill/>
          </a:ln>
          <a:effectLst>
            <a:softEdge rad="112500"/>
          </a:effectLst>
        </p:spPr>
      </p:pic>
      <p:pic>
        <p:nvPicPr>
          <p:cNvPr id="9" name="Рисунок 8" descr="D:\Users\Zavuch_2\Desktop\IMG_6922.JPG">
            <a:extLst>
              <a:ext uri="{FF2B5EF4-FFF2-40B4-BE49-F238E27FC236}">
                <a16:creationId xmlns:a16="http://schemas.microsoft.com/office/drawing/2014/main" id="{82D248AB-23BB-45BD-A1D0-CBBEB95299BA}"/>
              </a:ext>
            </a:extLst>
          </p:cNvPr>
          <p:cNvPicPr/>
          <p:nvPr/>
        </p:nvPicPr>
        <p:blipFill>
          <a:blip r:embed="rId5" cstate="screen">
            <a:extLst>
              <a:ext uri="{28A0092B-C50C-407E-A947-70E740481C1C}">
                <a14:useLocalDpi xmlns:a14="http://schemas.microsoft.com/office/drawing/2010/main"/>
              </a:ext>
            </a:extLst>
          </a:blip>
          <a:srcRect/>
          <a:stretch>
            <a:fillRect/>
          </a:stretch>
        </p:blipFill>
        <p:spPr bwMode="auto">
          <a:xfrm>
            <a:off x="3143240" y="4214818"/>
            <a:ext cx="3009900" cy="2257425"/>
          </a:xfrm>
          <a:prstGeom prst="rect">
            <a:avLst/>
          </a:prstGeom>
          <a:ln>
            <a:noFill/>
          </a:ln>
          <a:effectLst>
            <a:softEdge rad="112500"/>
          </a:effectLst>
        </p:spPr>
      </p:pic>
      <p:pic>
        <p:nvPicPr>
          <p:cNvPr id="10" name="Рисунок 9" descr="http://www.kanewshool44.ru/images/2020/06/22/1/IMG_6898.JPG">
            <a:extLst>
              <a:ext uri="{FF2B5EF4-FFF2-40B4-BE49-F238E27FC236}">
                <a16:creationId xmlns:a16="http://schemas.microsoft.com/office/drawing/2014/main" id="{79233078-3ABC-4A70-8BE1-E79118F904FB}"/>
              </a:ext>
            </a:extLst>
          </p:cNvPr>
          <p:cNvPicPr/>
          <p:nvPr/>
        </p:nvPicPr>
        <p:blipFill>
          <a:blip r:embed="rId6" cstate="screen">
            <a:extLst>
              <a:ext uri="{28A0092B-C50C-407E-A947-70E740481C1C}">
                <a14:useLocalDpi xmlns:a14="http://schemas.microsoft.com/office/drawing/2010/main"/>
              </a:ext>
            </a:extLst>
          </a:blip>
          <a:srcRect/>
          <a:stretch>
            <a:fillRect/>
          </a:stretch>
        </p:blipFill>
        <p:spPr bwMode="auto">
          <a:xfrm>
            <a:off x="357158" y="3286124"/>
            <a:ext cx="3228975" cy="2419350"/>
          </a:xfrm>
          <a:prstGeom prst="rect">
            <a:avLst/>
          </a:prstGeom>
          <a:ln>
            <a:noFill/>
          </a:ln>
          <a:effectLst>
            <a:softEdge rad="112500"/>
          </a:effectLst>
        </p:spPr>
      </p:pic>
      <p:pic>
        <p:nvPicPr>
          <p:cNvPr id="8" name="Рисунок 7" descr="D:\Users\Zavuch_2\Desktop\IMG-20200611-WA0074.jpg">
            <a:extLst>
              <a:ext uri="{FF2B5EF4-FFF2-40B4-BE49-F238E27FC236}">
                <a16:creationId xmlns:a16="http://schemas.microsoft.com/office/drawing/2014/main" id="{5C207CDC-7252-4316-9596-B345E5A239A5}"/>
              </a:ext>
            </a:extLst>
          </p:cNvPr>
          <p:cNvPicPr/>
          <p:nvPr/>
        </p:nvPicPr>
        <p:blipFill>
          <a:blip r:embed="rId7" cstate="screen">
            <a:extLst>
              <a:ext uri="{28A0092B-C50C-407E-A947-70E740481C1C}">
                <a14:useLocalDpi xmlns:a14="http://schemas.microsoft.com/office/drawing/2010/main"/>
              </a:ext>
            </a:extLst>
          </a:blip>
          <a:srcRect/>
          <a:stretch>
            <a:fillRect/>
          </a:stretch>
        </p:blipFill>
        <p:spPr bwMode="auto">
          <a:xfrm>
            <a:off x="5214942" y="2786058"/>
            <a:ext cx="3124200" cy="2333625"/>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D:\Users\Zavuch_2\Desktop\iхх.jpg">
            <a:extLst>
              <a:ext uri="{FF2B5EF4-FFF2-40B4-BE49-F238E27FC236}">
                <a16:creationId xmlns:a16="http://schemas.microsoft.com/office/drawing/2014/main" id="{61F2A6E7-849F-45BA-9F54-FEAA6E5AEF89}"/>
              </a:ext>
            </a:extLst>
          </p:cNvPr>
          <p:cNvPicPr/>
          <p:nvPr/>
        </p:nvPicPr>
        <p:blipFill>
          <a:blip r:embed="rId2" cstate="print"/>
          <a:srcRect/>
          <a:stretch>
            <a:fillRect/>
          </a:stretch>
        </p:blipFill>
        <p:spPr bwMode="auto">
          <a:xfrm>
            <a:off x="428596" y="357166"/>
            <a:ext cx="2357454" cy="2571768"/>
          </a:xfrm>
          <a:prstGeom prst="rect">
            <a:avLst/>
          </a:prstGeom>
          <a:ln>
            <a:noFill/>
          </a:ln>
          <a:effectLst>
            <a:softEdge rad="112500"/>
          </a:effectLst>
        </p:spPr>
      </p:pic>
      <p:pic>
        <p:nvPicPr>
          <p:cNvPr id="6" name="Рисунок 5" descr="G:\К 9 МАЯ-2020\08.05-Кл.час. к 9 мая\IMG-20200508-WA0118.jpg">
            <a:extLst>
              <a:ext uri="{FF2B5EF4-FFF2-40B4-BE49-F238E27FC236}">
                <a16:creationId xmlns:a16="http://schemas.microsoft.com/office/drawing/2014/main" id="{DCAC8331-59F0-4935-B05E-AB37A6E5BE97}"/>
              </a:ext>
            </a:extLst>
          </p:cNvPr>
          <p:cNvPicPr/>
          <p:nvPr/>
        </p:nvPicPr>
        <p:blipFill>
          <a:blip r:embed="rId3" cstate="screen">
            <a:extLst>
              <a:ext uri="{28A0092B-C50C-407E-A947-70E740481C1C}">
                <a14:useLocalDpi xmlns:a14="http://schemas.microsoft.com/office/drawing/2010/main"/>
              </a:ext>
            </a:extLst>
          </a:blip>
          <a:srcRect/>
          <a:stretch>
            <a:fillRect/>
          </a:stretch>
        </p:blipFill>
        <p:spPr bwMode="auto">
          <a:xfrm>
            <a:off x="6786578" y="428604"/>
            <a:ext cx="1885950" cy="2882492"/>
          </a:xfrm>
          <a:prstGeom prst="rect">
            <a:avLst/>
          </a:prstGeom>
          <a:ln>
            <a:noFill/>
          </a:ln>
          <a:effectLst>
            <a:softEdge rad="112500"/>
          </a:effectLst>
        </p:spPr>
      </p:pic>
      <p:pic>
        <p:nvPicPr>
          <p:cNvPr id="7" name="Рисунок 6" descr="D:\Users\Zavuch_2\Desktop\IMG-20200506-WA0068.jpg">
            <a:extLst>
              <a:ext uri="{FF2B5EF4-FFF2-40B4-BE49-F238E27FC236}">
                <a16:creationId xmlns:a16="http://schemas.microsoft.com/office/drawing/2014/main" id="{DA46C9B8-A187-4E46-B447-63D86989AB76}"/>
              </a:ext>
            </a:extLst>
          </p:cNvPr>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43240" y="571480"/>
            <a:ext cx="2928958" cy="2786082"/>
          </a:xfrm>
          <a:prstGeom prst="rect">
            <a:avLst/>
          </a:prstGeom>
          <a:ln>
            <a:noFill/>
          </a:ln>
          <a:effectLst>
            <a:softEdge rad="112500"/>
          </a:effectLst>
        </p:spPr>
      </p:pic>
      <p:pic>
        <p:nvPicPr>
          <p:cNvPr id="8" name="Рисунок 7" descr="D:\Users\Zavuch_2\Desktop\IMG-20200507-WA0189.jpg">
            <a:extLst>
              <a:ext uri="{FF2B5EF4-FFF2-40B4-BE49-F238E27FC236}">
                <a16:creationId xmlns:a16="http://schemas.microsoft.com/office/drawing/2014/main" id="{9BDAFB9D-EEEE-4C6C-B38C-A186A86D6244}"/>
              </a:ext>
            </a:extLst>
          </p:cNvPr>
          <p:cNvPicPr/>
          <p:nvPr/>
        </p:nvPicPr>
        <p:blipFill>
          <a:blip r:embed="rId5" cstate="screen">
            <a:extLst>
              <a:ext uri="{28A0092B-C50C-407E-A947-70E740481C1C}">
                <a14:useLocalDpi xmlns:a14="http://schemas.microsoft.com/office/drawing/2010/main"/>
              </a:ext>
            </a:extLst>
          </a:blip>
          <a:srcRect/>
          <a:stretch>
            <a:fillRect/>
          </a:stretch>
        </p:blipFill>
        <p:spPr bwMode="auto">
          <a:xfrm>
            <a:off x="500034" y="3071810"/>
            <a:ext cx="2171700" cy="2895600"/>
          </a:xfrm>
          <a:prstGeom prst="rect">
            <a:avLst/>
          </a:prstGeom>
          <a:ln>
            <a:noFill/>
          </a:ln>
          <a:effectLst>
            <a:softEdge rad="112500"/>
          </a:effectLst>
        </p:spPr>
      </p:pic>
      <p:pic>
        <p:nvPicPr>
          <p:cNvPr id="9" name="Рисунок 8" descr="D:\Users\Zavuch_2\Desktop\IMG-20200506-WA0229.jpg">
            <a:extLst>
              <a:ext uri="{FF2B5EF4-FFF2-40B4-BE49-F238E27FC236}">
                <a16:creationId xmlns:a16="http://schemas.microsoft.com/office/drawing/2014/main" id="{E5CDF80F-7F0B-4328-8332-D9ACBB66D0A4}"/>
              </a:ext>
            </a:extLst>
          </p:cNvPr>
          <p:cNvPicPr/>
          <p:nvPr/>
        </p:nvPicPr>
        <p:blipFill>
          <a:blip r:embed="rId6" cstate="screen">
            <a:extLst>
              <a:ext uri="{28A0092B-C50C-407E-A947-70E740481C1C}">
                <a14:useLocalDpi xmlns:a14="http://schemas.microsoft.com/office/drawing/2010/main"/>
              </a:ext>
            </a:extLst>
          </a:blip>
          <a:srcRect/>
          <a:stretch>
            <a:fillRect/>
          </a:stretch>
        </p:blipFill>
        <p:spPr bwMode="auto">
          <a:xfrm>
            <a:off x="6286512" y="3571876"/>
            <a:ext cx="2082583" cy="2781300"/>
          </a:xfrm>
          <a:prstGeom prst="rect">
            <a:avLst/>
          </a:prstGeom>
          <a:ln>
            <a:noFill/>
          </a:ln>
          <a:effectLst>
            <a:softEdge rad="112500"/>
          </a:effectLst>
        </p:spPr>
      </p:pic>
      <p:pic>
        <p:nvPicPr>
          <p:cNvPr id="10" name="Рисунок 9" descr="G:\К 9 МАЯ-2020\08.05-Кл.час. к 9 мая\IMG-20200508-WA0153.jpg">
            <a:extLst>
              <a:ext uri="{FF2B5EF4-FFF2-40B4-BE49-F238E27FC236}">
                <a16:creationId xmlns:a16="http://schemas.microsoft.com/office/drawing/2014/main" id="{E859987A-4CEB-4030-8FCF-7154D3A56C65}"/>
              </a:ext>
            </a:extLst>
          </p:cNvPr>
          <p:cNvPicPr/>
          <p:nvPr/>
        </p:nvPicPr>
        <p:blipFill>
          <a:blip r:embed="rId7" cstate="screen">
            <a:extLst>
              <a:ext uri="{28A0092B-C50C-407E-A947-70E740481C1C}">
                <a14:useLocalDpi xmlns:a14="http://schemas.microsoft.com/office/drawing/2010/main"/>
              </a:ext>
            </a:extLst>
          </a:blip>
          <a:srcRect/>
          <a:stretch>
            <a:fillRect/>
          </a:stretch>
        </p:blipFill>
        <p:spPr bwMode="auto">
          <a:xfrm>
            <a:off x="3071802" y="3286124"/>
            <a:ext cx="2857520" cy="3214710"/>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D:\Users\Zavuch_2\Desktop\Dbtfzx5X0AEXppK.jpg">
            <a:extLst>
              <a:ext uri="{FF2B5EF4-FFF2-40B4-BE49-F238E27FC236}">
                <a16:creationId xmlns:a16="http://schemas.microsoft.com/office/drawing/2014/main" id="{83AE0424-953E-44CA-8B86-2F90B1AB9DBF}"/>
              </a:ext>
            </a:extLst>
          </p:cNvPr>
          <p:cNvPicPr/>
          <p:nvPr/>
        </p:nvPicPr>
        <p:blipFill>
          <a:blip r:embed="rId2" cstate="screen">
            <a:extLst>
              <a:ext uri="{28A0092B-C50C-407E-A947-70E740481C1C}">
                <a14:useLocalDpi xmlns:a14="http://schemas.microsoft.com/office/drawing/2010/main"/>
              </a:ext>
            </a:extLst>
          </a:blip>
          <a:srcRect/>
          <a:stretch>
            <a:fillRect/>
          </a:stretch>
        </p:blipFill>
        <p:spPr bwMode="auto">
          <a:xfrm>
            <a:off x="428596" y="571480"/>
            <a:ext cx="2500330" cy="1200149"/>
          </a:xfrm>
          <a:prstGeom prst="rect">
            <a:avLst/>
          </a:prstGeom>
          <a:ln>
            <a:noFill/>
          </a:ln>
          <a:effectLst>
            <a:softEdge rad="112500"/>
          </a:effectLst>
        </p:spPr>
      </p:pic>
      <p:pic>
        <p:nvPicPr>
          <p:cNvPr id="6" name="Рисунок 5" descr="D:\СЕРВЕР\Мои документы\ПАТРИОТИКА\Шефские связи-1 полугодие 2020\Акция Письмо солдату.jpg">
            <a:extLst>
              <a:ext uri="{FF2B5EF4-FFF2-40B4-BE49-F238E27FC236}">
                <a16:creationId xmlns:a16="http://schemas.microsoft.com/office/drawing/2014/main" id="{C57EC6CA-2EA7-4EB1-A537-CEF10318A83E}"/>
              </a:ext>
            </a:extLst>
          </p:cNvPr>
          <p:cNvPicPr/>
          <p:nvPr/>
        </p:nvPicPr>
        <p:blipFill>
          <a:blip r:embed="rId3" cstate="screen">
            <a:extLst>
              <a:ext uri="{28A0092B-C50C-407E-A947-70E740481C1C}">
                <a14:useLocalDpi xmlns:a14="http://schemas.microsoft.com/office/drawing/2010/main"/>
              </a:ext>
            </a:extLst>
          </a:blip>
          <a:srcRect/>
          <a:stretch>
            <a:fillRect/>
          </a:stretch>
        </p:blipFill>
        <p:spPr bwMode="auto">
          <a:xfrm>
            <a:off x="357158" y="1714488"/>
            <a:ext cx="3364230" cy="2523173"/>
          </a:xfrm>
          <a:prstGeom prst="rect">
            <a:avLst/>
          </a:prstGeom>
          <a:ln>
            <a:noFill/>
          </a:ln>
          <a:effectLst>
            <a:softEdge rad="112500"/>
          </a:effectLst>
        </p:spPr>
      </p:pic>
      <p:pic>
        <p:nvPicPr>
          <p:cNvPr id="7" name="Рисунок 6" descr="D:\СЕРВЕР\Мои документы\ПАТРИОТИКА\Шефские связи-1 полугодие 2019\Акция Письмо солдату.JPG">
            <a:extLst>
              <a:ext uri="{FF2B5EF4-FFF2-40B4-BE49-F238E27FC236}">
                <a16:creationId xmlns:a16="http://schemas.microsoft.com/office/drawing/2014/main" id="{CA310338-9174-4308-BF69-3F974E96188B}"/>
              </a:ext>
            </a:extLst>
          </p:cNvPr>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00100" y="3929066"/>
            <a:ext cx="3364230" cy="2523173"/>
          </a:xfrm>
          <a:prstGeom prst="rect">
            <a:avLst/>
          </a:prstGeom>
          <a:ln>
            <a:noFill/>
          </a:ln>
          <a:effectLst>
            <a:softEdge rad="112500"/>
          </a:effectLst>
        </p:spPr>
      </p:pic>
      <p:pic>
        <p:nvPicPr>
          <p:cNvPr id="8" name="Рисунок 7" descr="D:\Users\Zavuch_2\Desktop\а4кi.jpg">
            <a:extLst>
              <a:ext uri="{FF2B5EF4-FFF2-40B4-BE49-F238E27FC236}">
                <a16:creationId xmlns:a16="http://schemas.microsoft.com/office/drawing/2014/main" id="{FDD0ED98-C4ED-4315-8D26-E89829F5AC0C}"/>
              </a:ext>
            </a:extLst>
          </p:cNvPr>
          <p:cNvPicPr/>
          <p:nvPr/>
        </p:nvPicPr>
        <p:blipFill>
          <a:blip r:embed="rId5" cstate="print"/>
          <a:srcRect/>
          <a:stretch>
            <a:fillRect/>
          </a:stretch>
        </p:blipFill>
        <p:spPr bwMode="auto">
          <a:xfrm>
            <a:off x="6286512" y="357166"/>
            <a:ext cx="2498408" cy="2324100"/>
          </a:xfrm>
          <a:prstGeom prst="rect">
            <a:avLst/>
          </a:prstGeom>
          <a:ln>
            <a:noFill/>
          </a:ln>
          <a:effectLst>
            <a:softEdge rad="112500"/>
          </a:effectLst>
        </p:spPr>
      </p:pic>
      <p:pic>
        <p:nvPicPr>
          <p:cNvPr id="9" name="Рисунок 8" descr="D:\СЕРВЕР\Мои документы\ПАТРИОТИКА\Месячник Патриотики-2019\Отчёт 3-06.02-12.02\11.02-посылка солдату\DSC03199.JPG">
            <a:extLst>
              <a:ext uri="{FF2B5EF4-FFF2-40B4-BE49-F238E27FC236}">
                <a16:creationId xmlns:a16="http://schemas.microsoft.com/office/drawing/2014/main" id="{F9191836-4EE5-47CB-9A13-0CD956035E5B}"/>
              </a:ext>
            </a:extLst>
          </p:cNvPr>
          <p:cNvPicPr/>
          <p:nvPr/>
        </p:nvPicPr>
        <p:blipFill>
          <a:blip r:embed="rId6" cstate="screen">
            <a:extLst>
              <a:ext uri="{28A0092B-C50C-407E-A947-70E740481C1C}">
                <a14:useLocalDpi xmlns:a14="http://schemas.microsoft.com/office/drawing/2010/main"/>
              </a:ext>
            </a:extLst>
          </a:blip>
          <a:srcRect/>
          <a:stretch>
            <a:fillRect/>
          </a:stretch>
        </p:blipFill>
        <p:spPr bwMode="auto">
          <a:xfrm>
            <a:off x="4357686" y="2357430"/>
            <a:ext cx="2884790" cy="2164080"/>
          </a:xfrm>
          <a:prstGeom prst="rect">
            <a:avLst/>
          </a:prstGeom>
          <a:ln>
            <a:noFill/>
          </a:ln>
          <a:effectLst>
            <a:softEdge rad="112500"/>
          </a:effectLst>
        </p:spPr>
      </p:pic>
      <p:pic>
        <p:nvPicPr>
          <p:cNvPr id="10" name="Рисунок 9" descr="D:\СЕРВЕР\Мои документы\ПАТРИОТИКА\Месячник Патриотики-2016\Посылка солдату-2\4А\DSC01207.JPG">
            <a:extLst>
              <a:ext uri="{FF2B5EF4-FFF2-40B4-BE49-F238E27FC236}">
                <a16:creationId xmlns:a16="http://schemas.microsoft.com/office/drawing/2014/main" id="{4CF73E05-842E-4A5F-9A95-0B98D0C9EC7F}"/>
              </a:ext>
            </a:extLst>
          </p:cNvPr>
          <p:cNvPicPr/>
          <p:nvPr/>
        </p:nvPicPr>
        <p:blipFill>
          <a:blip r:embed="rId7" cstate="screen">
            <a:extLst>
              <a:ext uri="{28A0092B-C50C-407E-A947-70E740481C1C}">
                <a14:useLocalDpi xmlns:a14="http://schemas.microsoft.com/office/drawing/2010/main"/>
              </a:ext>
            </a:extLst>
          </a:blip>
          <a:srcRect/>
          <a:stretch>
            <a:fillRect/>
          </a:stretch>
        </p:blipFill>
        <p:spPr bwMode="auto">
          <a:xfrm>
            <a:off x="3357554" y="357166"/>
            <a:ext cx="2841063" cy="2131278"/>
          </a:xfrm>
          <a:prstGeom prst="rect">
            <a:avLst/>
          </a:prstGeom>
          <a:ln>
            <a:noFill/>
          </a:ln>
          <a:effectLst>
            <a:softEdge rad="112500"/>
          </a:effectLst>
        </p:spPr>
      </p:pic>
      <p:pic>
        <p:nvPicPr>
          <p:cNvPr id="11" name="Рисунок 10" descr="D:\СЕРВЕР\Мои документы\ПАТРИОТИКА\Месячник Патриотики-2016\Посылка солдату-2\2 Б\IMG_4102.JPG">
            <a:extLst>
              <a:ext uri="{FF2B5EF4-FFF2-40B4-BE49-F238E27FC236}">
                <a16:creationId xmlns:a16="http://schemas.microsoft.com/office/drawing/2014/main" id="{E7A461BD-167B-4198-9945-D7380D11D8AF}"/>
              </a:ext>
            </a:extLst>
          </p:cNvPr>
          <p:cNvPicPr/>
          <p:nvPr/>
        </p:nvPicPr>
        <p:blipFill>
          <a:blip r:embed="rId8" cstate="screen">
            <a:extLst>
              <a:ext uri="{28A0092B-C50C-407E-A947-70E740481C1C}">
                <a14:useLocalDpi xmlns:a14="http://schemas.microsoft.com/office/drawing/2010/main"/>
              </a:ext>
            </a:extLst>
          </a:blip>
          <a:srcRect/>
          <a:stretch>
            <a:fillRect/>
          </a:stretch>
        </p:blipFill>
        <p:spPr bwMode="auto">
          <a:xfrm>
            <a:off x="5143504" y="4214818"/>
            <a:ext cx="3429024" cy="2277427"/>
          </a:xfrm>
          <a:prstGeom prst="rect">
            <a:avLst/>
          </a:prstGeom>
          <a:ln>
            <a:noFill/>
          </a:ln>
          <a:effectLst>
            <a:softEdge rad="11250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descr="D:\СЕРВЕР\Мои документы\ПАТРИОТИКА\Шефские связи-1 полугодие 2019\Мероприятие Эхо Афганистана.JPG">
            <a:extLst>
              <a:ext uri="{FF2B5EF4-FFF2-40B4-BE49-F238E27FC236}">
                <a16:creationId xmlns:a16="http://schemas.microsoft.com/office/drawing/2014/main" id="{50418F14-FFA4-45A9-8302-2D41A3523EDD}"/>
              </a:ext>
            </a:extLst>
          </p:cNvPr>
          <p:cNvPicPr/>
          <p:nvPr/>
        </p:nvPicPr>
        <p:blipFill>
          <a:blip r:embed="rId2" cstate="screen">
            <a:extLst>
              <a:ext uri="{28A0092B-C50C-407E-A947-70E740481C1C}">
                <a14:useLocalDpi xmlns:a14="http://schemas.microsoft.com/office/drawing/2010/main"/>
              </a:ext>
            </a:extLst>
          </a:blip>
          <a:srcRect/>
          <a:stretch>
            <a:fillRect/>
          </a:stretch>
        </p:blipFill>
        <p:spPr bwMode="auto">
          <a:xfrm>
            <a:off x="5857884" y="500042"/>
            <a:ext cx="2857520" cy="2286016"/>
          </a:xfrm>
          <a:prstGeom prst="rect">
            <a:avLst/>
          </a:prstGeom>
          <a:ln>
            <a:noFill/>
          </a:ln>
          <a:effectLst>
            <a:softEdge rad="112500"/>
          </a:effectLst>
        </p:spPr>
      </p:pic>
      <p:pic>
        <p:nvPicPr>
          <p:cNvPr id="7171" name="Рисунок 5" descr="D:\Users\Zavuch_2\Desktop\i3.jpg">
            <a:extLst>
              <a:ext uri="{FF2B5EF4-FFF2-40B4-BE49-F238E27FC236}">
                <a16:creationId xmlns:a16="http://schemas.microsoft.com/office/drawing/2014/main" id="{4AFB3A50-789A-48DD-A364-3566DF83A25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28625" y="357188"/>
            <a:ext cx="2714625"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Рисунок 8" descr="D:\СЕРВЕР\Мои документы\ПАТРИОТИКА\Встреча с Омельченко П.П-06.02.2020\IMG_6408.JPG">
            <a:extLst>
              <a:ext uri="{FF2B5EF4-FFF2-40B4-BE49-F238E27FC236}">
                <a16:creationId xmlns:a16="http://schemas.microsoft.com/office/drawing/2014/main" id="{404F1868-C17A-405B-A4E6-481417F9325B}"/>
              </a:ext>
            </a:extLst>
          </p:cNvPr>
          <p:cNvPicPr/>
          <p:nvPr/>
        </p:nvPicPr>
        <p:blipFill>
          <a:blip r:embed="rId4" cstate="screen">
            <a:extLst>
              <a:ext uri="{28A0092B-C50C-407E-A947-70E740481C1C}">
                <a14:useLocalDpi xmlns:a14="http://schemas.microsoft.com/office/drawing/2010/main"/>
              </a:ext>
            </a:extLst>
          </a:blip>
          <a:srcRect/>
          <a:stretch>
            <a:fillRect/>
          </a:stretch>
        </p:blipFill>
        <p:spPr bwMode="auto">
          <a:xfrm>
            <a:off x="214282" y="3000372"/>
            <a:ext cx="3276600" cy="2457450"/>
          </a:xfrm>
          <a:prstGeom prst="rect">
            <a:avLst/>
          </a:prstGeom>
          <a:ln>
            <a:noFill/>
          </a:ln>
          <a:effectLst>
            <a:softEdge rad="112500"/>
          </a:effectLst>
        </p:spPr>
      </p:pic>
      <p:pic>
        <p:nvPicPr>
          <p:cNvPr id="8" name="Рисунок 7" descr="D:\СЕРВЕР\Мои документы\ПАТРИОТИКА\Шефские связи-1 полугодие 2019\Выступление агитбригады На привале.JPG">
            <a:extLst>
              <a:ext uri="{FF2B5EF4-FFF2-40B4-BE49-F238E27FC236}">
                <a16:creationId xmlns:a16="http://schemas.microsoft.com/office/drawing/2014/main" id="{7528F347-29A6-4E47-A3B2-4A5646555732}"/>
              </a:ext>
            </a:extLst>
          </p:cNvPr>
          <p:cNvPicPr/>
          <p:nvPr/>
        </p:nvPicPr>
        <p:blipFill>
          <a:blip r:embed="rId5" cstate="screen">
            <a:extLst>
              <a:ext uri="{28A0092B-C50C-407E-A947-70E740481C1C}">
                <a14:useLocalDpi xmlns:a14="http://schemas.microsoft.com/office/drawing/2010/main"/>
              </a:ext>
            </a:extLst>
          </a:blip>
          <a:srcRect/>
          <a:stretch>
            <a:fillRect/>
          </a:stretch>
        </p:blipFill>
        <p:spPr bwMode="auto">
          <a:xfrm>
            <a:off x="2500298" y="1000108"/>
            <a:ext cx="3500462" cy="2481061"/>
          </a:xfrm>
          <a:prstGeom prst="rect">
            <a:avLst/>
          </a:prstGeom>
          <a:ln>
            <a:noFill/>
          </a:ln>
          <a:effectLst>
            <a:softEdge rad="112500"/>
          </a:effectLst>
        </p:spPr>
      </p:pic>
      <p:pic>
        <p:nvPicPr>
          <p:cNvPr id="10" name="Рисунок 9" descr="D:\СЕРВЕР\Мои документы\ПАТРИОТИКА\Месячник патриотики-2020\1 А,Б Музейный урок 24.01.2020\IMG_5582.JPG">
            <a:extLst>
              <a:ext uri="{FF2B5EF4-FFF2-40B4-BE49-F238E27FC236}">
                <a16:creationId xmlns:a16="http://schemas.microsoft.com/office/drawing/2014/main" id="{DB9F6B4B-3527-4FD8-AFF5-23F7093A1923}"/>
              </a:ext>
            </a:extLst>
          </p:cNvPr>
          <p:cNvPicPr/>
          <p:nvPr/>
        </p:nvPicPr>
        <p:blipFill>
          <a:blip r:embed="rId6" cstate="screen">
            <a:extLst>
              <a:ext uri="{28A0092B-C50C-407E-A947-70E740481C1C}">
                <a14:useLocalDpi xmlns:a14="http://schemas.microsoft.com/office/drawing/2010/main"/>
              </a:ext>
            </a:extLst>
          </a:blip>
          <a:srcRect/>
          <a:stretch>
            <a:fillRect/>
          </a:stretch>
        </p:blipFill>
        <p:spPr bwMode="auto">
          <a:xfrm>
            <a:off x="3357554" y="4214818"/>
            <a:ext cx="3141900" cy="2286016"/>
          </a:xfrm>
          <a:prstGeom prst="rect">
            <a:avLst/>
          </a:prstGeom>
          <a:ln>
            <a:noFill/>
          </a:ln>
          <a:effectLst>
            <a:softEdge rad="112500"/>
          </a:effectLst>
        </p:spPr>
      </p:pic>
      <p:pic>
        <p:nvPicPr>
          <p:cNvPr id="11" name="Рисунок 10" descr="D:\СЕРВЕР\Мои документы\ПАТРИОТИКА\08.05-Урок мужества\IMG_5447.JPG">
            <a:extLst>
              <a:ext uri="{FF2B5EF4-FFF2-40B4-BE49-F238E27FC236}">
                <a16:creationId xmlns:a16="http://schemas.microsoft.com/office/drawing/2014/main" id="{6BA2BE35-41C8-4590-88BD-1ABB78A77DAF}"/>
              </a:ext>
            </a:extLst>
          </p:cNvPr>
          <p:cNvPicPr/>
          <p:nvPr/>
        </p:nvPicPr>
        <p:blipFill>
          <a:blip r:embed="rId7" cstate="screen">
            <a:extLst>
              <a:ext uri="{28A0092B-C50C-407E-A947-70E740481C1C}">
                <a14:useLocalDpi xmlns:a14="http://schemas.microsoft.com/office/drawing/2010/main"/>
              </a:ext>
            </a:extLst>
          </a:blip>
          <a:srcRect/>
          <a:stretch>
            <a:fillRect/>
          </a:stretch>
        </p:blipFill>
        <p:spPr bwMode="auto">
          <a:xfrm>
            <a:off x="5500694" y="2786058"/>
            <a:ext cx="3086100" cy="2314575"/>
          </a:xfrm>
          <a:prstGeom prst="rect">
            <a:avLst/>
          </a:prstGeom>
          <a:ln>
            <a:noFill/>
          </a:ln>
          <a:effectLst>
            <a:softEdge rad="112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Заголовок 1">
            <a:extLst>
              <a:ext uri="{FF2B5EF4-FFF2-40B4-BE49-F238E27FC236}">
                <a16:creationId xmlns:a16="http://schemas.microsoft.com/office/drawing/2014/main" id="{8639CE10-567F-4F72-A90D-87A6D670E640}"/>
              </a:ext>
            </a:extLst>
          </p:cNvPr>
          <p:cNvSpPr>
            <a:spLocks noGrp="1"/>
          </p:cNvSpPr>
          <p:nvPr>
            <p:ph type="title"/>
          </p:nvPr>
        </p:nvSpPr>
        <p:spPr>
          <a:xfrm>
            <a:off x="457200" y="274638"/>
            <a:ext cx="8229600" cy="725487"/>
          </a:xfrm>
        </p:spPr>
        <p:txBody>
          <a:bodyPr/>
          <a:lstStyle/>
          <a:p>
            <a:r>
              <a:rPr lang="ru-RU" altLang="ru-RU" sz="2800" b="1">
                <a:solidFill>
                  <a:srgbClr val="FF0000"/>
                </a:solidFill>
              </a:rPr>
              <a:t>«Великий полководец – маршал Жуков»</a:t>
            </a:r>
            <a:endParaRPr lang="ru-RU" altLang="ru-RU" sz="2800">
              <a:solidFill>
                <a:srgbClr val="FF0000"/>
              </a:solidFill>
            </a:endParaRPr>
          </a:p>
        </p:txBody>
      </p:sp>
      <p:sp>
        <p:nvSpPr>
          <p:cNvPr id="8195" name="Содержимое 5">
            <a:extLst>
              <a:ext uri="{FF2B5EF4-FFF2-40B4-BE49-F238E27FC236}">
                <a16:creationId xmlns:a16="http://schemas.microsoft.com/office/drawing/2014/main" id="{B9069138-1934-40E5-9601-DB69C115AE92}"/>
              </a:ext>
            </a:extLst>
          </p:cNvPr>
          <p:cNvSpPr>
            <a:spLocks noGrp="1"/>
          </p:cNvSpPr>
          <p:nvPr>
            <p:ph idx="1"/>
          </p:nvPr>
        </p:nvSpPr>
        <p:spPr>
          <a:xfrm>
            <a:off x="457200" y="857250"/>
            <a:ext cx="8229600" cy="5268913"/>
          </a:xfrm>
        </p:spPr>
        <p:txBody>
          <a:bodyPr/>
          <a:lstStyle/>
          <a:p>
            <a:pPr>
              <a:buFontTx/>
              <a:buNone/>
            </a:pPr>
            <a:r>
              <a:rPr lang="ru-RU" altLang="ru-RU" sz="2000"/>
              <a:t>     С 18.11.2019 года по 23.11.2019 года  в МБОУ СОШ№ 44 согласно утвержденному плану  проведения тематической недели  прошли  мероприятия, посвящённые   123-летию со дня рождения четырежды Героя Советского Союза Маршала Советского Союза   Георгия Константиновича  Жукова. На Уроках  мужества «Маршал Жуков: годы мирные и боевые», «Маршал на белом коне», «Генерал – победа» познакомили  школьников  с основными моментами биографии,  рассказали о его боевом пути. Коснулись истории семьи маршала и  множества интересных биографических фактов из жизни «Маршала Победы», раскрыли образ Г.К. Жукова как талантливого полководца, мужественного защитника Отечества в нескольких войнах. Младшие школьники  познакомились с  рассказами «Новый командующий» из книги С.П. Алексеева «Рассказы о маршале Жукове», «Орден Суворова». Прошло спортивное соревнование «Вперёд, жуковцы!»  Ребята прослушали сообщение о маршале Жукове, посмотрели презентацию о его жизни и деятельности, смогли получить ответы на интересующие их вопросы. Ребята узнали много нового и интересного.</a:t>
            </a:r>
          </a:p>
          <a:p>
            <a:endParaRPr lang="ru-RU" altLang="ru-RU" sz="20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a:extLst>
              <a:ext uri="{FF2B5EF4-FFF2-40B4-BE49-F238E27FC236}">
                <a16:creationId xmlns:a16="http://schemas.microsoft.com/office/drawing/2014/main" id="{F731D059-5592-4219-8CBA-F78C3BFAFD6E}"/>
              </a:ext>
            </a:extLst>
          </p:cNvPr>
          <p:cNvPicPr>
            <a:picLocks noGrp="1" noChangeAspect="1" noChangeArrowheads="1"/>
          </p:cNvPicPr>
          <p:nvPr>
            <p:ph idx="1"/>
          </p:nvPr>
        </p:nvPicPr>
        <p:blipFill>
          <a:blip r:embed="rId2">
            <a:extLst>
              <a:ext uri="{28A0092B-C50C-407E-A947-70E740481C1C}">
                <a14:useLocalDpi xmlns:a14="http://schemas.microsoft.com/office/drawing/2010/main"/>
              </a:ext>
            </a:extLst>
          </a:blip>
          <a:srcRect/>
          <a:stretch>
            <a:fillRect/>
          </a:stretch>
        </p:blipFill>
        <p:spPr>
          <a:xfrm>
            <a:off x="2357438" y="1571625"/>
            <a:ext cx="4357687" cy="3143250"/>
          </a:xfrm>
          <a:noFill/>
        </p:spPr>
      </p:pic>
      <p:pic>
        <p:nvPicPr>
          <p:cNvPr id="5" name="Содержимое 4" descr="D:\Users\Zavuch_2\Desktop\24.11-Маршал Жуков Г.К\IMG_0306.JPG">
            <a:extLst>
              <a:ext uri="{FF2B5EF4-FFF2-40B4-BE49-F238E27FC236}">
                <a16:creationId xmlns:a16="http://schemas.microsoft.com/office/drawing/2014/main" id="{33A58458-C9E8-43B3-872F-E294E5B1E081}"/>
              </a:ext>
            </a:extLst>
          </p:cNvPr>
          <p:cNvPicPr>
            <a:picLocks noGrp="1"/>
          </p:cNvPicPr>
          <p:nvPr>
            <p:ph sz="half" idx="1"/>
          </p:nvPr>
        </p:nvPicPr>
        <p:blipFill>
          <a:blip r:embed="rId3" cstate="screen">
            <a:extLst>
              <a:ext uri="{28A0092B-C50C-407E-A947-70E740481C1C}">
                <a14:useLocalDpi xmlns:a14="http://schemas.microsoft.com/office/drawing/2010/main"/>
              </a:ext>
            </a:extLst>
          </a:blip>
          <a:srcRect/>
          <a:stretch>
            <a:fillRect/>
          </a:stretch>
        </p:blipFill>
        <p:spPr>
          <a:xfrm>
            <a:off x="357158" y="285728"/>
            <a:ext cx="3048174" cy="2500330"/>
          </a:xfrm>
          <a:effectLst>
            <a:softEdge rad="112500"/>
          </a:effectLst>
        </p:spPr>
      </p:pic>
      <p:pic>
        <p:nvPicPr>
          <p:cNvPr id="6" name="Рисунок 5" descr="D:\Users\Zavuch_2\Desktop\24.11-Маршал Жуков Г.К\ээi.jpg">
            <a:extLst>
              <a:ext uri="{FF2B5EF4-FFF2-40B4-BE49-F238E27FC236}">
                <a16:creationId xmlns:a16="http://schemas.microsoft.com/office/drawing/2014/main" id="{757B885E-0F9D-473F-89EB-C9334EC8D85B}"/>
              </a:ext>
            </a:extLst>
          </p:cNvPr>
          <p:cNvPicPr/>
          <p:nvPr/>
        </p:nvPicPr>
        <p:blipFill>
          <a:blip r:embed="rId4" cstate="screen">
            <a:extLst>
              <a:ext uri="{28A0092B-C50C-407E-A947-70E740481C1C}">
                <a14:useLocalDpi xmlns:a14="http://schemas.microsoft.com/office/drawing/2010/main"/>
              </a:ext>
            </a:extLst>
          </a:blip>
          <a:srcRect/>
          <a:stretch>
            <a:fillRect/>
          </a:stretch>
        </p:blipFill>
        <p:spPr bwMode="auto">
          <a:xfrm>
            <a:off x="5500694" y="357166"/>
            <a:ext cx="3286148" cy="2422119"/>
          </a:xfrm>
          <a:prstGeom prst="rect">
            <a:avLst/>
          </a:prstGeom>
          <a:ln>
            <a:noFill/>
          </a:ln>
          <a:effectLst>
            <a:softEdge rad="112500"/>
          </a:effectLst>
        </p:spPr>
      </p:pic>
      <p:pic>
        <p:nvPicPr>
          <p:cNvPr id="7" name="Рисунок 6" descr="D:\Users\Zavuch_2\Desktop\24.11-Маршал Жуков Г.К\IMG-20191122-WA0075.jpg">
            <a:extLst>
              <a:ext uri="{FF2B5EF4-FFF2-40B4-BE49-F238E27FC236}">
                <a16:creationId xmlns:a16="http://schemas.microsoft.com/office/drawing/2014/main" id="{1492C316-AB65-45AF-A240-88C091E96257}"/>
              </a:ext>
            </a:extLst>
          </p:cNvPr>
          <p:cNvPicPr/>
          <p:nvPr/>
        </p:nvPicPr>
        <p:blipFill>
          <a:blip r:embed="rId5" cstate="screen">
            <a:extLst>
              <a:ext uri="{28A0092B-C50C-407E-A947-70E740481C1C}">
                <a14:useLocalDpi xmlns:a14="http://schemas.microsoft.com/office/drawing/2010/main"/>
              </a:ext>
            </a:extLst>
          </a:blip>
          <a:srcRect/>
          <a:stretch>
            <a:fillRect/>
          </a:stretch>
        </p:blipFill>
        <p:spPr bwMode="auto">
          <a:xfrm>
            <a:off x="357158" y="3786190"/>
            <a:ext cx="3643338" cy="2578956"/>
          </a:xfrm>
          <a:prstGeom prst="rect">
            <a:avLst/>
          </a:prstGeom>
          <a:ln>
            <a:noFill/>
          </a:ln>
          <a:effectLst>
            <a:softEdge rad="112500"/>
          </a:effectLst>
        </p:spPr>
      </p:pic>
      <p:pic>
        <p:nvPicPr>
          <p:cNvPr id="8" name="Рисунок 7" descr="D:\Users\Zavuch_2\Desktop\24.11-Маршал Жуков Г.К\IMG_0302.JPG">
            <a:extLst>
              <a:ext uri="{FF2B5EF4-FFF2-40B4-BE49-F238E27FC236}">
                <a16:creationId xmlns:a16="http://schemas.microsoft.com/office/drawing/2014/main" id="{BCE6454B-9B2C-4F02-8E5D-F6D82F7600B4}"/>
              </a:ext>
            </a:extLst>
          </p:cNvPr>
          <p:cNvPicPr/>
          <p:nvPr/>
        </p:nvPicPr>
        <p:blipFill>
          <a:blip r:embed="rId6" cstate="screen">
            <a:extLst>
              <a:ext uri="{28A0092B-C50C-407E-A947-70E740481C1C}">
                <a14:useLocalDpi xmlns:a14="http://schemas.microsoft.com/office/drawing/2010/main"/>
              </a:ext>
            </a:extLst>
          </a:blip>
          <a:srcRect/>
          <a:stretch>
            <a:fillRect/>
          </a:stretch>
        </p:blipFill>
        <p:spPr bwMode="auto">
          <a:xfrm>
            <a:off x="5000628" y="3714752"/>
            <a:ext cx="3500462" cy="2669131"/>
          </a:xfrm>
          <a:prstGeom prst="rect">
            <a:avLst/>
          </a:prstGeom>
          <a:ln>
            <a:noFill/>
          </a:ln>
          <a:effectLst>
            <a:softEdge rad="11250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Заголовок 1">
            <a:extLst>
              <a:ext uri="{FF2B5EF4-FFF2-40B4-BE49-F238E27FC236}">
                <a16:creationId xmlns:a16="http://schemas.microsoft.com/office/drawing/2014/main" id="{CBC29CB2-2FAA-4C00-8016-B10CE6829595}"/>
              </a:ext>
            </a:extLst>
          </p:cNvPr>
          <p:cNvSpPr>
            <a:spLocks noGrp="1"/>
          </p:cNvSpPr>
          <p:nvPr>
            <p:ph type="title"/>
          </p:nvPr>
        </p:nvSpPr>
        <p:spPr>
          <a:xfrm>
            <a:off x="457200" y="274638"/>
            <a:ext cx="8229600" cy="1225550"/>
          </a:xfrm>
        </p:spPr>
        <p:txBody>
          <a:bodyPr/>
          <a:lstStyle/>
          <a:p>
            <a:br>
              <a:rPr lang="ru-RU" altLang="ru-RU" sz="2000" b="1"/>
            </a:br>
            <a:br>
              <a:rPr lang="ru-RU" altLang="ru-RU" sz="2000" b="1"/>
            </a:br>
            <a:r>
              <a:rPr lang="ru-RU" altLang="ru-RU" sz="2000" b="1">
                <a:solidFill>
                  <a:srgbClr val="FF0000"/>
                </a:solidFill>
              </a:rPr>
              <a:t>В рамках краевой гражданско-патриотической  акции </a:t>
            </a:r>
            <a:br>
              <a:rPr lang="ru-RU" altLang="ru-RU" sz="2000" b="1">
                <a:solidFill>
                  <a:srgbClr val="FF0000"/>
                </a:solidFill>
              </a:rPr>
            </a:br>
            <a:r>
              <a:rPr lang="ru-RU" altLang="ru-RU" sz="2000" b="1">
                <a:solidFill>
                  <a:srgbClr val="FF0000"/>
                </a:solidFill>
              </a:rPr>
              <a:t> «Дорогами Славы» реализация проекта </a:t>
            </a:r>
            <a:br>
              <a:rPr lang="ru-RU" altLang="ru-RU" sz="2000">
                <a:solidFill>
                  <a:srgbClr val="FF0000"/>
                </a:solidFill>
              </a:rPr>
            </a:br>
            <a:r>
              <a:rPr lang="ru-RU" altLang="ru-RU" sz="2000" b="1">
                <a:solidFill>
                  <a:srgbClr val="FF0000"/>
                </a:solidFill>
              </a:rPr>
              <a:t>«Дни единых действий по благоустройству </a:t>
            </a:r>
            <a:br>
              <a:rPr lang="ru-RU" altLang="ru-RU" sz="2000" b="1">
                <a:solidFill>
                  <a:srgbClr val="FF0000"/>
                </a:solidFill>
              </a:rPr>
            </a:br>
            <a:r>
              <a:rPr lang="ru-RU" altLang="ru-RU" sz="2000" b="1">
                <a:solidFill>
                  <a:srgbClr val="FF0000"/>
                </a:solidFill>
              </a:rPr>
              <a:t>памятников и мемориалов»</a:t>
            </a:r>
            <a:br>
              <a:rPr lang="ru-RU" altLang="ru-RU"/>
            </a:br>
            <a:endParaRPr lang="ru-RU" altLang="ru-RU"/>
          </a:p>
        </p:txBody>
      </p:sp>
      <p:pic>
        <p:nvPicPr>
          <p:cNvPr id="5" name="LG_pic" descr="http://www.kanewshool44.ru/images/2018/05/05/3/IMG_1461.JPG">
            <a:extLst>
              <a:ext uri="{FF2B5EF4-FFF2-40B4-BE49-F238E27FC236}">
                <a16:creationId xmlns:a16="http://schemas.microsoft.com/office/drawing/2014/main" id="{7E2A660E-B81C-4393-A932-49220F323C85}"/>
              </a:ext>
            </a:extLst>
          </p:cNvPr>
          <p:cNvPicPr>
            <a:picLocks noGrp="1"/>
          </p:cNvPicPr>
          <p:nvPr>
            <p:ph sz="half" idx="1"/>
          </p:nvPr>
        </p:nvPicPr>
        <p:blipFill>
          <a:blip r:embed="rId2" cstate="screen">
            <a:extLst>
              <a:ext uri="{28A0092B-C50C-407E-A947-70E740481C1C}">
                <a14:useLocalDpi xmlns:a14="http://schemas.microsoft.com/office/drawing/2010/main"/>
              </a:ext>
            </a:extLst>
          </a:blip>
          <a:srcRect/>
          <a:stretch>
            <a:fillRect/>
          </a:stretch>
        </p:blipFill>
        <p:spPr>
          <a:xfrm>
            <a:off x="428596" y="1428736"/>
            <a:ext cx="3050771" cy="2286000"/>
          </a:xfrm>
          <a:effectLst>
            <a:softEdge rad="112500"/>
          </a:effectLst>
        </p:spPr>
      </p:pic>
      <p:pic>
        <p:nvPicPr>
          <p:cNvPr id="6" name="LG_pic" descr="http://www.kanewshool44.ru/images/2018/04/21/1/IMG_1337.JPG">
            <a:extLst>
              <a:ext uri="{FF2B5EF4-FFF2-40B4-BE49-F238E27FC236}">
                <a16:creationId xmlns:a16="http://schemas.microsoft.com/office/drawing/2014/main" id="{8BC28FBB-B70A-4746-8B15-972C7E39E957}"/>
              </a:ext>
            </a:extLst>
          </p:cNvPr>
          <p:cNvPicPr>
            <a:picLocks noGrp="1"/>
          </p:cNvPicPr>
          <p:nvPr>
            <p:ph sz="half" idx="2"/>
          </p:nvPr>
        </p:nvPicPr>
        <p:blipFill>
          <a:blip r:embed="rId3" cstate="screen">
            <a:extLst>
              <a:ext uri="{28A0092B-C50C-407E-A947-70E740481C1C}">
                <a14:useLocalDpi xmlns:a14="http://schemas.microsoft.com/office/drawing/2010/main"/>
              </a:ext>
            </a:extLst>
          </a:blip>
          <a:srcRect/>
          <a:stretch>
            <a:fillRect/>
          </a:stretch>
        </p:blipFill>
        <p:spPr>
          <a:xfrm>
            <a:off x="5214942" y="1428736"/>
            <a:ext cx="3622275" cy="2857520"/>
          </a:xfrm>
          <a:effectLst>
            <a:softEdge rad="112500"/>
          </a:effectLst>
        </p:spPr>
      </p:pic>
      <p:pic>
        <p:nvPicPr>
          <p:cNvPr id="7" name="Рисунок 6" descr="D:\СЕРВЕР\Мои документы\ПАТРИОТИКА\Единые дни-памятники-2019\20.04-памятники\IMG-20190420-WA0027.jpg">
            <a:extLst>
              <a:ext uri="{FF2B5EF4-FFF2-40B4-BE49-F238E27FC236}">
                <a16:creationId xmlns:a16="http://schemas.microsoft.com/office/drawing/2014/main" id="{B0E47C56-5E10-4E0D-95C5-3D40431B1244}"/>
              </a:ext>
            </a:extLst>
          </p:cNvPr>
          <p:cNvPicPr/>
          <p:nvPr/>
        </p:nvPicPr>
        <p:blipFill>
          <a:blip r:embed="rId4" cstate="screen">
            <a:extLst>
              <a:ext uri="{28A0092B-C50C-407E-A947-70E740481C1C}">
                <a14:useLocalDpi xmlns:a14="http://schemas.microsoft.com/office/drawing/2010/main"/>
              </a:ext>
            </a:extLst>
          </a:blip>
          <a:srcRect/>
          <a:stretch>
            <a:fillRect/>
          </a:stretch>
        </p:blipFill>
        <p:spPr bwMode="auto">
          <a:xfrm>
            <a:off x="428596" y="4071942"/>
            <a:ext cx="3124200" cy="2343150"/>
          </a:xfrm>
          <a:prstGeom prst="rect">
            <a:avLst/>
          </a:prstGeom>
          <a:ln>
            <a:noFill/>
          </a:ln>
          <a:effectLst>
            <a:softEdge rad="112500"/>
          </a:effectLst>
        </p:spPr>
      </p:pic>
      <p:pic>
        <p:nvPicPr>
          <p:cNvPr id="8" name="Рисунок 7" descr="D:\СЕРВЕР\Мои документы\ПАТРИОТИКА\Единые дни-памятники-2019\28.04-обелиск колесников\IMG_2997.JPG">
            <a:extLst>
              <a:ext uri="{FF2B5EF4-FFF2-40B4-BE49-F238E27FC236}">
                <a16:creationId xmlns:a16="http://schemas.microsoft.com/office/drawing/2014/main" id="{008D1B54-3901-406B-96E6-9836875EA728}"/>
              </a:ext>
            </a:extLst>
          </p:cNvPr>
          <p:cNvPicPr/>
          <p:nvPr/>
        </p:nvPicPr>
        <p:blipFill>
          <a:blip r:embed="rId5" cstate="screen">
            <a:extLst>
              <a:ext uri="{28A0092B-C50C-407E-A947-70E740481C1C}">
                <a14:useLocalDpi xmlns:a14="http://schemas.microsoft.com/office/drawing/2010/main"/>
              </a:ext>
            </a:extLst>
          </a:blip>
          <a:srcRect/>
          <a:stretch>
            <a:fillRect/>
          </a:stretch>
        </p:blipFill>
        <p:spPr bwMode="auto">
          <a:xfrm>
            <a:off x="5715008" y="4143380"/>
            <a:ext cx="3253740" cy="2438400"/>
          </a:xfrm>
          <a:prstGeom prst="rect">
            <a:avLst/>
          </a:prstGeom>
          <a:ln>
            <a:noFill/>
          </a:ln>
          <a:effectLst>
            <a:softEdge rad="112500"/>
          </a:effectLst>
        </p:spPr>
      </p:pic>
      <p:pic>
        <p:nvPicPr>
          <p:cNvPr id="9" name="Рисунок 8" descr="D:\Users\Zavuch_2\Desktop\IMG-20200622-WA0035.jpg">
            <a:extLst>
              <a:ext uri="{FF2B5EF4-FFF2-40B4-BE49-F238E27FC236}">
                <a16:creationId xmlns:a16="http://schemas.microsoft.com/office/drawing/2014/main" id="{0E4EA603-1DE0-459A-8E8A-6DB65CEC540F}"/>
              </a:ext>
            </a:extLst>
          </p:cNvPr>
          <p:cNvPicPr/>
          <p:nvPr/>
        </p:nvPicPr>
        <p:blipFill>
          <a:blip r:embed="rId6" cstate="screen">
            <a:extLst>
              <a:ext uri="{28A0092B-C50C-407E-A947-70E740481C1C}">
                <a14:useLocalDpi xmlns:a14="http://schemas.microsoft.com/office/drawing/2010/main"/>
              </a:ext>
            </a:extLst>
          </a:blip>
          <a:srcRect/>
          <a:stretch>
            <a:fillRect/>
          </a:stretch>
        </p:blipFill>
        <p:spPr bwMode="auto">
          <a:xfrm>
            <a:off x="2714612" y="3000372"/>
            <a:ext cx="3124200" cy="1844040"/>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D:\СЕРВЕР\Мои документы\ПАТРИОТИКА\Диктант Победы\diktant.jpg">
            <a:extLst>
              <a:ext uri="{FF2B5EF4-FFF2-40B4-BE49-F238E27FC236}">
                <a16:creationId xmlns:a16="http://schemas.microsoft.com/office/drawing/2014/main" id="{0A252DDD-E58B-4A51-8F36-1FCDA19CEF20}"/>
              </a:ext>
            </a:extLst>
          </p:cNvPr>
          <p:cNvPicPr/>
          <p:nvPr/>
        </p:nvPicPr>
        <p:blipFill>
          <a:blip r:embed="rId2" cstate="screen">
            <a:extLst>
              <a:ext uri="{28A0092B-C50C-407E-A947-70E740481C1C}">
                <a14:useLocalDpi xmlns:a14="http://schemas.microsoft.com/office/drawing/2010/main"/>
              </a:ext>
            </a:extLst>
          </a:blip>
          <a:srcRect/>
          <a:stretch>
            <a:fillRect/>
          </a:stretch>
        </p:blipFill>
        <p:spPr bwMode="auto">
          <a:xfrm>
            <a:off x="642910" y="428604"/>
            <a:ext cx="1924050" cy="1847850"/>
          </a:xfrm>
          <a:prstGeom prst="rect">
            <a:avLst/>
          </a:prstGeom>
          <a:ln>
            <a:noFill/>
          </a:ln>
          <a:effectLst>
            <a:softEdge rad="112500"/>
          </a:effectLst>
        </p:spPr>
      </p:pic>
      <p:pic>
        <p:nvPicPr>
          <p:cNvPr id="6" name="Содержимое 5" descr="D:\СЕРВЕР\Мои документы\ПАТРИОТИКА\Диктант Победы\IMG_7144.JPG">
            <a:extLst>
              <a:ext uri="{FF2B5EF4-FFF2-40B4-BE49-F238E27FC236}">
                <a16:creationId xmlns:a16="http://schemas.microsoft.com/office/drawing/2014/main" id="{CECC3A8A-D37E-45EB-8211-81537E258E4D}"/>
              </a:ext>
            </a:extLst>
          </p:cNvPr>
          <p:cNvPicPr>
            <a:picLocks noGrp="1"/>
          </p:cNvPicPr>
          <p:nvPr>
            <p:ph sz="half" idx="1"/>
          </p:nvPr>
        </p:nvPicPr>
        <p:blipFill>
          <a:blip r:embed="rId3" cstate="screen">
            <a:extLst>
              <a:ext uri="{28A0092B-C50C-407E-A947-70E740481C1C}">
                <a14:useLocalDpi xmlns:a14="http://schemas.microsoft.com/office/drawing/2010/main"/>
              </a:ext>
            </a:extLst>
          </a:blip>
          <a:srcRect/>
          <a:stretch>
            <a:fillRect/>
          </a:stretch>
        </p:blipFill>
        <p:spPr>
          <a:xfrm>
            <a:off x="539552" y="2276872"/>
            <a:ext cx="3071834" cy="2316654"/>
          </a:xfrm>
          <a:effectLst>
            <a:softEdge rad="112500"/>
          </a:effectLst>
        </p:spPr>
      </p:pic>
      <p:pic>
        <p:nvPicPr>
          <p:cNvPr id="7" name="Содержимое 6" descr="D:\СЕРВЕР\Мои документы\ПАТРИОТИКА\Диктант Победы\IMG_7145.JPG">
            <a:extLst>
              <a:ext uri="{FF2B5EF4-FFF2-40B4-BE49-F238E27FC236}">
                <a16:creationId xmlns:a16="http://schemas.microsoft.com/office/drawing/2014/main" id="{967BB4FC-34FE-4858-85E9-1420D89CA108}"/>
              </a:ext>
            </a:extLst>
          </p:cNvPr>
          <p:cNvPicPr>
            <a:picLocks noGrp="1"/>
          </p:cNvPicPr>
          <p:nvPr>
            <p:ph sz="half" idx="2"/>
          </p:nvPr>
        </p:nvPicPr>
        <p:blipFill>
          <a:blip r:embed="rId4" cstate="screen">
            <a:extLst>
              <a:ext uri="{28A0092B-C50C-407E-A947-70E740481C1C}">
                <a14:useLocalDpi xmlns:a14="http://schemas.microsoft.com/office/drawing/2010/main"/>
              </a:ext>
            </a:extLst>
          </a:blip>
          <a:srcRect/>
          <a:stretch>
            <a:fillRect/>
          </a:stretch>
        </p:blipFill>
        <p:spPr>
          <a:xfrm>
            <a:off x="5214942" y="428604"/>
            <a:ext cx="3315484" cy="2714644"/>
          </a:xfrm>
          <a:effectLst>
            <a:softEdge rad="112500"/>
          </a:effectLst>
        </p:spPr>
      </p:pic>
      <p:pic>
        <p:nvPicPr>
          <p:cNvPr id="8" name="Рисунок 7" descr="D:\Users\Zavuch_2\Desktop\IMG_7142.JPG">
            <a:extLst>
              <a:ext uri="{FF2B5EF4-FFF2-40B4-BE49-F238E27FC236}">
                <a16:creationId xmlns:a16="http://schemas.microsoft.com/office/drawing/2014/main" id="{82F2CA73-EF2B-46DB-B059-9F984D18A101}"/>
              </a:ext>
            </a:extLst>
          </p:cNvPr>
          <p:cNvPicPr/>
          <p:nvPr/>
        </p:nvPicPr>
        <p:blipFill>
          <a:blip r:embed="rId5" cstate="screen">
            <a:extLst>
              <a:ext uri="{28A0092B-C50C-407E-A947-70E740481C1C}">
                <a14:useLocalDpi xmlns:a14="http://schemas.microsoft.com/office/drawing/2010/main"/>
              </a:ext>
            </a:extLst>
          </a:blip>
          <a:srcRect/>
          <a:stretch>
            <a:fillRect/>
          </a:stretch>
        </p:blipFill>
        <p:spPr bwMode="auto">
          <a:xfrm>
            <a:off x="6012160" y="3573016"/>
            <a:ext cx="2160240" cy="2614920"/>
          </a:xfrm>
          <a:prstGeom prst="rect">
            <a:avLst/>
          </a:prstGeom>
          <a:ln>
            <a:noFill/>
          </a:ln>
          <a:effectLst>
            <a:softEdge rad="112500"/>
          </a:effectLst>
        </p:spPr>
      </p:pic>
      <p:pic>
        <p:nvPicPr>
          <p:cNvPr id="9" name="Рисунок 8" descr="D:\Users\Zavuch_2\Downloads\Сертификат Диктант Победы 2020(1).jpg">
            <a:extLst>
              <a:ext uri="{FF2B5EF4-FFF2-40B4-BE49-F238E27FC236}">
                <a16:creationId xmlns:a16="http://schemas.microsoft.com/office/drawing/2014/main" id="{8CE5E4D9-BA09-4128-98CF-0038FDD44F03}"/>
              </a:ext>
            </a:extLst>
          </p:cNvPr>
          <p:cNvPicPr/>
          <p:nvPr/>
        </p:nvPicPr>
        <p:blipFill>
          <a:blip r:embed="rId6" cstate="screen">
            <a:extLst>
              <a:ext uri="{28A0092B-C50C-407E-A947-70E740481C1C}">
                <a14:useLocalDpi xmlns:a14="http://schemas.microsoft.com/office/drawing/2010/main"/>
              </a:ext>
            </a:extLst>
          </a:blip>
          <a:srcRect/>
          <a:stretch>
            <a:fillRect/>
          </a:stretch>
        </p:blipFill>
        <p:spPr bwMode="auto">
          <a:xfrm>
            <a:off x="3635896" y="548680"/>
            <a:ext cx="1512168" cy="2088232"/>
          </a:xfrm>
          <a:prstGeom prst="rect">
            <a:avLst/>
          </a:prstGeom>
          <a:ln>
            <a:noFill/>
          </a:ln>
          <a:effectLst>
            <a:softEdge rad="112500"/>
          </a:effectLst>
        </p:spPr>
      </p:pic>
      <p:pic>
        <p:nvPicPr>
          <p:cNvPr id="10" name="Рисунок 9" descr="F:\Конкурс Г.К.Жуков-2020\Диктант Победы-2020\Веретенникова И.А.jpg">
            <a:extLst>
              <a:ext uri="{FF2B5EF4-FFF2-40B4-BE49-F238E27FC236}">
                <a16:creationId xmlns:a16="http://schemas.microsoft.com/office/drawing/2014/main" id="{021AEE00-C208-4C4B-BCDE-F2E4C976C102}"/>
              </a:ext>
            </a:extLst>
          </p:cNvPr>
          <p:cNvPicPr/>
          <p:nvPr/>
        </p:nvPicPr>
        <p:blipFill>
          <a:blip r:embed="rId7" cstate="screen">
            <a:extLst>
              <a:ext uri="{28A0092B-C50C-407E-A947-70E740481C1C}">
                <a14:useLocalDpi xmlns:a14="http://schemas.microsoft.com/office/drawing/2010/main"/>
              </a:ext>
            </a:extLst>
          </a:blip>
          <a:srcRect/>
          <a:stretch>
            <a:fillRect/>
          </a:stretch>
        </p:blipFill>
        <p:spPr bwMode="auto">
          <a:xfrm>
            <a:off x="971600" y="4365104"/>
            <a:ext cx="1728192" cy="2129053"/>
          </a:xfrm>
          <a:prstGeom prst="rect">
            <a:avLst/>
          </a:prstGeom>
          <a:ln>
            <a:noFill/>
          </a:ln>
          <a:effectLst>
            <a:softEdge rad="112500"/>
          </a:effectLst>
        </p:spPr>
      </p:pic>
      <p:pic>
        <p:nvPicPr>
          <p:cNvPr id="11" name="Рисунок 10" descr="D:\Users\Zavuch_2\Desktop\IMG_7154.JPG">
            <a:extLst>
              <a:ext uri="{FF2B5EF4-FFF2-40B4-BE49-F238E27FC236}">
                <a16:creationId xmlns:a16="http://schemas.microsoft.com/office/drawing/2014/main" id="{A8873ECF-4F00-4829-A301-1A9A081B53C2}"/>
              </a:ext>
            </a:extLst>
          </p:cNvPr>
          <p:cNvPicPr/>
          <p:nvPr/>
        </p:nvPicPr>
        <p:blipFill>
          <a:blip r:embed="rId8" cstate="screen">
            <a:extLst>
              <a:ext uri="{28A0092B-C50C-407E-A947-70E740481C1C}">
                <a14:useLocalDpi xmlns:a14="http://schemas.microsoft.com/office/drawing/2010/main"/>
              </a:ext>
            </a:extLst>
          </a:blip>
          <a:srcRect/>
          <a:stretch>
            <a:fillRect/>
          </a:stretch>
        </p:blipFill>
        <p:spPr bwMode="auto">
          <a:xfrm>
            <a:off x="3635896" y="3645024"/>
            <a:ext cx="2016224" cy="2592288"/>
          </a:xfrm>
          <a:prstGeom prst="rect">
            <a:avLst/>
          </a:prstGeom>
          <a:ln>
            <a:noFill/>
          </a:ln>
          <a:effectLst>
            <a:softEdge rad="11250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Заголовок 1">
            <a:extLst>
              <a:ext uri="{FF2B5EF4-FFF2-40B4-BE49-F238E27FC236}">
                <a16:creationId xmlns:a16="http://schemas.microsoft.com/office/drawing/2014/main" id="{1ACBE98C-1AC7-4838-AFA5-3F166CF90DCB}"/>
              </a:ext>
            </a:extLst>
          </p:cNvPr>
          <p:cNvSpPr>
            <a:spLocks noGrp="1"/>
          </p:cNvSpPr>
          <p:nvPr>
            <p:ph type="title"/>
          </p:nvPr>
        </p:nvSpPr>
        <p:spPr>
          <a:xfrm>
            <a:off x="457200" y="274638"/>
            <a:ext cx="8229600" cy="561975"/>
          </a:xfrm>
        </p:spPr>
        <p:txBody>
          <a:bodyPr/>
          <a:lstStyle/>
          <a:p>
            <a:br>
              <a:rPr lang="ru-RU" altLang="ru-RU" sz="2000" b="1">
                <a:solidFill>
                  <a:srgbClr val="FF0000"/>
                </a:solidFill>
              </a:rPr>
            </a:br>
            <a:br>
              <a:rPr lang="ru-RU" altLang="ru-RU" sz="2000" b="1">
                <a:solidFill>
                  <a:srgbClr val="FF0000"/>
                </a:solidFill>
              </a:rPr>
            </a:br>
            <a:r>
              <a:rPr lang="ru-RU" altLang="ru-RU" sz="2000" b="1">
                <a:solidFill>
                  <a:srgbClr val="FF0000"/>
                </a:solidFill>
              </a:rPr>
              <a:t>Встречи  </a:t>
            </a:r>
            <a:br>
              <a:rPr lang="ru-RU" altLang="ru-RU" sz="2000">
                <a:solidFill>
                  <a:srgbClr val="FF0000"/>
                </a:solidFill>
              </a:rPr>
            </a:br>
            <a:r>
              <a:rPr lang="ru-RU" altLang="ru-RU" sz="2000" b="1">
                <a:solidFill>
                  <a:srgbClr val="FF0000"/>
                </a:solidFill>
              </a:rPr>
              <a:t>с выпускниками –курсантами</a:t>
            </a:r>
            <a:br>
              <a:rPr lang="ru-RU" altLang="ru-RU"/>
            </a:br>
            <a:endParaRPr lang="ru-RU" altLang="ru-RU"/>
          </a:p>
        </p:txBody>
      </p:sp>
      <p:pic>
        <p:nvPicPr>
          <p:cNvPr id="5" name="Рисунок 4" descr="D:\Users\Zavuch_2\Desktop\risunoн6k1_0.jpg">
            <a:extLst>
              <a:ext uri="{FF2B5EF4-FFF2-40B4-BE49-F238E27FC236}">
                <a16:creationId xmlns:a16="http://schemas.microsoft.com/office/drawing/2014/main" id="{DFDEDFC0-7B17-4323-8AB7-B09F5E355D06}"/>
              </a:ext>
            </a:extLst>
          </p:cNvPr>
          <p:cNvPicPr/>
          <p:nvPr/>
        </p:nvPicPr>
        <p:blipFill>
          <a:blip r:embed="rId2" cstate="screen">
            <a:extLst>
              <a:ext uri="{28A0092B-C50C-407E-A947-70E740481C1C}">
                <a14:useLocalDpi xmlns:a14="http://schemas.microsoft.com/office/drawing/2010/main"/>
              </a:ext>
            </a:extLst>
          </a:blip>
          <a:srcRect/>
          <a:stretch>
            <a:fillRect/>
          </a:stretch>
        </p:blipFill>
        <p:spPr bwMode="auto">
          <a:xfrm>
            <a:off x="395536" y="764704"/>
            <a:ext cx="2304256" cy="1560964"/>
          </a:xfrm>
          <a:prstGeom prst="rect">
            <a:avLst/>
          </a:prstGeom>
          <a:ln>
            <a:noFill/>
          </a:ln>
          <a:effectLst>
            <a:softEdge rad="112500"/>
          </a:effectLst>
        </p:spPr>
      </p:pic>
      <p:pic>
        <p:nvPicPr>
          <p:cNvPr id="12292" name="Рисунок 7" descr="D:\Users\Zavuch_2\Desktop\d_1XUqsPnZw.jpg">
            <a:extLst>
              <a:ext uri="{FF2B5EF4-FFF2-40B4-BE49-F238E27FC236}">
                <a16:creationId xmlns:a16="http://schemas.microsoft.com/office/drawing/2014/main" id="{A57B3C39-17E8-4A2D-96A1-64FEA91E1D2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651500" y="5516563"/>
            <a:ext cx="2449513"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Рисунок 8" descr="D:\СЕРВЕР\Мои документы\ПАТРИОТИКА\Шефские связи-1 полугодие 2019\Встреча с курсантами Рябцевым В. и Трубенко К..JPG">
            <a:extLst>
              <a:ext uri="{FF2B5EF4-FFF2-40B4-BE49-F238E27FC236}">
                <a16:creationId xmlns:a16="http://schemas.microsoft.com/office/drawing/2014/main" id="{9D8C45EC-36FB-497C-B759-23C01A8E6AF0}"/>
              </a:ext>
            </a:extLst>
          </p:cNvPr>
          <p:cNvPicPr/>
          <p:nvPr/>
        </p:nvPicPr>
        <p:blipFill>
          <a:blip r:embed="rId4" cstate="screen">
            <a:extLst>
              <a:ext uri="{28A0092B-C50C-407E-A947-70E740481C1C}">
                <a14:useLocalDpi xmlns:a14="http://schemas.microsoft.com/office/drawing/2010/main"/>
              </a:ext>
            </a:extLst>
          </a:blip>
          <a:srcRect/>
          <a:stretch>
            <a:fillRect/>
          </a:stretch>
        </p:blipFill>
        <p:spPr bwMode="auto">
          <a:xfrm>
            <a:off x="5292080" y="2996952"/>
            <a:ext cx="3024336" cy="2304256"/>
          </a:xfrm>
          <a:prstGeom prst="rect">
            <a:avLst/>
          </a:prstGeom>
          <a:ln>
            <a:noFill/>
          </a:ln>
          <a:effectLst>
            <a:softEdge rad="112500"/>
          </a:effectLst>
        </p:spPr>
      </p:pic>
      <p:pic>
        <p:nvPicPr>
          <p:cNvPr id="6" name="Содержимое 5" descr="D:\СЕРВЕР\Мои документы\ПАТРИОТИКА\Месячник Патриотики-2018\Отчёт Патриотика-2 (30.01-05.02.2018)\2.Встречи с курсантами-31.01.2018\Север И.И..JPG">
            <a:extLst>
              <a:ext uri="{FF2B5EF4-FFF2-40B4-BE49-F238E27FC236}">
                <a16:creationId xmlns:a16="http://schemas.microsoft.com/office/drawing/2014/main" id="{846B4F14-D67A-4290-B273-00FA4776B6CB}"/>
              </a:ext>
            </a:extLst>
          </p:cNvPr>
          <p:cNvPicPr>
            <a:picLocks noGrp="1"/>
          </p:cNvPicPr>
          <p:nvPr>
            <p:ph sz="half" idx="2"/>
          </p:nvPr>
        </p:nvPicPr>
        <p:blipFill>
          <a:blip r:embed="rId5" cstate="screen">
            <a:extLst>
              <a:ext uri="{28A0092B-C50C-407E-A947-70E740481C1C}">
                <a14:useLocalDpi xmlns:a14="http://schemas.microsoft.com/office/drawing/2010/main"/>
              </a:ext>
            </a:extLst>
          </a:blip>
          <a:srcRect/>
          <a:stretch>
            <a:fillRect/>
          </a:stretch>
        </p:blipFill>
        <p:spPr>
          <a:xfrm>
            <a:off x="5580112" y="980728"/>
            <a:ext cx="2867891" cy="2152996"/>
          </a:xfrm>
          <a:effectLst>
            <a:softEdge rad="112500"/>
          </a:effectLst>
        </p:spPr>
      </p:pic>
      <p:pic>
        <p:nvPicPr>
          <p:cNvPr id="10" name="Рисунок 9" descr="D:\СЕРВЕР\Мои документы\ПАТРИОТИКА\Шефские связи-1 полугодие 2019\Встреча с курсантом Лакиза А..JPG">
            <a:extLst>
              <a:ext uri="{FF2B5EF4-FFF2-40B4-BE49-F238E27FC236}">
                <a16:creationId xmlns:a16="http://schemas.microsoft.com/office/drawing/2014/main" id="{7FA17C52-D8EB-4513-8BA2-24DA27E3EFC9}"/>
              </a:ext>
            </a:extLst>
          </p:cNvPr>
          <p:cNvPicPr/>
          <p:nvPr/>
        </p:nvPicPr>
        <p:blipFill>
          <a:blip r:embed="rId6" cstate="screen">
            <a:extLst>
              <a:ext uri="{28A0092B-C50C-407E-A947-70E740481C1C}">
                <a14:useLocalDpi xmlns:a14="http://schemas.microsoft.com/office/drawing/2010/main"/>
              </a:ext>
            </a:extLst>
          </a:blip>
          <a:srcRect/>
          <a:stretch>
            <a:fillRect/>
          </a:stretch>
        </p:blipFill>
        <p:spPr bwMode="auto">
          <a:xfrm>
            <a:off x="971600" y="3861048"/>
            <a:ext cx="3384376" cy="2473643"/>
          </a:xfrm>
          <a:prstGeom prst="rect">
            <a:avLst/>
          </a:prstGeom>
          <a:ln>
            <a:noFill/>
          </a:ln>
          <a:effectLst>
            <a:softEdge rad="112500"/>
          </a:effectLst>
        </p:spPr>
      </p:pic>
      <p:pic>
        <p:nvPicPr>
          <p:cNvPr id="7" name="Содержимое 6" descr="D:\СЕРВЕР\Мои документы\ПАТРИОТИКА\шефские связи-СОШ № 44\Урок Мужества-Симонов Д..jpg">
            <a:extLst>
              <a:ext uri="{FF2B5EF4-FFF2-40B4-BE49-F238E27FC236}">
                <a16:creationId xmlns:a16="http://schemas.microsoft.com/office/drawing/2014/main" id="{D53E53EC-4936-4BE8-B1DF-FE3EEA2B64DE}"/>
              </a:ext>
            </a:extLst>
          </p:cNvPr>
          <p:cNvPicPr>
            <a:picLocks noGrp="1"/>
          </p:cNvPicPr>
          <p:nvPr>
            <p:ph sz="half" idx="1"/>
          </p:nvPr>
        </p:nvPicPr>
        <p:blipFill>
          <a:blip r:embed="rId7" cstate="screen">
            <a:extLst>
              <a:ext uri="{28A0092B-C50C-407E-A947-70E740481C1C}">
                <a14:useLocalDpi xmlns:a14="http://schemas.microsoft.com/office/drawing/2010/main"/>
              </a:ext>
            </a:extLst>
          </a:blip>
          <a:srcRect/>
          <a:stretch>
            <a:fillRect/>
          </a:stretch>
        </p:blipFill>
        <p:spPr>
          <a:xfrm>
            <a:off x="2627784" y="2132856"/>
            <a:ext cx="2736304" cy="2304256"/>
          </a:xfrm>
          <a:effectLst>
            <a:softEdge rad="112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D:\ПАТРИОТИКА\Заверач Николай и Марченко Андрей\IMG-20200621-WA0032.jpg">
            <a:extLst>
              <a:ext uri="{FF2B5EF4-FFF2-40B4-BE49-F238E27FC236}">
                <a16:creationId xmlns:a16="http://schemas.microsoft.com/office/drawing/2014/main" id="{4A3E7B01-512C-498D-9953-59B9D2EB09E5}"/>
              </a:ext>
            </a:extLst>
          </p:cNvPr>
          <p:cNvPicPr>
            <a:picLocks noGrp="1" noChangeAspect="1" noChangeArrowheads="1"/>
          </p:cNvPicPr>
          <p:nvPr>
            <p:ph sz="half" idx="1"/>
          </p:nvPr>
        </p:nvPicPr>
        <p:blipFill>
          <a:blip r:embed="rId2" cstate="screen">
            <a:extLst>
              <a:ext uri="{28A0092B-C50C-407E-A947-70E740481C1C}">
                <a14:useLocalDpi xmlns:a14="http://schemas.microsoft.com/office/drawing/2010/main"/>
              </a:ext>
            </a:extLst>
          </a:blip>
          <a:srcRect/>
          <a:stretch>
            <a:fillRect/>
          </a:stretch>
        </p:blipFill>
        <p:spPr>
          <a:xfrm>
            <a:off x="683568" y="2276872"/>
            <a:ext cx="2403739" cy="3204518"/>
          </a:xfrm>
          <a:effectLst>
            <a:softEdge rad="112500"/>
          </a:effectLst>
        </p:spPr>
      </p:pic>
      <p:pic>
        <p:nvPicPr>
          <p:cNvPr id="12291" name="Picture 3" descr="D:\ПАТРИОТИКА\Заверач Николай и Марченко Андрей\IMG-20200622-WA0024.jpg">
            <a:extLst>
              <a:ext uri="{FF2B5EF4-FFF2-40B4-BE49-F238E27FC236}">
                <a16:creationId xmlns:a16="http://schemas.microsoft.com/office/drawing/2014/main" id="{77BE8031-133F-42D3-9DFE-533E263C212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12160" y="1628800"/>
            <a:ext cx="2229844" cy="3334147"/>
          </a:xfrm>
          <a:prstGeom prst="rect">
            <a:avLst/>
          </a:prstGeom>
          <a:ln>
            <a:noFill/>
          </a:ln>
          <a:effectLst>
            <a:softEdge rad="112500"/>
          </a:effectLst>
        </p:spPr>
      </p:pic>
      <p:pic>
        <p:nvPicPr>
          <p:cNvPr id="12292" name="Picture 4" descr="C:\Users\Татьяна\Desktop\banner_parade_550x390_24june.jpg">
            <a:extLst>
              <a:ext uri="{FF2B5EF4-FFF2-40B4-BE49-F238E27FC236}">
                <a16:creationId xmlns:a16="http://schemas.microsoft.com/office/drawing/2014/main" id="{2FA71C9B-56A3-4D2C-B906-F378508DC35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00063" y="357188"/>
            <a:ext cx="2519362" cy="1785937"/>
          </a:xfrm>
          <a:prstGeom prst="rect">
            <a:avLst/>
          </a:prstGeom>
          <a:ln>
            <a:noFill/>
          </a:ln>
          <a:effectLst>
            <a:outerShdw blurRad="292100" dist="139700" dir="2700000" algn="tl" rotWithShape="0">
              <a:srgbClr val="333333">
                <a:alpha val="65000"/>
              </a:srgbClr>
            </a:outerShdw>
          </a:effectLst>
        </p:spPr>
      </p:pic>
      <p:sp>
        <p:nvSpPr>
          <p:cNvPr id="13317" name="Прямоугольник 7">
            <a:extLst>
              <a:ext uri="{FF2B5EF4-FFF2-40B4-BE49-F238E27FC236}">
                <a16:creationId xmlns:a16="http://schemas.microsoft.com/office/drawing/2014/main" id="{608413E3-5125-490E-A6F4-C303B55D8F54}"/>
              </a:ext>
            </a:extLst>
          </p:cNvPr>
          <p:cNvSpPr>
            <a:spLocks noChangeArrowheads="1"/>
          </p:cNvSpPr>
          <p:nvPr/>
        </p:nvSpPr>
        <p:spPr bwMode="auto">
          <a:xfrm>
            <a:off x="3059113" y="765175"/>
            <a:ext cx="47529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9pPr>
          </a:lstStyle>
          <a:p>
            <a:pPr eaLnBrk="1" hangingPunct="1"/>
            <a:r>
              <a:rPr lang="ru-RU" altLang="ru-RU" b="1"/>
              <a:t>                         </a:t>
            </a:r>
            <a:r>
              <a:rPr lang="ru-RU" altLang="ru-RU" sz="2000" b="1">
                <a:solidFill>
                  <a:srgbClr val="FF0000"/>
                </a:solidFill>
              </a:rPr>
              <a:t>Наши выпускники-</a:t>
            </a:r>
          </a:p>
          <a:p>
            <a:pPr eaLnBrk="1" hangingPunct="1"/>
            <a:r>
              <a:rPr lang="ru-RU" altLang="ru-RU" sz="2000" b="1">
                <a:solidFill>
                  <a:srgbClr val="FF0000"/>
                </a:solidFill>
              </a:rPr>
              <a:t>                участники Парадов Победы</a:t>
            </a:r>
            <a:endParaRPr lang="ru-RU" altLang="ru-RU" sz="2000">
              <a:solidFill>
                <a:srgbClr val="FF0000"/>
              </a:solidFill>
            </a:endParaRPr>
          </a:p>
        </p:txBody>
      </p:sp>
      <p:pic>
        <p:nvPicPr>
          <p:cNvPr id="13318" name="Picture 6" descr="F:\Конкурс Г.К.Жуков-2020\IMG-20200624-WA0047.jpg">
            <a:extLst>
              <a:ext uri="{FF2B5EF4-FFF2-40B4-BE49-F238E27FC236}">
                <a16:creationId xmlns:a16="http://schemas.microsoft.com/office/drawing/2014/main" id="{A4F988F5-4281-4711-8013-688C2920FFB5}"/>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132138" y="1773238"/>
            <a:ext cx="2933700" cy="414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descr="D:\Users\Zavuch_2\Desktop\i.jpg">
            <a:extLst>
              <a:ext uri="{FF2B5EF4-FFF2-40B4-BE49-F238E27FC236}">
                <a16:creationId xmlns:a16="http://schemas.microsoft.com/office/drawing/2014/main" id="{4A5769F9-0352-4309-B3CF-153A1B41220D}"/>
              </a:ext>
            </a:extLst>
          </p:cNvPr>
          <p:cNvPicPr/>
          <p:nvPr/>
        </p:nvPicPr>
        <p:blipFill>
          <a:blip r:embed="rId2" cstate="print"/>
          <a:srcRect/>
          <a:stretch>
            <a:fillRect/>
          </a:stretch>
        </p:blipFill>
        <p:spPr bwMode="auto">
          <a:xfrm>
            <a:off x="2051720" y="2204864"/>
            <a:ext cx="4968552" cy="2664295"/>
          </a:xfrm>
          <a:prstGeom prst="rect">
            <a:avLst/>
          </a:prstGeom>
          <a:ln>
            <a:noFill/>
          </a:ln>
          <a:effectLst>
            <a:softEdge rad="112500"/>
          </a:effectLst>
        </p:spPr>
      </p:pic>
      <p:sp>
        <p:nvSpPr>
          <p:cNvPr id="14339" name="Заголовок 1">
            <a:extLst>
              <a:ext uri="{FF2B5EF4-FFF2-40B4-BE49-F238E27FC236}">
                <a16:creationId xmlns:a16="http://schemas.microsoft.com/office/drawing/2014/main" id="{6A37D9D0-2E69-4A54-8DC5-A38B12E9AD19}"/>
              </a:ext>
            </a:extLst>
          </p:cNvPr>
          <p:cNvSpPr>
            <a:spLocks noGrp="1"/>
          </p:cNvSpPr>
          <p:nvPr>
            <p:ph type="title"/>
          </p:nvPr>
        </p:nvSpPr>
        <p:spPr>
          <a:xfrm>
            <a:off x="457200" y="274638"/>
            <a:ext cx="8229600" cy="633412"/>
          </a:xfrm>
        </p:spPr>
        <p:txBody>
          <a:bodyPr/>
          <a:lstStyle/>
          <a:p>
            <a:br>
              <a:rPr lang="ru-RU" altLang="ru-RU" sz="2800" b="1">
                <a:solidFill>
                  <a:srgbClr val="FF0000"/>
                </a:solidFill>
              </a:rPr>
            </a:br>
            <a:r>
              <a:rPr lang="ru-RU" altLang="ru-RU" sz="2800" b="1">
                <a:solidFill>
                  <a:srgbClr val="FF0000"/>
                </a:solidFill>
              </a:rPr>
              <a:t>«Благодарность   поколению  победителей!»</a:t>
            </a:r>
            <a:br>
              <a:rPr lang="ru-RU" altLang="ru-RU"/>
            </a:br>
            <a:endParaRPr lang="ru-RU" altLang="ru-RU"/>
          </a:p>
        </p:txBody>
      </p:sp>
      <p:pic>
        <p:nvPicPr>
          <p:cNvPr id="13315" name="Picture 2" descr="D:\ПАТРИОТИКА\Поздравление ветеранов-2020\фото 4Стражева Т.П.JPG">
            <a:extLst>
              <a:ext uri="{FF2B5EF4-FFF2-40B4-BE49-F238E27FC236}">
                <a16:creationId xmlns:a16="http://schemas.microsoft.com/office/drawing/2014/main" id="{55EB00D6-DA9F-4E5E-8E55-CE5303FC5ED0}"/>
              </a:ext>
            </a:extLst>
          </p:cNvPr>
          <p:cNvPicPr>
            <a:picLocks noGrp="1" noChangeAspect="1" noChangeArrowheads="1"/>
          </p:cNvPicPr>
          <p:nvPr>
            <p:ph sz="half" idx="1"/>
          </p:nvPr>
        </p:nvPicPr>
        <p:blipFill>
          <a:blip r:embed="rId3" cstate="screen">
            <a:extLst>
              <a:ext uri="{28A0092B-C50C-407E-A947-70E740481C1C}">
                <a14:useLocalDpi xmlns:a14="http://schemas.microsoft.com/office/drawing/2010/main"/>
              </a:ext>
            </a:extLst>
          </a:blip>
          <a:srcRect/>
          <a:stretch>
            <a:fillRect/>
          </a:stretch>
        </p:blipFill>
        <p:spPr>
          <a:xfrm>
            <a:off x="467544" y="836712"/>
            <a:ext cx="2782061" cy="2086545"/>
          </a:xfrm>
          <a:effectLst>
            <a:softEdge rad="112500"/>
          </a:effectLst>
        </p:spPr>
      </p:pic>
      <p:pic>
        <p:nvPicPr>
          <p:cNvPr id="13316" name="Рисунок 7" descr="D:\ПАТРИОТИКА\Поздравление ветеранов-2020\поздр\IMG_6774.JPG">
            <a:extLst>
              <a:ext uri="{FF2B5EF4-FFF2-40B4-BE49-F238E27FC236}">
                <a16:creationId xmlns:a16="http://schemas.microsoft.com/office/drawing/2014/main" id="{A10760F0-67DC-4327-94DD-00B39ADAEA9A}"/>
              </a:ext>
            </a:extLst>
          </p:cNvPr>
          <p:cNvPicPr>
            <a:picLocks noChangeAspect="1" noChangeArrowheads="1"/>
          </p:cNvPicPr>
          <p:nvPr/>
        </p:nvPicPr>
        <p:blipFill>
          <a:blip r:embed="rId4" cstate="print"/>
          <a:srcRect/>
          <a:stretch>
            <a:fillRect/>
          </a:stretch>
        </p:blipFill>
        <p:spPr bwMode="auto">
          <a:xfrm>
            <a:off x="5796136" y="836712"/>
            <a:ext cx="2880320" cy="2161459"/>
          </a:xfrm>
          <a:prstGeom prst="rect">
            <a:avLst/>
          </a:prstGeom>
          <a:ln>
            <a:noFill/>
          </a:ln>
          <a:effectLst>
            <a:softEdge rad="112500"/>
          </a:effectLst>
        </p:spPr>
      </p:pic>
      <p:pic>
        <p:nvPicPr>
          <p:cNvPr id="13317" name="Содержимое 8" descr="D:\ПАТРИОТИКА\Поздравление ветеранов-2020\поздр\IMG_6775.JPG">
            <a:extLst>
              <a:ext uri="{FF2B5EF4-FFF2-40B4-BE49-F238E27FC236}">
                <a16:creationId xmlns:a16="http://schemas.microsoft.com/office/drawing/2014/main" id="{7F1342E9-00E8-443C-B3F9-E93851AA6B91}"/>
              </a:ext>
            </a:extLst>
          </p:cNvPr>
          <p:cNvPicPr>
            <a:picLocks noGrp="1"/>
          </p:cNvPicPr>
          <p:nvPr>
            <p:ph sz="half" idx="2"/>
          </p:nvPr>
        </p:nvPicPr>
        <p:blipFill>
          <a:blip r:embed="rId5" cstate="screen">
            <a:extLst>
              <a:ext uri="{28A0092B-C50C-407E-A947-70E740481C1C}">
                <a14:useLocalDpi xmlns:a14="http://schemas.microsoft.com/office/drawing/2010/main"/>
              </a:ext>
            </a:extLst>
          </a:blip>
          <a:srcRect/>
          <a:stretch>
            <a:fillRect/>
          </a:stretch>
        </p:blipFill>
        <p:spPr>
          <a:xfrm>
            <a:off x="5652120" y="3933056"/>
            <a:ext cx="3096344" cy="2232248"/>
          </a:xfrm>
          <a:effectLst>
            <a:softEdge rad="112500"/>
          </a:effectLst>
        </p:spPr>
      </p:pic>
      <p:pic>
        <p:nvPicPr>
          <p:cNvPr id="13318" name="Рисунок 9" descr="D:\ПАТРИОТИКА\Поздравление ветеранов-2020\поздр\IMG_6801.JPG">
            <a:extLst>
              <a:ext uri="{FF2B5EF4-FFF2-40B4-BE49-F238E27FC236}">
                <a16:creationId xmlns:a16="http://schemas.microsoft.com/office/drawing/2014/main" id="{881875F0-52F1-4433-8CC7-6C85A0A572DF}"/>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39552" y="4077072"/>
            <a:ext cx="2880320" cy="2161174"/>
          </a:xfrm>
          <a:prstGeom prst="rect">
            <a:avLst/>
          </a:prstGeom>
          <a:ln>
            <a:noFill/>
          </a:ln>
          <a:effectLst>
            <a:softEdge rad="11250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2" descr="C:\Users\Татьяна\Desktop\iами.jpg">
            <a:extLst>
              <a:ext uri="{FF2B5EF4-FFF2-40B4-BE49-F238E27FC236}">
                <a16:creationId xmlns:a16="http://schemas.microsoft.com/office/drawing/2014/main" id="{6605E143-78E0-4FDC-9B34-106E2EAA3849}"/>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259632" y="404664"/>
            <a:ext cx="3127375" cy="1952625"/>
          </a:xfrm>
          <a:prstGeom prst="rect">
            <a:avLst/>
          </a:prstGeom>
          <a:ln>
            <a:noFill/>
          </a:ln>
          <a:effectLst>
            <a:softEdge rad="112500"/>
          </a:effectLst>
        </p:spPr>
      </p:pic>
      <p:pic>
        <p:nvPicPr>
          <p:cNvPr id="14340" name="Picture 3" descr="C:\Users\Татьяна\Desktop\ртт.jpg">
            <a:extLst>
              <a:ext uri="{FF2B5EF4-FFF2-40B4-BE49-F238E27FC236}">
                <a16:creationId xmlns:a16="http://schemas.microsoft.com/office/drawing/2014/main" id="{088B6880-33B8-4E50-9F76-F0E2CC70484C}"/>
              </a:ext>
            </a:extLst>
          </p:cNvPr>
          <p:cNvPicPr>
            <a:picLocks noGrp="1" noChangeAspect="1" noChangeArrowheads="1"/>
          </p:cNvPicPr>
          <p:nvPr>
            <p:ph sz="half" idx="2"/>
          </p:nvPr>
        </p:nvPicPr>
        <p:blipFill>
          <a:blip r:embed="rId3" cstate="screen">
            <a:extLst>
              <a:ext uri="{28A0092B-C50C-407E-A947-70E740481C1C}">
                <a14:useLocalDpi xmlns:a14="http://schemas.microsoft.com/office/drawing/2010/main"/>
              </a:ext>
            </a:extLst>
          </a:blip>
          <a:srcRect/>
          <a:stretch>
            <a:fillRect/>
          </a:stretch>
        </p:blipFill>
        <p:spPr>
          <a:xfrm>
            <a:off x="4788024" y="548680"/>
            <a:ext cx="3574284" cy="1703511"/>
          </a:xfrm>
          <a:effectLst>
            <a:softEdge rad="112500"/>
          </a:effectLst>
        </p:spPr>
      </p:pic>
      <p:pic>
        <p:nvPicPr>
          <p:cNvPr id="14341" name="Picture 4" descr="C:\Users\Татьяна\Desktop\212121.jpg">
            <a:extLst>
              <a:ext uri="{FF2B5EF4-FFF2-40B4-BE49-F238E27FC236}">
                <a16:creationId xmlns:a16="http://schemas.microsoft.com/office/drawing/2014/main" id="{735C9DC0-476B-451F-BBF1-2A726B56985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702570" y="2636912"/>
            <a:ext cx="3892403" cy="1872208"/>
          </a:xfrm>
          <a:prstGeom prst="rect">
            <a:avLst/>
          </a:prstGeom>
          <a:ln>
            <a:noFill/>
          </a:ln>
          <a:effectLst>
            <a:softEdge rad="112500"/>
          </a:effectLst>
        </p:spPr>
      </p:pic>
      <p:pic>
        <p:nvPicPr>
          <p:cNvPr id="14342" name="Picture 5" descr="C:\Users\Татьяна\Desktop\iп.jpg">
            <a:extLst>
              <a:ext uri="{FF2B5EF4-FFF2-40B4-BE49-F238E27FC236}">
                <a16:creationId xmlns:a16="http://schemas.microsoft.com/office/drawing/2014/main" id="{A01C8199-CA73-44E1-BC8A-1A4786A62F22}"/>
              </a:ext>
            </a:extLst>
          </p:cNvPr>
          <p:cNvPicPr>
            <a:picLocks noGrp="1" noChangeAspect="1" noChangeArrowheads="1"/>
          </p:cNvPicPr>
          <p:nvPr>
            <p:ph sz="half" idx="1"/>
          </p:nvPr>
        </p:nvPicPr>
        <p:blipFill>
          <a:blip r:embed="rId5" cstate="screen">
            <a:extLst>
              <a:ext uri="{28A0092B-C50C-407E-A947-70E740481C1C}">
                <a14:useLocalDpi xmlns:a14="http://schemas.microsoft.com/office/drawing/2010/main"/>
              </a:ext>
            </a:extLst>
          </a:blip>
          <a:srcRect/>
          <a:stretch>
            <a:fillRect/>
          </a:stretch>
        </p:blipFill>
        <p:spPr>
          <a:xfrm>
            <a:off x="467544" y="2420888"/>
            <a:ext cx="3929454" cy="1864791"/>
          </a:xfrm>
          <a:effectLst>
            <a:softEdge rad="112500"/>
          </a:effectLst>
        </p:spPr>
      </p:pic>
      <p:pic>
        <p:nvPicPr>
          <p:cNvPr id="14343" name="Picture 7" descr="C:\Users\Татьяна\Desktop\iголь.jpg">
            <a:extLst>
              <a:ext uri="{FF2B5EF4-FFF2-40B4-BE49-F238E27FC236}">
                <a16:creationId xmlns:a16="http://schemas.microsoft.com/office/drawing/2014/main" id="{D5C0E36B-74D6-4CDD-939A-44F375BD72BD}"/>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411760" y="4581128"/>
            <a:ext cx="3656191" cy="1800200"/>
          </a:xfrm>
          <a:prstGeom prst="rect">
            <a:avLst/>
          </a:prstGeom>
          <a:ln>
            <a:noFill/>
          </a:ln>
          <a:effectLst>
            <a:softEdge rad="11250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Рисунок 12" descr="C:\Users\Татьяна\Desktop\Интернет-проект\А.И.Кондруцкий\А.И.Кондруцкий.jpg">
            <a:extLst>
              <a:ext uri="{FF2B5EF4-FFF2-40B4-BE49-F238E27FC236}">
                <a16:creationId xmlns:a16="http://schemas.microsoft.com/office/drawing/2014/main" id="{091A8016-3EA2-439C-B27B-0FAA2ED946E5}"/>
              </a:ext>
            </a:extLst>
          </p:cNvPr>
          <p:cNvPicPr/>
          <p:nvPr/>
        </p:nvPicPr>
        <p:blipFill>
          <a:blip r:embed="rId2" cstate="screen">
            <a:extLst>
              <a:ext uri="{28A0092B-C50C-407E-A947-70E740481C1C}">
                <a14:useLocalDpi xmlns:a14="http://schemas.microsoft.com/office/drawing/2010/main"/>
              </a:ext>
            </a:extLst>
          </a:blip>
          <a:srcRect/>
          <a:stretch>
            <a:fillRect/>
          </a:stretch>
        </p:blipFill>
        <p:spPr bwMode="auto">
          <a:xfrm>
            <a:off x="357158" y="428604"/>
            <a:ext cx="1610360" cy="2209800"/>
          </a:xfrm>
          <a:prstGeom prst="rect">
            <a:avLst/>
          </a:prstGeom>
          <a:ln>
            <a:noFill/>
          </a:ln>
          <a:effectLst>
            <a:softEdge rad="112500"/>
          </a:effectLst>
        </p:spPr>
      </p:pic>
      <p:sp>
        <p:nvSpPr>
          <p:cNvPr id="16387" name="Заголовок 1">
            <a:extLst>
              <a:ext uri="{FF2B5EF4-FFF2-40B4-BE49-F238E27FC236}">
                <a16:creationId xmlns:a16="http://schemas.microsoft.com/office/drawing/2014/main" id="{BA26170F-22F5-443B-A35B-6D727ACEA356}"/>
              </a:ext>
            </a:extLst>
          </p:cNvPr>
          <p:cNvSpPr>
            <a:spLocks noGrp="1"/>
          </p:cNvSpPr>
          <p:nvPr>
            <p:ph type="title"/>
          </p:nvPr>
        </p:nvSpPr>
        <p:spPr>
          <a:xfrm>
            <a:off x="457200" y="274638"/>
            <a:ext cx="8229600" cy="654050"/>
          </a:xfrm>
        </p:spPr>
        <p:txBody>
          <a:bodyPr/>
          <a:lstStyle/>
          <a:p>
            <a:br>
              <a:rPr lang="ru-RU" altLang="ru-RU" sz="2400" b="1">
                <a:solidFill>
                  <a:srgbClr val="FF0000"/>
                </a:solidFill>
              </a:rPr>
            </a:br>
            <a:br>
              <a:rPr lang="ru-RU" altLang="ru-RU" sz="1800" b="1">
                <a:solidFill>
                  <a:srgbClr val="FF0000"/>
                </a:solidFill>
              </a:rPr>
            </a:br>
            <a:r>
              <a:rPr lang="ru-RU" altLang="ru-RU" sz="1800" b="1">
                <a:solidFill>
                  <a:srgbClr val="FF0000"/>
                </a:solidFill>
              </a:rPr>
              <a:t>                                                   Всероссийский   проект   «Памяти Героев»</a:t>
            </a:r>
            <a:br>
              <a:rPr lang="ru-RU" altLang="ru-RU" sz="1800">
                <a:solidFill>
                  <a:srgbClr val="FF0000"/>
                </a:solidFill>
              </a:rPr>
            </a:br>
            <a:r>
              <a:rPr lang="ru-RU" altLang="ru-RU" sz="1800">
                <a:solidFill>
                  <a:srgbClr val="FF0000"/>
                </a:solidFill>
              </a:rPr>
              <a:t>                                                          </a:t>
            </a:r>
            <a:r>
              <a:rPr lang="ru-RU" altLang="ru-RU" sz="1800" b="1">
                <a:solidFill>
                  <a:srgbClr val="FF0000"/>
                </a:solidFill>
              </a:rPr>
              <a:t>Наш земляк- Герой Советского Союза</a:t>
            </a:r>
            <a:br>
              <a:rPr lang="ru-RU" altLang="ru-RU"/>
            </a:br>
            <a:endParaRPr lang="ru-RU" altLang="ru-RU"/>
          </a:p>
        </p:txBody>
      </p:sp>
      <p:sp>
        <p:nvSpPr>
          <p:cNvPr id="16388" name="Содержимое 10">
            <a:extLst>
              <a:ext uri="{FF2B5EF4-FFF2-40B4-BE49-F238E27FC236}">
                <a16:creationId xmlns:a16="http://schemas.microsoft.com/office/drawing/2014/main" id="{FEBC68E1-E1C3-4651-A8C0-F37A1F09B9E7}"/>
              </a:ext>
            </a:extLst>
          </p:cNvPr>
          <p:cNvSpPr>
            <a:spLocks noGrp="1"/>
          </p:cNvSpPr>
          <p:nvPr>
            <p:ph idx="1"/>
          </p:nvPr>
        </p:nvSpPr>
        <p:spPr>
          <a:xfrm>
            <a:off x="457200" y="928688"/>
            <a:ext cx="8229600" cy="5572125"/>
          </a:xfrm>
        </p:spPr>
        <p:txBody>
          <a:bodyPr/>
          <a:lstStyle/>
          <a:p>
            <a:pPr>
              <a:buFontTx/>
              <a:buNone/>
            </a:pPr>
            <a:r>
              <a:rPr lang="ru-RU" altLang="ru-RU" sz="1400" b="1">
                <a:solidFill>
                  <a:schemeClr val="tx2"/>
                </a:solidFill>
              </a:rPr>
              <a:t>                                    </a:t>
            </a:r>
            <a:r>
              <a:rPr lang="ru-RU" altLang="ru-RU" sz="1400" b="1">
                <a:solidFill>
                  <a:srgbClr val="FF0000"/>
                </a:solidFill>
              </a:rPr>
              <a:t>Кондруцкий  Алексей Иванович       </a:t>
            </a:r>
            <a:r>
              <a:rPr lang="ru-RU" altLang="ru-RU" sz="1400">
                <a:solidFill>
                  <a:schemeClr val="tx2"/>
                </a:solidFill>
              </a:rPr>
              <a:t> родился 30 марта 1913 года в деревне </a:t>
            </a:r>
          </a:p>
          <a:p>
            <a:pPr>
              <a:buFontTx/>
              <a:buNone/>
            </a:pPr>
            <a:r>
              <a:rPr lang="ru-RU" altLang="ru-RU" sz="1400">
                <a:solidFill>
                  <a:schemeClr val="tx2"/>
                </a:solidFill>
              </a:rPr>
              <a:t>                                   Овсянниково Сухиничского района Калужской области в крестьянской семье. </a:t>
            </a:r>
          </a:p>
          <a:p>
            <a:pPr>
              <a:buFontTx/>
              <a:buNone/>
            </a:pPr>
            <a:r>
              <a:rPr lang="ru-RU" altLang="ru-RU" sz="1400">
                <a:solidFill>
                  <a:schemeClr val="tx2"/>
                </a:solidFill>
              </a:rPr>
              <a:t>                                   В 1925 году окончил начальную школу. </a:t>
            </a:r>
            <a:br>
              <a:rPr lang="ru-RU" altLang="ru-RU" sz="1400">
                <a:solidFill>
                  <a:schemeClr val="tx2"/>
                </a:solidFill>
              </a:rPr>
            </a:br>
            <a:r>
              <a:rPr lang="ru-RU" altLang="ru-RU" sz="1400">
                <a:solidFill>
                  <a:schemeClr val="tx2"/>
                </a:solidFill>
              </a:rPr>
              <a:t>                             В голодные годы подростком переехал с родителями на Кубань, работал в колхозе </a:t>
            </a:r>
          </a:p>
          <a:p>
            <a:pPr>
              <a:buFontTx/>
              <a:buNone/>
            </a:pPr>
            <a:r>
              <a:rPr lang="ru-RU" altLang="ru-RU" sz="1400">
                <a:solidFill>
                  <a:schemeClr val="tx2"/>
                </a:solidFill>
              </a:rPr>
              <a:t>                                    «Свободный Труд» Новодеревянковского сельского Совета Краснодарского края.</a:t>
            </a:r>
            <a:br>
              <a:rPr lang="ru-RU" altLang="ru-RU" sz="1400">
                <a:solidFill>
                  <a:schemeClr val="tx2"/>
                </a:solidFill>
              </a:rPr>
            </a:br>
            <a:r>
              <a:rPr lang="ru-RU" altLang="ru-RU" sz="1400">
                <a:solidFill>
                  <a:schemeClr val="tx2"/>
                </a:solidFill>
              </a:rPr>
              <a:t>                             В мае 1941 года призван в армию на военные сборы, участник Великой Отечественной войны с июня 1941 года.   22 июля получил первое ранение в руку и, после двух месяцев лечения в тыловом госпитале, вновь пошел на фронт. В составе панфиловской дивизии  участвовал в обороне Москвы. 5 февраля 1942 года под Старой Руссой в наступательном бою был ранен вторично, с повреждением внутренних органов. Около года находился на излечении в госпитале, затем был направлен в запасной, потом в рабочий батальон. По личной просьбе был опять зачислен в действующую армию и направлен в 806-й полк 235-й стрелковой дивизии 43-й армии (Третий Белорусский фронт).</a:t>
            </a:r>
            <a:br>
              <a:rPr lang="ru-RU" altLang="ru-RU" sz="1400">
                <a:solidFill>
                  <a:schemeClr val="tx2"/>
                </a:solidFill>
              </a:rPr>
            </a:br>
            <a:r>
              <a:rPr lang="ru-RU" altLang="ru-RU" sz="1400">
                <a:solidFill>
                  <a:schemeClr val="tx2"/>
                </a:solidFill>
              </a:rPr>
              <a:t>     В критический момент боя на подступах  к городу Кенигсбергу сержант Кондруцкий первым поднялся в атаку, преодолел ров, под сильным вражеским огнем сумел добраться до амбразуры и подавить гранатами два пулемета врага.  Когда выбыл из строя командир взвода, Кондруцкий взял командование солдатами на себя и, увлекая их личным примером вперед, обеспечил успешную атаку форта № 5, в котором было пленено почти двести гитлеровцев.</a:t>
            </a:r>
            <a:br>
              <a:rPr lang="ru-RU" altLang="ru-RU" sz="1400">
                <a:solidFill>
                  <a:schemeClr val="tx2"/>
                </a:solidFill>
              </a:rPr>
            </a:br>
            <a:r>
              <a:rPr lang="ru-RU" altLang="ru-RU" sz="1400">
                <a:solidFill>
                  <a:schemeClr val="tx2"/>
                </a:solidFill>
              </a:rPr>
              <a:t>     За мужество и отвагу, проявленные при штурме Кенигсберга Указом Президиума Верховного Совета СССР от 19 апреля 1945 года Алексею Ивановичу Кондруцкому было присвоено звание Героя Советского Союза. Он награжден орденами Ленина, Красной Звезды, медалями «Золотая Звезда», «За оборону Москвы», «За Победу над  Германией в Великой Отечественной войне 1941-1945 гг.»,  «За взятие Кенигсберга»,   «Двадцать  лет победы в Великой Отечественной войне 1941-1945 гг», «Тридцать   лет победы в Великой Отечественной войне 1941-1945 гг»,   «50 лет Вооруженных Сил СССР», «60 лет Вооруженных Сил СССР».Демобилизован 20 ноября 1945 года  в звании старшины. </a:t>
            </a:r>
          </a:p>
          <a:p>
            <a:r>
              <a:rPr lang="ru-RU" altLang="ru-RU"/>
              <a:t> </a:t>
            </a:r>
          </a:p>
          <a:p>
            <a:endParaRPr lang="ru-RU" altLang="ru-RU"/>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E:\Уроки  Мужества- 2019-2020уч.год\2019-2020\Стенд к 75-летию Победы\Лица-победы.jpg">
            <a:extLst>
              <a:ext uri="{FF2B5EF4-FFF2-40B4-BE49-F238E27FC236}">
                <a16:creationId xmlns:a16="http://schemas.microsoft.com/office/drawing/2014/main" id="{6527820A-F669-4E01-B6AE-663C9A476E0A}"/>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00034" y="428604"/>
            <a:ext cx="3071834" cy="2436018"/>
          </a:xfrm>
          <a:prstGeom prst="rect">
            <a:avLst/>
          </a:prstGeom>
          <a:ln>
            <a:noFill/>
          </a:ln>
          <a:effectLst>
            <a:softEdge rad="112500"/>
          </a:effectLst>
        </p:spPr>
      </p:pic>
      <p:pic>
        <p:nvPicPr>
          <p:cNvPr id="17411" name="Picture 4" descr="C:\Users\Татьяна\Desktop\iзщшо.jpg">
            <a:extLst>
              <a:ext uri="{FF2B5EF4-FFF2-40B4-BE49-F238E27FC236}">
                <a16:creationId xmlns:a16="http://schemas.microsoft.com/office/drawing/2014/main" id="{F4F89270-B632-4AE0-9A66-3EA96264674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14875" y="3143250"/>
            <a:ext cx="4000500" cy="235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5" descr="C:\Users\Татьяна\Desktop\iюдл.jpg">
            <a:extLst>
              <a:ext uri="{FF2B5EF4-FFF2-40B4-BE49-F238E27FC236}">
                <a16:creationId xmlns:a16="http://schemas.microsoft.com/office/drawing/2014/main" id="{5A0176C6-D546-47AD-9B26-235719D0B2C3}"/>
              </a:ext>
            </a:extLst>
          </p:cNvPr>
          <p:cNvPicPr>
            <a:picLocks noGrp="1" noChangeAspect="1" noChangeArrowheads="1"/>
          </p:cNvPicPr>
          <p:nvPr>
            <p:ph sz="half" idx="1"/>
          </p:nvPr>
        </p:nvPicPr>
        <p:blipFill>
          <a:blip r:embed="rId4" cstate="screen">
            <a:extLst>
              <a:ext uri="{28A0092B-C50C-407E-A947-70E740481C1C}">
                <a14:useLocalDpi xmlns:a14="http://schemas.microsoft.com/office/drawing/2010/main"/>
              </a:ext>
            </a:extLst>
          </a:blip>
          <a:srcRect/>
          <a:stretch>
            <a:fillRect/>
          </a:stretch>
        </p:blipFill>
        <p:spPr>
          <a:xfrm>
            <a:off x="357188" y="2928938"/>
            <a:ext cx="3795712" cy="2227262"/>
          </a:xfrm>
          <a:noFill/>
        </p:spPr>
      </p:pic>
      <p:pic>
        <p:nvPicPr>
          <p:cNvPr id="36870" name="Picture 6" descr="C:\Users\Татьяна\Desktop\iждзлщш.jpg">
            <a:extLst>
              <a:ext uri="{FF2B5EF4-FFF2-40B4-BE49-F238E27FC236}">
                <a16:creationId xmlns:a16="http://schemas.microsoft.com/office/drawing/2014/main" id="{6598A3C4-8E74-4C07-A5BB-223FA1080C3F}"/>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785917" y="4357694"/>
            <a:ext cx="3024139" cy="2268105"/>
          </a:xfrm>
          <a:prstGeom prst="rect">
            <a:avLst/>
          </a:prstGeom>
          <a:ln>
            <a:noFill/>
          </a:ln>
          <a:effectLst>
            <a:softEdge rad="112500"/>
          </a:effectLst>
        </p:spPr>
      </p:pic>
      <p:pic>
        <p:nvPicPr>
          <p:cNvPr id="17414" name="Picture 7" descr="C:\Users\Татьяна\Desktop\iждлщ.jpg">
            <a:extLst>
              <a:ext uri="{FF2B5EF4-FFF2-40B4-BE49-F238E27FC236}">
                <a16:creationId xmlns:a16="http://schemas.microsoft.com/office/drawing/2014/main" id="{99C83661-6FFA-4600-BF56-C9A4F4A36C03}"/>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500563" y="571500"/>
            <a:ext cx="41656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5" name="Picture 4" descr="C:\Users\Татьяна\Desktop\IMG_6817.jpg">
            <a:extLst>
              <a:ext uri="{FF2B5EF4-FFF2-40B4-BE49-F238E27FC236}">
                <a16:creationId xmlns:a16="http://schemas.microsoft.com/office/drawing/2014/main" id="{10223A85-DA56-4458-820C-117295C51A71}"/>
              </a:ext>
            </a:extLst>
          </p:cNvPr>
          <p:cNvPicPr>
            <a:picLocks noChangeAspect="1" noChangeArrowheads="1"/>
          </p:cNvPicPr>
          <p:nvPr/>
        </p:nvPicPr>
        <p:blipFill>
          <a:blip r:embed="rId2" cstate="print"/>
          <a:srcRect/>
          <a:stretch>
            <a:fillRect/>
          </a:stretch>
        </p:blipFill>
        <p:spPr bwMode="auto">
          <a:xfrm>
            <a:off x="2339752" y="3284984"/>
            <a:ext cx="4267200" cy="2981325"/>
          </a:xfrm>
          <a:prstGeom prst="rect">
            <a:avLst/>
          </a:prstGeom>
          <a:ln>
            <a:noFill/>
          </a:ln>
          <a:effectLst>
            <a:softEdge rad="112500"/>
          </a:effectLst>
        </p:spPr>
      </p:pic>
      <p:sp>
        <p:nvSpPr>
          <p:cNvPr id="18435" name="Заголовок 1">
            <a:extLst>
              <a:ext uri="{FF2B5EF4-FFF2-40B4-BE49-F238E27FC236}">
                <a16:creationId xmlns:a16="http://schemas.microsoft.com/office/drawing/2014/main" id="{45A6EE73-936D-4F06-88B0-63FAB6384DFF}"/>
              </a:ext>
            </a:extLst>
          </p:cNvPr>
          <p:cNvSpPr>
            <a:spLocks noGrp="1"/>
          </p:cNvSpPr>
          <p:nvPr>
            <p:ph type="title"/>
          </p:nvPr>
        </p:nvSpPr>
        <p:spPr>
          <a:xfrm>
            <a:off x="457200" y="274638"/>
            <a:ext cx="8229600" cy="1354137"/>
          </a:xfrm>
        </p:spPr>
        <p:txBody>
          <a:bodyPr/>
          <a:lstStyle/>
          <a:p>
            <a:r>
              <a:rPr lang="ru-RU" altLang="ru-RU" sz="2400" b="1">
                <a:solidFill>
                  <a:srgbClr val="FF0000"/>
                </a:solidFill>
              </a:rPr>
              <a:t>Акция «Письмо Победы»</a:t>
            </a:r>
            <a:r>
              <a:rPr lang="ru-RU" altLang="ru-RU" sz="2400">
                <a:solidFill>
                  <a:srgbClr val="FF0000"/>
                </a:solidFill>
              </a:rPr>
              <a:t> </a:t>
            </a:r>
            <a:br>
              <a:rPr lang="ru-RU" altLang="ru-RU" sz="2400">
                <a:solidFill>
                  <a:srgbClr val="FF0000"/>
                </a:solidFill>
              </a:rPr>
            </a:br>
            <a:r>
              <a:rPr lang="ru-RU" altLang="ru-RU" sz="2400">
                <a:solidFill>
                  <a:srgbClr val="FF0000"/>
                </a:solidFill>
              </a:rPr>
              <a:t>В преддверии 9 мая «Волонтеры Победы»                   запустили акцию «Письмо Победы».                                       Её девиз – «Скажи спасибо лично»</a:t>
            </a:r>
          </a:p>
        </p:txBody>
      </p:sp>
      <p:pic>
        <p:nvPicPr>
          <p:cNvPr id="15363" name="Picture 2" descr="C:\Users\Татьяна\Desktop\IMG_6835.jpg">
            <a:extLst>
              <a:ext uri="{FF2B5EF4-FFF2-40B4-BE49-F238E27FC236}">
                <a16:creationId xmlns:a16="http://schemas.microsoft.com/office/drawing/2014/main" id="{2329EDB9-423A-46DD-8AF6-EFDC19B580F6}"/>
              </a:ext>
            </a:extLst>
          </p:cNvPr>
          <p:cNvPicPr>
            <a:picLocks noGrp="1" noChangeAspect="1" noChangeArrowheads="1"/>
          </p:cNvPicPr>
          <p:nvPr>
            <p:ph sz="half" idx="1"/>
          </p:nvPr>
        </p:nvPicPr>
        <p:blipFill>
          <a:blip r:embed="rId3" cstate="screen">
            <a:extLst>
              <a:ext uri="{28A0092B-C50C-407E-A947-70E740481C1C}">
                <a14:useLocalDpi xmlns:a14="http://schemas.microsoft.com/office/drawing/2010/main"/>
              </a:ext>
            </a:extLst>
          </a:blip>
          <a:srcRect/>
          <a:stretch>
            <a:fillRect/>
          </a:stretch>
        </p:blipFill>
        <p:spPr>
          <a:xfrm rot="21265189">
            <a:off x="395537" y="1739981"/>
            <a:ext cx="3096344" cy="2322258"/>
          </a:xfrm>
          <a:effectLst>
            <a:softEdge rad="112500"/>
          </a:effectLst>
        </p:spPr>
      </p:pic>
      <p:pic>
        <p:nvPicPr>
          <p:cNvPr id="15364" name="Picture 3" descr="C:\Users\Татьяна\Desktop\IMG_6827.jpg">
            <a:extLst>
              <a:ext uri="{FF2B5EF4-FFF2-40B4-BE49-F238E27FC236}">
                <a16:creationId xmlns:a16="http://schemas.microsoft.com/office/drawing/2014/main" id="{F92B333A-01D0-492A-AF7E-AFE88DACAB6B}"/>
              </a:ext>
            </a:extLst>
          </p:cNvPr>
          <p:cNvPicPr>
            <a:picLocks noGrp="1" noChangeAspect="1" noChangeArrowheads="1"/>
          </p:cNvPicPr>
          <p:nvPr>
            <p:ph sz="half" idx="2"/>
          </p:nvPr>
        </p:nvPicPr>
        <p:blipFill>
          <a:blip r:embed="rId4" cstate="screen">
            <a:extLst>
              <a:ext uri="{28A0092B-C50C-407E-A947-70E740481C1C}">
                <a14:useLocalDpi xmlns:a14="http://schemas.microsoft.com/office/drawing/2010/main"/>
              </a:ext>
            </a:extLst>
          </a:blip>
          <a:srcRect/>
          <a:stretch>
            <a:fillRect/>
          </a:stretch>
        </p:blipFill>
        <p:spPr>
          <a:xfrm rot="21347754">
            <a:off x="6084168" y="1628800"/>
            <a:ext cx="2571750" cy="3429000"/>
          </a:xfrm>
          <a:effectLst>
            <a:softEdge rad="11250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Заголовок 1">
            <a:extLst>
              <a:ext uri="{FF2B5EF4-FFF2-40B4-BE49-F238E27FC236}">
                <a16:creationId xmlns:a16="http://schemas.microsoft.com/office/drawing/2014/main" id="{15970A8B-BF7E-40FC-BB64-0AD4EEB22238}"/>
              </a:ext>
            </a:extLst>
          </p:cNvPr>
          <p:cNvSpPr>
            <a:spLocks noGrp="1"/>
          </p:cNvSpPr>
          <p:nvPr>
            <p:ph type="title"/>
          </p:nvPr>
        </p:nvSpPr>
        <p:spPr>
          <a:xfrm>
            <a:off x="457200" y="274638"/>
            <a:ext cx="8229600" cy="777875"/>
          </a:xfrm>
        </p:spPr>
        <p:txBody>
          <a:bodyPr/>
          <a:lstStyle/>
          <a:p>
            <a:r>
              <a:rPr lang="ru-RU" altLang="ru-RU" sz="2800" b="1">
                <a:solidFill>
                  <a:srgbClr val="FF0000"/>
                </a:solidFill>
              </a:rPr>
              <a:t>Акция «Голубь мира»</a:t>
            </a:r>
            <a:endParaRPr lang="ru-RU" altLang="ru-RU" sz="2800">
              <a:solidFill>
                <a:srgbClr val="FF0000"/>
              </a:solidFill>
            </a:endParaRPr>
          </a:p>
        </p:txBody>
      </p:sp>
      <p:pic>
        <p:nvPicPr>
          <p:cNvPr id="16388" name="Picture 2" descr="C:\Users\Татьяна\Desktop\Прокопова Тат 1а.jpg">
            <a:extLst>
              <a:ext uri="{FF2B5EF4-FFF2-40B4-BE49-F238E27FC236}">
                <a16:creationId xmlns:a16="http://schemas.microsoft.com/office/drawing/2014/main" id="{F23E3BAC-6DA1-4FCA-A2FC-21AB5804F383}"/>
              </a:ext>
            </a:extLst>
          </p:cNvPr>
          <p:cNvPicPr>
            <a:picLocks noGrp="1" noChangeAspect="1" noChangeArrowheads="1"/>
          </p:cNvPicPr>
          <p:nvPr>
            <p:ph sz="half" idx="1"/>
          </p:nvPr>
        </p:nvPicPr>
        <p:blipFill>
          <a:blip r:embed="rId2" cstate="screen">
            <a:extLst>
              <a:ext uri="{28A0092B-C50C-407E-A947-70E740481C1C}">
                <a14:useLocalDpi xmlns:a14="http://schemas.microsoft.com/office/drawing/2010/main"/>
              </a:ext>
            </a:extLst>
          </a:blip>
          <a:srcRect/>
          <a:stretch>
            <a:fillRect/>
          </a:stretch>
        </p:blipFill>
        <p:spPr>
          <a:xfrm>
            <a:off x="467544" y="836712"/>
            <a:ext cx="2312987" cy="3121025"/>
          </a:xfrm>
          <a:effectLst>
            <a:softEdge rad="112500"/>
          </a:effectLst>
        </p:spPr>
      </p:pic>
      <p:pic>
        <p:nvPicPr>
          <p:cNvPr id="16389" name="Picture 3" descr="C:\Users\Татьяна\Desktop\Гареева Арина 1а.jpg">
            <a:extLst>
              <a:ext uri="{FF2B5EF4-FFF2-40B4-BE49-F238E27FC236}">
                <a16:creationId xmlns:a16="http://schemas.microsoft.com/office/drawing/2014/main" id="{FCB1E436-F41C-4583-BB05-E5B1E97CBEA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00192" y="908720"/>
            <a:ext cx="2341563" cy="3121025"/>
          </a:xfrm>
          <a:prstGeom prst="rect">
            <a:avLst/>
          </a:prstGeom>
          <a:ln>
            <a:noFill/>
          </a:ln>
          <a:effectLst>
            <a:softEdge rad="112500"/>
          </a:effectLst>
        </p:spPr>
      </p:pic>
      <p:pic>
        <p:nvPicPr>
          <p:cNvPr id="16390" name="Picture 4" descr="C:\Users\Татьяна\Desktop\IMG-20200506-WA0080.jpg">
            <a:extLst>
              <a:ext uri="{FF2B5EF4-FFF2-40B4-BE49-F238E27FC236}">
                <a16:creationId xmlns:a16="http://schemas.microsoft.com/office/drawing/2014/main" id="{5EB64C0C-C52E-4795-BFC9-149F031F30E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31840" y="1124744"/>
            <a:ext cx="2694111" cy="2694111"/>
          </a:xfrm>
          <a:prstGeom prst="rect">
            <a:avLst/>
          </a:prstGeom>
          <a:ln>
            <a:noFill/>
          </a:ln>
          <a:effectLst>
            <a:softEdge rad="112500"/>
          </a:effectLst>
        </p:spPr>
      </p:pic>
      <p:pic>
        <p:nvPicPr>
          <p:cNvPr id="16391" name="Picture 5" descr="C:\Users\Татьяна\Desktop\IMG-20200506-WA0065.jpg">
            <a:extLst>
              <a:ext uri="{FF2B5EF4-FFF2-40B4-BE49-F238E27FC236}">
                <a16:creationId xmlns:a16="http://schemas.microsoft.com/office/drawing/2014/main" id="{B7E83EF1-B125-40D0-9801-1F02C31DDF51}"/>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283968" y="3933056"/>
            <a:ext cx="2448272" cy="2448272"/>
          </a:xfrm>
          <a:prstGeom prst="rect">
            <a:avLst/>
          </a:prstGeom>
          <a:ln>
            <a:noFill/>
          </a:ln>
          <a:effectLst>
            <a:softEdge rad="112500"/>
          </a:effectLst>
        </p:spPr>
      </p:pic>
      <p:pic>
        <p:nvPicPr>
          <p:cNvPr id="16392" name="Picture 6" descr="C:\Users\Татьяна\Desktop\IMG-20200506-WA0063.jpg">
            <a:extLst>
              <a:ext uri="{FF2B5EF4-FFF2-40B4-BE49-F238E27FC236}">
                <a16:creationId xmlns:a16="http://schemas.microsoft.com/office/drawing/2014/main" id="{963BC2C7-B738-4FB4-8263-952C42569613}"/>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619672" y="4005064"/>
            <a:ext cx="2423740" cy="2423740"/>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Заголовок 1">
            <a:extLst>
              <a:ext uri="{FF2B5EF4-FFF2-40B4-BE49-F238E27FC236}">
                <a16:creationId xmlns:a16="http://schemas.microsoft.com/office/drawing/2014/main" id="{38C77894-2BAD-4B90-80DA-20161702F1C6}"/>
              </a:ext>
            </a:extLst>
          </p:cNvPr>
          <p:cNvSpPr>
            <a:spLocks noGrp="1"/>
          </p:cNvSpPr>
          <p:nvPr>
            <p:ph type="title"/>
          </p:nvPr>
        </p:nvSpPr>
        <p:spPr>
          <a:xfrm>
            <a:off x="457200" y="274638"/>
            <a:ext cx="8229600" cy="654050"/>
          </a:xfrm>
        </p:spPr>
        <p:txBody>
          <a:bodyPr/>
          <a:lstStyle/>
          <a:p>
            <a:r>
              <a:rPr lang="ru-RU" altLang="ru-RU" sz="3200" b="1">
                <a:solidFill>
                  <a:srgbClr val="FF0000"/>
                </a:solidFill>
              </a:rPr>
              <a:t>                        «Сады Победы»</a:t>
            </a:r>
          </a:p>
        </p:txBody>
      </p:sp>
      <p:pic>
        <p:nvPicPr>
          <p:cNvPr id="50178" name="Picture 2" descr="E:\Уроки  Мужества- 2019-2020уч.год\2019-2020\Стенд к 75-летию Победы\SAD_POBEDY.jpg">
            <a:extLst>
              <a:ext uri="{FF2B5EF4-FFF2-40B4-BE49-F238E27FC236}">
                <a16:creationId xmlns:a16="http://schemas.microsoft.com/office/drawing/2014/main" id="{4B982729-CB54-4900-B506-6C3CB1A17CD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85786" y="357166"/>
            <a:ext cx="2452308" cy="2433298"/>
          </a:xfrm>
          <a:prstGeom prst="rect">
            <a:avLst/>
          </a:prstGeom>
          <a:ln>
            <a:noFill/>
          </a:ln>
          <a:effectLst>
            <a:softEdge rad="112500"/>
          </a:effectLst>
        </p:spPr>
      </p:pic>
      <p:pic>
        <p:nvPicPr>
          <p:cNvPr id="50179" name="Picture 3" descr="D:\Фото для работы\акция сирень 45-го\IMG_3042.jpg">
            <a:extLst>
              <a:ext uri="{FF2B5EF4-FFF2-40B4-BE49-F238E27FC236}">
                <a16:creationId xmlns:a16="http://schemas.microsoft.com/office/drawing/2014/main" id="{C55A93DB-9E13-456A-B3AC-86B432C516FC}"/>
              </a:ext>
            </a:extLst>
          </p:cNvPr>
          <p:cNvPicPr>
            <a:picLocks noGrp="1" noChangeAspect="1" noChangeArrowheads="1"/>
          </p:cNvPicPr>
          <p:nvPr>
            <p:ph sz="half" idx="1"/>
          </p:nvPr>
        </p:nvPicPr>
        <p:blipFill>
          <a:blip r:embed="rId3" cstate="screen">
            <a:extLst>
              <a:ext uri="{28A0092B-C50C-407E-A947-70E740481C1C}">
                <a14:useLocalDpi xmlns:a14="http://schemas.microsoft.com/office/drawing/2010/main"/>
              </a:ext>
            </a:extLst>
          </a:blip>
          <a:srcRect/>
          <a:stretch>
            <a:fillRect/>
          </a:stretch>
        </p:blipFill>
        <p:spPr>
          <a:xfrm>
            <a:off x="642909" y="3000372"/>
            <a:ext cx="3421821" cy="2976054"/>
          </a:xfrm>
          <a:effectLst>
            <a:softEdge rad="112500"/>
          </a:effectLst>
        </p:spPr>
      </p:pic>
      <p:pic>
        <p:nvPicPr>
          <p:cNvPr id="50180" name="Picture 4" descr="D:\Фото для работы\посадка лип-11 а\IMG_6709.JPG">
            <a:extLst>
              <a:ext uri="{FF2B5EF4-FFF2-40B4-BE49-F238E27FC236}">
                <a16:creationId xmlns:a16="http://schemas.microsoft.com/office/drawing/2014/main" id="{112CF0FF-8847-4889-A047-05F65FB0F410}"/>
              </a:ext>
            </a:extLst>
          </p:cNvPr>
          <p:cNvPicPr>
            <a:picLocks noGrp="1" noChangeAspect="1" noChangeArrowheads="1"/>
          </p:cNvPicPr>
          <p:nvPr>
            <p:ph sz="half" idx="2"/>
          </p:nvPr>
        </p:nvPicPr>
        <p:blipFill>
          <a:blip r:embed="rId4" cstate="screen">
            <a:extLst>
              <a:ext uri="{28A0092B-C50C-407E-A947-70E740481C1C}">
                <a14:useLocalDpi xmlns:a14="http://schemas.microsoft.com/office/drawing/2010/main"/>
              </a:ext>
            </a:extLst>
          </a:blip>
          <a:srcRect/>
          <a:stretch>
            <a:fillRect/>
          </a:stretch>
        </p:blipFill>
        <p:spPr>
          <a:xfrm>
            <a:off x="4286248" y="1714488"/>
            <a:ext cx="4038600" cy="3028950"/>
          </a:xfrm>
          <a:effectLst>
            <a:softEdge rad="11250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Заголовок 1">
            <a:extLst>
              <a:ext uri="{FF2B5EF4-FFF2-40B4-BE49-F238E27FC236}">
                <a16:creationId xmlns:a16="http://schemas.microsoft.com/office/drawing/2014/main" id="{1D9E1F29-89CF-405C-9D65-0F81EED8649C}"/>
              </a:ext>
            </a:extLst>
          </p:cNvPr>
          <p:cNvSpPr>
            <a:spLocks noGrp="1"/>
          </p:cNvSpPr>
          <p:nvPr>
            <p:ph type="title"/>
          </p:nvPr>
        </p:nvSpPr>
        <p:spPr>
          <a:xfrm>
            <a:off x="457200" y="274638"/>
            <a:ext cx="8229600" cy="706437"/>
          </a:xfrm>
        </p:spPr>
        <p:txBody>
          <a:bodyPr/>
          <a:lstStyle/>
          <a:p>
            <a:br>
              <a:rPr lang="ru-RU" altLang="ru-RU" sz="2400" b="1"/>
            </a:br>
            <a:br>
              <a:rPr lang="ru-RU" altLang="ru-RU" sz="2400" b="1"/>
            </a:br>
            <a:r>
              <a:rPr lang="ru-RU" altLang="ru-RU" sz="2400" b="1">
                <a:solidFill>
                  <a:srgbClr val="FF0000"/>
                </a:solidFill>
              </a:rPr>
              <a:t>                                        «Во  славе Суворова – </a:t>
            </a:r>
            <a:br>
              <a:rPr lang="ru-RU" altLang="ru-RU" sz="2400">
                <a:solidFill>
                  <a:srgbClr val="FF0000"/>
                </a:solidFill>
              </a:rPr>
            </a:br>
            <a:r>
              <a:rPr lang="ru-RU" altLang="ru-RU" sz="2400">
                <a:solidFill>
                  <a:srgbClr val="FF0000"/>
                </a:solidFill>
              </a:rPr>
              <a:t>                                        </a:t>
            </a:r>
            <a:r>
              <a:rPr lang="ru-RU" altLang="ru-RU" sz="2400" b="1">
                <a:solidFill>
                  <a:srgbClr val="FF0000"/>
                </a:solidFill>
              </a:rPr>
              <a:t>величье России»</a:t>
            </a:r>
            <a:br>
              <a:rPr lang="ru-RU" altLang="ru-RU"/>
            </a:br>
            <a:endParaRPr lang="ru-RU" altLang="ru-RU"/>
          </a:p>
        </p:txBody>
      </p:sp>
      <p:sp>
        <p:nvSpPr>
          <p:cNvPr id="21507" name="Содержимое 2">
            <a:extLst>
              <a:ext uri="{FF2B5EF4-FFF2-40B4-BE49-F238E27FC236}">
                <a16:creationId xmlns:a16="http://schemas.microsoft.com/office/drawing/2014/main" id="{6115D319-1CA8-4632-87C4-0857B640C606}"/>
              </a:ext>
            </a:extLst>
          </p:cNvPr>
          <p:cNvSpPr>
            <a:spLocks noGrp="1"/>
          </p:cNvSpPr>
          <p:nvPr>
            <p:ph sz="half" idx="1"/>
          </p:nvPr>
        </p:nvSpPr>
        <p:spPr/>
        <p:txBody>
          <a:bodyPr/>
          <a:lstStyle/>
          <a:p>
            <a:pPr algn="just"/>
            <a:r>
              <a:rPr lang="ru-RU" altLang="ru-RU" sz="1200" b="1"/>
              <a:t>В целях исполнения комплексного плана мероприятий Министерства обороны РФ, посвященных 290-летию со дня рождения Генералиссимуса А.В. Суворова, с целью привлечения детей к истории военного времени, передачи патриотических ценностей подрастающему поколению, осуществляется просмотр фильмов о жизни и победах А.В. Суворова:</a:t>
            </a:r>
          </a:p>
          <a:p>
            <a:pPr algn="just"/>
            <a:r>
              <a:rPr lang="ru-RU" altLang="ru-RU" sz="1200" b="1"/>
              <a:t>1. «Суворов» (реж.Т.Тарасова, 2005 год, 53 мин., документальный) НП «Телеканал «Держава».</a:t>
            </a:r>
          </a:p>
          <a:p>
            <a:pPr algn="just"/>
            <a:r>
              <a:rPr lang="ru-RU" altLang="ru-RU" sz="1200" b="1"/>
              <a:t>2. «Александр Суворов» (реж.А.Денисов, 2007 год, 57 мин.)</a:t>
            </a:r>
          </a:p>
          <a:p>
            <a:pPr algn="just"/>
            <a:r>
              <a:rPr lang="ru-RU" altLang="ru-RU" sz="1200" b="1"/>
              <a:t>3. «Дни русской боевой славы. Битва за Измаил. 1970 год». (реж.Л.Фишель, 2010 год, 26 мин.) ООО «Видеостудия «КВАРТ»</a:t>
            </a:r>
          </a:p>
          <a:p>
            <a:pPr algn="just"/>
            <a:r>
              <a:rPr lang="ru-RU" altLang="ru-RU" sz="1200" b="1"/>
              <a:t>4. «Суворов» (реж.В.Пудовкин, М.Даллер, 1940 год, 1 час.43 мин., игровой полнометражный) к/с «Мосфильм»</a:t>
            </a:r>
          </a:p>
          <a:p>
            <a:pPr algn="just"/>
            <a:r>
              <a:rPr lang="ru-RU" altLang="ru-RU" sz="1200" b="1"/>
              <a:t>5. «Суворов. Штурм Измаила» (</a:t>
            </a:r>
            <a:r>
              <a:rPr lang="ru-RU" altLang="ru-RU" sz="1200" b="1">
                <a:hlinkClick r:id="rId2"/>
              </a:rPr>
              <a:t>https://tvzvezda.ru/schedule/programs/content/201805141154-315o.htm/201812291337-le4f.htm</a:t>
            </a:r>
            <a:r>
              <a:rPr lang="ru-RU" altLang="ru-RU" sz="1200" b="1"/>
              <a:t>)</a:t>
            </a:r>
          </a:p>
          <a:p>
            <a:endParaRPr lang="ru-RU" altLang="ru-RU"/>
          </a:p>
        </p:txBody>
      </p:sp>
      <p:pic>
        <p:nvPicPr>
          <p:cNvPr id="5" name="Рисунок 4" descr="C:\Users\Татьяна\Desktop\Без названия.jpg">
            <a:extLst>
              <a:ext uri="{FF2B5EF4-FFF2-40B4-BE49-F238E27FC236}">
                <a16:creationId xmlns:a16="http://schemas.microsoft.com/office/drawing/2014/main" id="{634583E3-D934-42FF-A46A-73760691651E}"/>
              </a:ext>
            </a:extLst>
          </p:cNvPr>
          <p:cNvPicPr/>
          <p:nvPr/>
        </p:nvPicPr>
        <p:blipFill>
          <a:blip r:embed="rId3" cstate="print"/>
          <a:srcRect/>
          <a:stretch>
            <a:fillRect/>
          </a:stretch>
        </p:blipFill>
        <p:spPr bwMode="auto">
          <a:xfrm>
            <a:off x="1187624" y="260648"/>
            <a:ext cx="2736304" cy="1425704"/>
          </a:xfrm>
          <a:prstGeom prst="rect">
            <a:avLst/>
          </a:prstGeom>
          <a:ln>
            <a:noFill/>
          </a:ln>
          <a:effectLst>
            <a:softEdge rad="112500"/>
          </a:effectLst>
        </p:spPr>
      </p:pic>
      <p:pic>
        <p:nvPicPr>
          <p:cNvPr id="6" name="Содержимое 5" descr="C:\Users\Татьяна\Desktop\IMG-20200714-WA0036.jpg">
            <a:extLst>
              <a:ext uri="{FF2B5EF4-FFF2-40B4-BE49-F238E27FC236}">
                <a16:creationId xmlns:a16="http://schemas.microsoft.com/office/drawing/2014/main" id="{905D1FC5-F9CD-4712-8857-E36C4795E16E}"/>
              </a:ext>
            </a:extLst>
          </p:cNvPr>
          <p:cNvPicPr>
            <a:picLocks noGrp="1"/>
          </p:cNvPicPr>
          <p:nvPr>
            <p:ph sz="half" idx="2"/>
          </p:nvPr>
        </p:nvPicPr>
        <p:blipFill>
          <a:blip r:embed="rId4" cstate="screen">
            <a:extLst>
              <a:ext uri="{28A0092B-C50C-407E-A947-70E740481C1C}">
                <a14:useLocalDpi xmlns:a14="http://schemas.microsoft.com/office/drawing/2010/main"/>
              </a:ext>
            </a:extLst>
          </a:blip>
          <a:srcRect/>
          <a:stretch>
            <a:fillRect/>
          </a:stretch>
        </p:blipFill>
        <p:spPr>
          <a:xfrm>
            <a:off x="4644008" y="1196752"/>
            <a:ext cx="2304256" cy="1912141"/>
          </a:xfrm>
          <a:effectLst>
            <a:softEdge rad="112500"/>
          </a:effectLst>
        </p:spPr>
      </p:pic>
      <p:pic>
        <p:nvPicPr>
          <p:cNvPr id="7" name="Рисунок 6" descr="C:\Users\Татьяна\Desktop\IMG-20201010-WA0036.jpg">
            <a:extLst>
              <a:ext uri="{FF2B5EF4-FFF2-40B4-BE49-F238E27FC236}">
                <a16:creationId xmlns:a16="http://schemas.microsoft.com/office/drawing/2014/main" id="{0492A91C-28B0-490F-B4F0-5C8E470D4301}"/>
              </a:ext>
            </a:extLst>
          </p:cNvPr>
          <p:cNvPicPr/>
          <p:nvPr/>
        </p:nvPicPr>
        <p:blipFill>
          <a:blip r:embed="rId5" cstate="screen">
            <a:extLst>
              <a:ext uri="{28A0092B-C50C-407E-A947-70E740481C1C}">
                <a14:useLocalDpi xmlns:a14="http://schemas.microsoft.com/office/drawing/2010/main"/>
              </a:ext>
            </a:extLst>
          </a:blip>
          <a:srcRect/>
          <a:stretch>
            <a:fillRect/>
          </a:stretch>
        </p:blipFill>
        <p:spPr bwMode="auto">
          <a:xfrm>
            <a:off x="6876256" y="1916832"/>
            <a:ext cx="1908810" cy="2545080"/>
          </a:xfrm>
          <a:prstGeom prst="rect">
            <a:avLst/>
          </a:prstGeom>
          <a:ln>
            <a:noFill/>
          </a:ln>
          <a:effectLst>
            <a:softEdge rad="112500"/>
          </a:effectLst>
        </p:spPr>
      </p:pic>
      <p:pic>
        <p:nvPicPr>
          <p:cNvPr id="8" name="Рисунок 7" descr="C:\Users\Татьяна\Desktop\IMG-20200908-WA0079.jpg">
            <a:extLst>
              <a:ext uri="{FF2B5EF4-FFF2-40B4-BE49-F238E27FC236}">
                <a16:creationId xmlns:a16="http://schemas.microsoft.com/office/drawing/2014/main" id="{465D4427-B1BE-49B8-913D-E615B64C56C2}"/>
              </a:ext>
            </a:extLst>
          </p:cNvPr>
          <p:cNvPicPr/>
          <p:nvPr/>
        </p:nvPicPr>
        <p:blipFill>
          <a:blip r:embed="rId6" cstate="screen">
            <a:extLst>
              <a:ext uri="{28A0092B-C50C-407E-A947-70E740481C1C}">
                <a14:useLocalDpi xmlns:a14="http://schemas.microsoft.com/office/drawing/2010/main"/>
              </a:ext>
            </a:extLst>
          </a:blip>
          <a:srcRect/>
          <a:stretch>
            <a:fillRect/>
          </a:stretch>
        </p:blipFill>
        <p:spPr bwMode="auto">
          <a:xfrm>
            <a:off x="4572000" y="3861048"/>
            <a:ext cx="3312368" cy="2418968"/>
          </a:xfrm>
          <a:prstGeom prst="rect">
            <a:avLst/>
          </a:prstGeom>
          <a:ln>
            <a:noFill/>
          </a:ln>
          <a:effectLst>
            <a:softEdge rad="11250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Заголовок 1">
            <a:extLst>
              <a:ext uri="{FF2B5EF4-FFF2-40B4-BE49-F238E27FC236}">
                <a16:creationId xmlns:a16="http://schemas.microsoft.com/office/drawing/2014/main" id="{EA80A546-811E-4F17-A9DD-A2FF29C779EF}"/>
              </a:ext>
            </a:extLst>
          </p:cNvPr>
          <p:cNvSpPr>
            <a:spLocks noGrp="1"/>
          </p:cNvSpPr>
          <p:nvPr>
            <p:ph type="title"/>
          </p:nvPr>
        </p:nvSpPr>
        <p:spPr>
          <a:xfrm>
            <a:off x="1547813" y="476250"/>
            <a:ext cx="7077075" cy="504825"/>
          </a:xfrm>
        </p:spPr>
        <p:txBody>
          <a:bodyPr/>
          <a:lstStyle/>
          <a:p>
            <a:br>
              <a:rPr lang="ru-RU" altLang="ru-RU" sz="2800" b="1">
                <a:solidFill>
                  <a:srgbClr val="FF0000"/>
                </a:solidFill>
              </a:rPr>
            </a:br>
            <a:br>
              <a:rPr lang="ru-RU" altLang="ru-RU" sz="2800" b="1">
                <a:solidFill>
                  <a:srgbClr val="FF0000"/>
                </a:solidFill>
              </a:rPr>
            </a:br>
            <a:r>
              <a:rPr lang="ru-RU" altLang="ru-RU" sz="2800" b="1">
                <a:solidFill>
                  <a:srgbClr val="FF0000"/>
                </a:solidFill>
              </a:rPr>
              <a:t>Акция «Цветы Памяти»</a:t>
            </a:r>
            <a:br>
              <a:rPr lang="ru-RU" altLang="ru-RU"/>
            </a:br>
            <a:endParaRPr lang="ru-RU" altLang="ru-RU"/>
          </a:p>
        </p:txBody>
      </p:sp>
      <p:sp>
        <p:nvSpPr>
          <p:cNvPr id="22531" name="Содержимое 2">
            <a:extLst>
              <a:ext uri="{FF2B5EF4-FFF2-40B4-BE49-F238E27FC236}">
                <a16:creationId xmlns:a16="http://schemas.microsoft.com/office/drawing/2014/main" id="{3DEACAE5-40C6-4820-8F7D-CB0576A44372}"/>
              </a:ext>
            </a:extLst>
          </p:cNvPr>
          <p:cNvSpPr>
            <a:spLocks noGrp="1"/>
          </p:cNvSpPr>
          <p:nvPr>
            <p:ph sz="half" idx="1"/>
          </p:nvPr>
        </p:nvSpPr>
        <p:spPr>
          <a:xfrm>
            <a:off x="457200" y="1196975"/>
            <a:ext cx="4038600" cy="1584325"/>
          </a:xfrm>
        </p:spPr>
        <p:txBody>
          <a:bodyPr/>
          <a:lstStyle/>
          <a:p>
            <a:pPr algn="just"/>
            <a:r>
              <a:rPr lang="ru-RU" altLang="ru-RU" sz="1600"/>
              <a:t>03.09.2020-возложение цветов на местах захоронений станичников-защитников Отечества подшефными классами (в рамках проекта Имя Героя-имя класса) в День окончания Второй мировой войны.</a:t>
            </a:r>
          </a:p>
        </p:txBody>
      </p:sp>
      <p:pic>
        <p:nvPicPr>
          <p:cNvPr id="5" name="Рисунок 4" descr="C:\Users\Татьяна\Desktop\IMG-20200903-WA0083.jpg">
            <a:extLst>
              <a:ext uri="{FF2B5EF4-FFF2-40B4-BE49-F238E27FC236}">
                <a16:creationId xmlns:a16="http://schemas.microsoft.com/office/drawing/2014/main" id="{2E42E023-8ED4-4783-90FE-DE811AE9EBF7}"/>
              </a:ext>
            </a:extLst>
          </p:cNvPr>
          <p:cNvPicPr/>
          <p:nvPr/>
        </p:nvPicPr>
        <p:blipFill>
          <a:blip r:embed="rId2" cstate="screen">
            <a:extLst>
              <a:ext uri="{28A0092B-C50C-407E-A947-70E740481C1C}">
                <a14:useLocalDpi xmlns:a14="http://schemas.microsoft.com/office/drawing/2010/main"/>
              </a:ext>
            </a:extLst>
          </a:blip>
          <a:srcRect/>
          <a:stretch>
            <a:fillRect/>
          </a:stretch>
        </p:blipFill>
        <p:spPr bwMode="auto">
          <a:xfrm>
            <a:off x="1043608" y="2924944"/>
            <a:ext cx="3105150" cy="2331720"/>
          </a:xfrm>
          <a:prstGeom prst="rect">
            <a:avLst/>
          </a:prstGeom>
          <a:ln>
            <a:noFill/>
          </a:ln>
          <a:effectLst>
            <a:softEdge rad="112500"/>
          </a:effectLst>
        </p:spPr>
      </p:pic>
      <p:pic>
        <p:nvPicPr>
          <p:cNvPr id="6" name="Содержимое 5" descr="C:\Users\Татьяна\Desktop\IMG-20200903-WA0033.jpg">
            <a:extLst>
              <a:ext uri="{FF2B5EF4-FFF2-40B4-BE49-F238E27FC236}">
                <a16:creationId xmlns:a16="http://schemas.microsoft.com/office/drawing/2014/main" id="{57F7AB19-A302-4C41-9B5F-3EC90E9F948F}"/>
              </a:ext>
            </a:extLst>
          </p:cNvPr>
          <p:cNvPicPr>
            <a:picLocks noGrp="1"/>
          </p:cNvPicPr>
          <p:nvPr>
            <p:ph sz="half" idx="2"/>
          </p:nvPr>
        </p:nvPicPr>
        <p:blipFill>
          <a:blip r:embed="rId3" cstate="screen">
            <a:extLst>
              <a:ext uri="{28A0092B-C50C-407E-A947-70E740481C1C}">
                <a14:useLocalDpi xmlns:a14="http://schemas.microsoft.com/office/drawing/2010/main"/>
              </a:ext>
            </a:extLst>
          </a:blip>
          <a:srcRect/>
          <a:stretch>
            <a:fillRect/>
          </a:stretch>
        </p:blipFill>
        <p:spPr>
          <a:xfrm>
            <a:off x="6732240" y="1052736"/>
            <a:ext cx="1901572" cy="2913187"/>
          </a:xfrm>
          <a:effectLst>
            <a:softEdge rad="112500"/>
          </a:effectLst>
        </p:spPr>
      </p:pic>
      <p:pic>
        <p:nvPicPr>
          <p:cNvPr id="7" name="Рисунок 6" descr="C:\Users\Татьяна\Desktop\IMG-20200903-WA0099.jpg">
            <a:extLst>
              <a:ext uri="{FF2B5EF4-FFF2-40B4-BE49-F238E27FC236}">
                <a16:creationId xmlns:a16="http://schemas.microsoft.com/office/drawing/2014/main" id="{B377C527-EF1E-4C4B-B277-E16BBC0AA47D}"/>
              </a:ext>
            </a:extLst>
          </p:cNvPr>
          <p:cNvPicPr/>
          <p:nvPr/>
        </p:nvPicPr>
        <p:blipFill>
          <a:blip r:embed="rId4" cstate="screen">
            <a:extLst>
              <a:ext uri="{28A0092B-C50C-407E-A947-70E740481C1C}">
                <a14:useLocalDpi xmlns:a14="http://schemas.microsoft.com/office/drawing/2010/main"/>
              </a:ext>
            </a:extLst>
          </a:blip>
          <a:srcRect/>
          <a:stretch>
            <a:fillRect/>
          </a:stretch>
        </p:blipFill>
        <p:spPr bwMode="auto">
          <a:xfrm>
            <a:off x="4499992" y="1340768"/>
            <a:ext cx="2232248" cy="2752727"/>
          </a:xfrm>
          <a:prstGeom prst="rect">
            <a:avLst/>
          </a:prstGeom>
          <a:ln>
            <a:noFill/>
          </a:ln>
          <a:effectLst>
            <a:softEdge rad="112500"/>
          </a:effectLst>
        </p:spPr>
      </p:pic>
      <p:pic>
        <p:nvPicPr>
          <p:cNvPr id="8" name="Рисунок 7" descr="C:\Users\Татьяна\Desktop\IMG-20200903-WA0069.jpg">
            <a:extLst>
              <a:ext uri="{FF2B5EF4-FFF2-40B4-BE49-F238E27FC236}">
                <a16:creationId xmlns:a16="http://schemas.microsoft.com/office/drawing/2014/main" id="{0DC8D5E5-ABF9-4A8B-8FE5-9FB3C9AABBBD}"/>
              </a:ext>
            </a:extLst>
          </p:cNvPr>
          <p:cNvPicPr/>
          <p:nvPr/>
        </p:nvPicPr>
        <p:blipFill>
          <a:blip r:embed="rId5" cstate="screen">
            <a:extLst>
              <a:ext uri="{28A0092B-C50C-407E-A947-70E740481C1C}">
                <a14:useLocalDpi xmlns:a14="http://schemas.microsoft.com/office/drawing/2010/main"/>
              </a:ext>
            </a:extLst>
          </a:blip>
          <a:srcRect/>
          <a:stretch>
            <a:fillRect/>
          </a:stretch>
        </p:blipFill>
        <p:spPr bwMode="auto">
          <a:xfrm>
            <a:off x="4211960" y="4149080"/>
            <a:ext cx="3403466" cy="2171700"/>
          </a:xfrm>
          <a:prstGeom prst="rect">
            <a:avLst/>
          </a:prstGeom>
          <a:ln>
            <a:noFill/>
          </a:ln>
          <a:effectLst>
            <a:softEdge rad="11250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E:\Уроки  Мужества- 2019-2020уч.год\2019-2020\Стенд к 75-летию Победы\banner_2000h3000.jpg">
            <a:extLst>
              <a:ext uri="{FF2B5EF4-FFF2-40B4-BE49-F238E27FC236}">
                <a16:creationId xmlns:a16="http://schemas.microsoft.com/office/drawing/2014/main" id="{272C6192-ED20-4D57-A527-8C1156006600}"/>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14348" y="428604"/>
            <a:ext cx="3679764" cy="2453522"/>
          </a:xfrm>
          <a:prstGeom prst="rect">
            <a:avLst/>
          </a:prstGeom>
          <a:ln>
            <a:noFill/>
          </a:ln>
          <a:effectLst>
            <a:softEdge rad="112500"/>
          </a:effectLst>
        </p:spPr>
      </p:pic>
      <p:pic>
        <p:nvPicPr>
          <p:cNvPr id="6" name="Содержимое 5" descr="C:\Users\Татьяна\Desktop\IMG_5917.jpg">
            <a:extLst>
              <a:ext uri="{FF2B5EF4-FFF2-40B4-BE49-F238E27FC236}">
                <a16:creationId xmlns:a16="http://schemas.microsoft.com/office/drawing/2014/main" id="{0CBEC653-BD56-4446-9916-EE94D6A1C6A7}"/>
              </a:ext>
            </a:extLst>
          </p:cNvPr>
          <p:cNvPicPr>
            <a:picLocks noGrp="1"/>
          </p:cNvPicPr>
          <p:nvPr>
            <p:ph sz="half" idx="2"/>
          </p:nvPr>
        </p:nvPicPr>
        <p:blipFill>
          <a:blip r:embed="rId3" cstate="screen">
            <a:extLst>
              <a:ext uri="{28A0092B-C50C-407E-A947-70E740481C1C}">
                <a14:useLocalDpi xmlns:a14="http://schemas.microsoft.com/office/drawing/2010/main"/>
              </a:ext>
            </a:extLst>
          </a:blip>
          <a:srcRect/>
          <a:stretch>
            <a:fillRect/>
          </a:stretch>
        </p:blipFill>
        <p:spPr>
          <a:xfrm>
            <a:off x="4572000" y="357166"/>
            <a:ext cx="3857652" cy="2600322"/>
          </a:xfrm>
          <a:effectLst>
            <a:softEdge rad="112500"/>
          </a:effectLst>
        </p:spPr>
      </p:pic>
      <p:pic>
        <p:nvPicPr>
          <p:cNvPr id="7" name="Рисунок 6" descr="C:\Users\Татьяна\Desktop\IMG_6028.jpg">
            <a:extLst>
              <a:ext uri="{FF2B5EF4-FFF2-40B4-BE49-F238E27FC236}">
                <a16:creationId xmlns:a16="http://schemas.microsoft.com/office/drawing/2014/main" id="{1F990D00-A626-42C6-A841-ED849C074CA5}"/>
              </a:ext>
            </a:extLst>
          </p:cNvPr>
          <p:cNvPicPr/>
          <p:nvPr/>
        </p:nvPicPr>
        <p:blipFill>
          <a:blip r:embed="rId4" cstate="screen">
            <a:extLst>
              <a:ext uri="{28A0092B-C50C-407E-A947-70E740481C1C}">
                <a14:useLocalDpi xmlns:a14="http://schemas.microsoft.com/office/drawing/2010/main"/>
              </a:ext>
            </a:extLst>
          </a:blip>
          <a:srcRect/>
          <a:stretch>
            <a:fillRect/>
          </a:stretch>
        </p:blipFill>
        <p:spPr bwMode="auto">
          <a:xfrm>
            <a:off x="4429124" y="2714620"/>
            <a:ext cx="2928958" cy="1857388"/>
          </a:xfrm>
          <a:prstGeom prst="rect">
            <a:avLst/>
          </a:prstGeom>
          <a:ln>
            <a:noFill/>
          </a:ln>
          <a:effectLst>
            <a:softEdge rad="112500"/>
          </a:effectLst>
        </p:spPr>
      </p:pic>
      <p:pic>
        <p:nvPicPr>
          <p:cNvPr id="8" name="Содержимое 7" descr="C:\Users\Татьяна\Desktop\IMG_5975.jpg">
            <a:extLst>
              <a:ext uri="{FF2B5EF4-FFF2-40B4-BE49-F238E27FC236}">
                <a16:creationId xmlns:a16="http://schemas.microsoft.com/office/drawing/2014/main" id="{100FA08E-07C7-4E5A-AF5E-189ECA34C44B}"/>
              </a:ext>
            </a:extLst>
          </p:cNvPr>
          <p:cNvPicPr>
            <a:picLocks noGrp="1"/>
          </p:cNvPicPr>
          <p:nvPr>
            <p:ph sz="half" idx="1"/>
          </p:nvPr>
        </p:nvPicPr>
        <p:blipFill>
          <a:blip r:embed="rId5" cstate="screen">
            <a:extLst>
              <a:ext uri="{28A0092B-C50C-407E-A947-70E740481C1C}">
                <a14:useLocalDpi xmlns:a14="http://schemas.microsoft.com/office/drawing/2010/main"/>
              </a:ext>
            </a:extLst>
          </a:blip>
          <a:srcRect/>
          <a:stretch>
            <a:fillRect/>
          </a:stretch>
        </p:blipFill>
        <p:spPr>
          <a:xfrm>
            <a:off x="714348" y="3000372"/>
            <a:ext cx="3543296" cy="2786082"/>
          </a:xfrm>
          <a:effectLst>
            <a:softEdge rad="112500"/>
          </a:effectLst>
        </p:spPr>
      </p:pic>
      <p:pic>
        <p:nvPicPr>
          <p:cNvPr id="9" name="Рисунок 8" descr="C:\Users\Татьяна\Desktop\DSC02794.jpg">
            <a:extLst>
              <a:ext uri="{FF2B5EF4-FFF2-40B4-BE49-F238E27FC236}">
                <a16:creationId xmlns:a16="http://schemas.microsoft.com/office/drawing/2014/main" id="{1D95D6B8-B695-48E2-9B39-DD555FBB4509}"/>
              </a:ext>
            </a:extLst>
          </p:cNvPr>
          <p:cNvPicPr/>
          <p:nvPr/>
        </p:nvPicPr>
        <p:blipFill>
          <a:blip r:embed="rId6" cstate="screen">
            <a:extLst>
              <a:ext uri="{28A0092B-C50C-407E-A947-70E740481C1C}">
                <a14:useLocalDpi xmlns:a14="http://schemas.microsoft.com/office/drawing/2010/main"/>
              </a:ext>
            </a:extLst>
          </a:blip>
          <a:srcRect/>
          <a:stretch>
            <a:fillRect/>
          </a:stretch>
        </p:blipFill>
        <p:spPr bwMode="auto">
          <a:xfrm>
            <a:off x="5500694" y="4572008"/>
            <a:ext cx="2786050" cy="2000264"/>
          </a:xfrm>
          <a:prstGeom prst="rect">
            <a:avLst/>
          </a:prstGeom>
          <a:ln>
            <a:noFill/>
          </a:ln>
          <a:effectLst>
            <a:softEdge rad="112500"/>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Заголовок 1">
            <a:extLst>
              <a:ext uri="{FF2B5EF4-FFF2-40B4-BE49-F238E27FC236}">
                <a16:creationId xmlns:a16="http://schemas.microsoft.com/office/drawing/2014/main" id="{D0D8D40B-3B2B-4217-B5D6-273502B4B571}"/>
              </a:ext>
            </a:extLst>
          </p:cNvPr>
          <p:cNvSpPr>
            <a:spLocks noGrp="1"/>
          </p:cNvSpPr>
          <p:nvPr>
            <p:ph type="title"/>
          </p:nvPr>
        </p:nvSpPr>
        <p:spPr>
          <a:xfrm>
            <a:off x="457200" y="274638"/>
            <a:ext cx="8229600" cy="725487"/>
          </a:xfrm>
        </p:spPr>
        <p:txBody>
          <a:bodyPr/>
          <a:lstStyle/>
          <a:p>
            <a:r>
              <a:rPr lang="ru-RU" altLang="ru-RU" sz="2400" b="1">
                <a:solidFill>
                  <a:srgbClr val="FF0000"/>
                </a:solidFill>
              </a:rPr>
              <a:t>Еженедельные уроки мужества</a:t>
            </a:r>
          </a:p>
        </p:txBody>
      </p:sp>
      <p:pic>
        <p:nvPicPr>
          <p:cNvPr id="52226" name="Picture 2" descr="E:\Уроки  Мужества- 2019-2020уч.год\2019-2020\Уроки Мужества-сентябрь-2019\Виртуальный Урок Мужества , посв.военному врачу Панасюку Г.И..jpg">
            <a:extLst>
              <a:ext uri="{FF2B5EF4-FFF2-40B4-BE49-F238E27FC236}">
                <a16:creationId xmlns:a16="http://schemas.microsoft.com/office/drawing/2014/main" id="{A7EB4B63-1435-4925-B1E5-137E0E56FE49}"/>
              </a:ext>
            </a:extLst>
          </p:cNvPr>
          <p:cNvPicPr>
            <a:picLocks noGrp="1" noChangeAspect="1" noChangeArrowheads="1"/>
          </p:cNvPicPr>
          <p:nvPr>
            <p:ph sz="half" idx="1"/>
          </p:nvPr>
        </p:nvPicPr>
        <p:blipFill>
          <a:blip r:embed="rId2" cstate="screen">
            <a:extLst>
              <a:ext uri="{28A0092B-C50C-407E-A947-70E740481C1C}">
                <a14:useLocalDpi xmlns:a14="http://schemas.microsoft.com/office/drawing/2010/main"/>
              </a:ext>
            </a:extLst>
          </a:blip>
          <a:srcRect/>
          <a:stretch>
            <a:fillRect/>
          </a:stretch>
        </p:blipFill>
        <p:spPr>
          <a:xfrm>
            <a:off x="642910" y="1000108"/>
            <a:ext cx="3121152" cy="2340864"/>
          </a:xfrm>
          <a:effectLst>
            <a:softEdge rad="112500"/>
          </a:effectLst>
        </p:spPr>
      </p:pic>
      <p:pic>
        <p:nvPicPr>
          <p:cNvPr id="52228" name="Picture 4" descr="D:\ПАТРИОТИКА\Шефские связи-2 полугодие 2019\Урок Мужества 1а кл.jpg">
            <a:extLst>
              <a:ext uri="{FF2B5EF4-FFF2-40B4-BE49-F238E27FC236}">
                <a16:creationId xmlns:a16="http://schemas.microsoft.com/office/drawing/2014/main" id="{4D4F7237-0BC5-499B-9238-7A546C8FAC99}"/>
              </a:ext>
            </a:extLst>
          </p:cNvPr>
          <p:cNvPicPr>
            <a:picLocks noGrp="1" noChangeAspect="1" noChangeArrowheads="1"/>
          </p:cNvPicPr>
          <p:nvPr>
            <p:ph sz="half" idx="2"/>
          </p:nvPr>
        </p:nvPicPr>
        <p:blipFill>
          <a:blip r:embed="rId3" cstate="screen">
            <a:extLst>
              <a:ext uri="{28A0092B-C50C-407E-A947-70E740481C1C}">
                <a14:useLocalDpi xmlns:a14="http://schemas.microsoft.com/office/drawing/2010/main"/>
              </a:ext>
            </a:extLst>
          </a:blip>
          <a:srcRect/>
          <a:stretch>
            <a:fillRect/>
          </a:stretch>
        </p:blipFill>
        <p:spPr>
          <a:xfrm>
            <a:off x="4355976" y="1196752"/>
            <a:ext cx="3714776" cy="2506748"/>
          </a:xfrm>
          <a:effectLst>
            <a:softEdge rad="112500"/>
          </a:effectLst>
        </p:spPr>
      </p:pic>
      <p:pic>
        <p:nvPicPr>
          <p:cNvPr id="52229" name="Picture 5" descr="D:\ПАТРИОТИКА\Шефские связи-1 полугодие 2020\Рассказ о семейных реликвиях.jpg">
            <a:extLst>
              <a:ext uri="{FF2B5EF4-FFF2-40B4-BE49-F238E27FC236}">
                <a16:creationId xmlns:a16="http://schemas.microsoft.com/office/drawing/2014/main" id="{197D578F-E3F8-48AA-BA2C-5588651974BF}"/>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57223" y="3500438"/>
            <a:ext cx="3333773" cy="2500330"/>
          </a:xfrm>
          <a:prstGeom prst="rect">
            <a:avLst/>
          </a:prstGeom>
          <a:ln>
            <a:noFill/>
          </a:ln>
          <a:effectLst>
            <a:softEdge rad="112500"/>
          </a:effectLst>
        </p:spPr>
      </p:pic>
      <p:pic>
        <p:nvPicPr>
          <p:cNvPr id="52230" name="Picture 6" descr="D:\ПАТРИОТИКА\Шефские связи-1 полугодие 2020\Онлайн-Урок Памяти.jpg">
            <a:extLst>
              <a:ext uri="{FF2B5EF4-FFF2-40B4-BE49-F238E27FC236}">
                <a16:creationId xmlns:a16="http://schemas.microsoft.com/office/drawing/2014/main" id="{8BE88D79-7EB3-449D-85A4-0D200A9F7368}"/>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286248" y="3929066"/>
            <a:ext cx="4143404" cy="2214578"/>
          </a:xfrm>
          <a:prstGeom prst="rect">
            <a:avLst/>
          </a:prstGeom>
          <a:ln>
            <a:noFill/>
          </a:ln>
          <a:effectLst>
            <a:softEdge rad="112500"/>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Заголовок 1">
            <a:extLst>
              <a:ext uri="{FF2B5EF4-FFF2-40B4-BE49-F238E27FC236}">
                <a16:creationId xmlns:a16="http://schemas.microsoft.com/office/drawing/2014/main" id="{F2488A8B-9B29-4074-B0F4-071985A6EBDC}"/>
              </a:ext>
            </a:extLst>
          </p:cNvPr>
          <p:cNvSpPr>
            <a:spLocks noGrp="1"/>
          </p:cNvSpPr>
          <p:nvPr>
            <p:ph type="title"/>
          </p:nvPr>
        </p:nvSpPr>
        <p:spPr>
          <a:xfrm>
            <a:off x="457200" y="428625"/>
            <a:ext cx="8229600" cy="642938"/>
          </a:xfrm>
        </p:spPr>
        <p:txBody>
          <a:bodyPr/>
          <a:lstStyle/>
          <a:p>
            <a:r>
              <a:rPr lang="ru-RU" altLang="ru-RU" sz="2800" b="1">
                <a:solidFill>
                  <a:srgbClr val="FF0000"/>
                </a:solidFill>
              </a:rPr>
              <a:t>«Мой класс носит имя Героя»</a:t>
            </a:r>
          </a:p>
        </p:txBody>
      </p:sp>
      <p:pic>
        <p:nvPicPr>
          <p:cNvPr id="53250" name="Picture 2" descr="E:\Имя ГЕРОЯ\2.Поисковая работа  5 Б\IMG_3161.JPG">
            <a:extLst>
              <a:ext uri="{FF2B5EF4-FFF2-40B4-BE49-F238E27FC236}">
                <a16:creationId xmlns:a16="http://schemas.microsoft.com/office/drawing/2014/main" id="{EDA1BC41-7993-487B-9A22-6C0294C5302C}"/>
              </a:ext>
            </a:extLst>
          </p:cNvPr>
          <p:cNvPicPr>
            <a:picLocks noGrp="1" noChangeAspect="1" noChangeArrowheads="1"/>
          </p:cNvPicPr>
          <p:nvPr>
            <p:ph sz="half" idx="1"/>
          </p:nvPr>
        </p:nvPicPr>
        <p:blipFill>
          <a:blip r:embed="rId2" cstate="screen">
            <a:extLst>
              <a:ext uri="{28A0092B-C50C-407E-A947-70E740481C1C}">
                <a14:useLocalDpi xmlns:a14="http://schemas.microsoft.com/office/drawing/2010/main"/>
              </a:ext>
            </a:extLst>
          </a:blip>
          <a:srcRect/>
          <a:stretch>
            <a:fillRect/>
          </a:stretch>
        </p:blipFill>
        <p:spPr>
          <a:xfrm>
            <a:off x="571472" y="1071546"/>
            <a:ext cx="4204097" cy="2184161"/>
          </a:xfrm>
          <a:effectLst>
            <a:softEdge rad="112500"/>
          </a:effectLst>
        </p:spPr>
      </p:pic>
      <p:pic>
        <p:nvPicPr>
          <p:cNvPr id="53251" name="Picture 3" descr="E:\Имя ГЕРОЯ\3.Поисковая работа  4 А\IMG_5004.JPG">
            <a:extLst>
              <a:ext uri="{FF2B5EF4-FFF2-40B4-BE49-F238E27FC236}">
                <a16:creationId xmlns:a16="http://schemas.microsoft.com/office/drawing/2014/main" id="{A0E6FA2E-4F09-43B0-AF18-18F61AD20727}"/>
              </a:ext>
            </a:extLst>
          </p:cNvPr>
          <p:cNvPicPr>
            <a:picLocks noGrp="1" noChangeAspect="1" noChangeArrowheads="1"/>
          </p:cNvPicPr>
          <p:nvPr>
            <p:ph sz="half" idx="2"/>
          </p:nvPr>
        </p:nvPicPr>
        <p:blipFill>
          <a:blip r:embed="rId3" cstate="screen">
            <a:extLst>
              <a:ext uri="{28A0092B-C50C-407E-A947-70E740481C1C}">
                <a14:useLocalDpi xmlns:a14="http://schemas.microsoft.com/office/drawing/2010/main"/>
              </a:ext>
            </a:extLst>
          </a:blip>
          <a:srcRect/>
          <a:stretch>
            <a:fillRect/>
          </a:stretch>
        </p:blipFill>
        <p:spPr>
          <a:xfrm>
            <a:off x="5572132" y="928670"/>
            <a:ext cx="2786082" cy="2359149"/>
          </a:xfrm>
          <a:effectLst>
            <a:softEdge rad="112500"/>
          </a:effectLst>
        </p:spPr>
      </p:pic>
      <p:pic>
        <p:nvPicPr>
          <p:cNvPr id="11" name="Рисунок 10" descr="E:\Имя ГЕРОЯ\4 А  ПОСЕЩЕНИЕ МОГИЛЫ ГЕРОЯ\DSC04028.JPG">
            <a:extLst>
              <a:ext uri="{FF2B5EF4-FFF2-40B4-BE49-F238E27FC236}">
                <a16:creationId xmlns:a16="http://schemas.microsoft.com/office/drawing/2014/main" id="{65215CD1-D6BA-457E-8839-40C5D5F39F41}"/>
              </a:ext>
            </a:extLst>
          </p:cNvPr>
          <p:cNvPicPr/>
          <p:nvPr/>
        </p:nvPicPr>
        <p:blipFill>
          <a:blip r:embed="rId4" cstate="screen">
            <a:extLst>
              <a:ext uri="{28A0092B-C50C-407E-A947-70E740481C1C}">
                <a14:useLocalDpi xmlns:a14="http://schemas.microsoft.com/office/drawing/2010/main"/>
              </a:ext>
            </a:extLst>
          </a:blip>
          <a:srcRect/>
          <a:stretch>
            <a:fillRect/>
          </a:stretch>
        </p:blipFill>
        <p:spPr bwMode="auto">
          <a:xfrm>
            <a:off x="642910" y="3286124"/>
            <a:ext cx="4286280" cy="2643206"/>
          </a:xfrm>
          <a:prstGeom prst="rect">
            <a:avLst/>
          </a:prstGeom>
          <a:ln>
            <a:noFill/>
          </a:ln>
          <a:effectLst>
            <a:softEdge rad="112500"/>
          </a:effectLst>
        </p:spPr>
      </p:pic>
      <p:pic>
        <p:nvPicPr>
          <p:cNvPr id="53254" name="Picture 6" descr="D:\ПАТРИОТИКА\Месячник Патриотики-2018\ветеран\IMG_0592.JPG">
            <a:extLst>
              <a:ext uri="{FF2B5EF4-FFF2-40B4-BE49-F238E27FC236}">
                <a16:creationId xmlns:a16="http://schemas.microsoft.com/office/drawing/2014/main" id="{828794DE-42A5-4299-8FB0-738A70FD643E}"/>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572132" y="3357562"/>
            <a:ext cx="2643206" cy="3048021"/>
          </a:xfrm>
          <a:prstGeom prst="rect">
            <a:avLst/>
          </a:prstGeom>
          <a:ln>
            <a:noFill/>
          </a:ln>
          <a:effectLst>
            <a:softEdge rad="11250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Заголовок 1">
            <a:extLst>
              <a:ext uri="{FF2B5EF4-FFF2-40B4-BE49-F238E27FC236}">
                <a16:creationId xmlns:a16="http://schemas.microsoft.com/office/drawing/2014/main" id="{FC1E97AE-10F6-4CAB-9E9F-BA5E3873507E}"/>
              </a:ext>
            </a:extLst>
          </p:cNvPr>
          <p:cNvSpPr>
            <a:spLocks noGrp="1"/>
          </p:cNvSpPr>
          <p:nvPr>
            <p:ph type="title"/>
          </p:nvPr>
        </p:nvSpPr>
        <p:spPr>
          <a:xfrm>
            <a:off x="457200" y="274638"/>
            <a:ext cx="8229600" cy="1011237"/>
          </a:xfrm>
        </p:spPr>
        <p:txBody>
          <a:bodyPr/>
          <a:lstStyle/>
          <a:p>
            <a:r>
              <a:rPr lang="ru-RU" altLang="ru-RU" b="1">
                <a:solidFill>
                  <a:srgbClr val="FF0000"/>
                </a:solidFill>
              </a:rPr>
              <a:t>О  нас в СМИ</a:t>
            </a:r>
          </a:p>
        </p:txBody>
      </p:sp>
      <p:pic>
        <p:nvPicPr>
          <p:cNvPr id="26627" name="Picture 2" descr="F:\Конкурс Г.К.Жуков-2020\IMG-20200316-WA0027.jpg">
            <a:extLst>
              <a:ext uri="{FF2B5EF4-FFF2-40B4-BE49-F238E27FC236}">
                <a16:creationId xmlns:a16="http://schemas.microsoft.com/office/drawing/2014/main" id="{885ED4CD-EE2F-4FEC-97AC-89CBF3F60A57}"/>
              </a:ext>
            </a:extLst>
          </p:cNvPr>
          <p:cNvPicPr>
            <a:picLocks noGrp="1" noChangeAspect="1" noChangeArrowheads="1"/>
          </p:cNvPicPr>
          <p:nvPr>
            <p:ph sz="half" idx="1"/>
          </p:nvPr>
        </p:nvPicPr>
        <p:blipFill>
          <a:blip r:embed="rId2" cstate="screen">
            <a:extLst>
              <a:ext uri="{28A0092B-C50C-407E-A947-70E740481C1C}">
                <a14:useLocalDpi xmlns:a14="http://schemas.microsoft.com/office/drawing/2010/main"/>
              </a:ext>
            </a:extLst>
          </a:blip>
          <a:srcRect/>
          <a:stretch>
            <a:fillRect/>
          </a:stretch>
        </p:blipFill>
        <p:spPr>
          <a:xfrm>
            <a:off x="428625" y="1143000"/>
            <a:ext cx="2428875" cy="3436938"/>
          </a:xfrm>
          <a:noFill/>
        </p:spPr>
      </p:pic>
      <p:pic>
        <p:nvPicPr>
          <p:cNvPr id="26628" name="Picture 4" descr="D:\Аттестация\СЖК\IMG-20200512-WA0062.jpg">
            <a:extLst>
              <a:ext uri="{FF2B5EF4-FFF2-40B4-BE49-F238E27FC236}">
                <a16:creationId xmlns:a16="http://schemas.microsoft.com/office/drawing/2014/main" id="{B03782F6-8896-4762-9148-B772BD5939F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143625" y="1143000"/>
            <a:ext cx="2424113"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5" descr="D:\Аттестация\СЖК\IMG-20200611-WA0049.jpg">
            <a:extLst>
              <a:ext uri="{FF2B5EF4-FFF2-40B4-BE49-F238E27FC236}">
                <a16:creationId xmlns:a16="http://schemas.microsoft.com/office/drawing/2014/main" id="{299AAA15-2ABB-46F9-86F1-3BA37164423D}"/>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357563" y="1214438"/>
            <a:ext cx="2298700" cy="325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6" descr="C:\Users\Татьяна\Desktop\мммм 001.jpg">
            <a:extLst>
              <a:ext uri="{FF2B5EF4-FFF2-40B4-BE49-F238E27FC236}">
                <a16:creationId xmlns:a16="http://schemas.microsoft.com/office/drawing/2014/main" id="{1A1CA5A5-9B5F-4DEF-84E3-33C052955962}"/>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214563" y="4214813"/>
            <a:ext cx="4124325" cy="231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Заголовок 1">
            <a:extLst>
              <a:ext uri="{FF2B5EF4-FFF2-40B4-BE49-F238E27FC236}">
                <a16:creationId xmlns:a16="http://schemas.microsoft.com/office/drawing/2014/main" id="{5E8225CE-0C6D-4BBB-8A4C-62CA13458BDA}"/>
              </a:ext>
            </a:extLst>
          </p:cNvPr>
          <p:cNvSpPr>
            <a:spLocks noGrp="1"/>
          </p:cNvSpPr>
          <p:nvPr>
            <p:ph type="title"/>
          </p:nvPr>
        </p:nvSpPr>
        <p:spPr/>
        <p:txBody>
          <a:bodyPr/>
          <a:lstStyle/>
          <a:p>
            <a:r>
              <a:rPr lang="ru-RU" altLang="ru-RU" b="1">
                <a:solidFill>
                  <a:srgbClr val="C00000"/>
                </a:solidFill>
              </a:rPr>
              <a:t>              Каневская  Телестудия</a:t>
            </a:r>
            <a:endParaRPr lang="ru-RU" altLang="ru-RU"/>
          </a:p>
        </p:txBody>
      </p:sp>
      <p:sp>
        <p:nvSpPr>
          <p:cNvPr id="27651" name="Содержимое 2">
            <a:extLst>
              <a:ext uri="{FF2B5EF4-FFF2-40B4-BE49-F238E27FC236}">
                <a16:creationId xmlns:a16="http://schemas.microsoft.com/office/drawing/2014/main" id="{20F379C6-C4B1-4BE2-BB3D-FFCA5538F535}"/>
              </a:ext>
            </a:extLst>
          </p:cNvPr>
          <p:cNvSpPr>
            <a:spLocks noGrp="1"/>
          </p:cNvSpPr>
          <p:nvPr>
            <p:ph sz="half" idx="1"/>
          </p:nvPr>
        </p:nvSpPr>
        <p:spPr>
          <a:xfrm>
            <a:off x="457200" y="1600200"/>
            <a:ext cx="4038600" cy="4757738"/>
          </a:xfrm>
        </p:spPr>
        <p:txBody>
          <a:bodyPr/>
          <a:lstStyle/>
          <a:p>
            <a:pPr fontAlgn="t" latinLnBrk="1"/>
            <a:br>
              <a:rPr lang="ru-RU" altLang="ru-RU" sz="1200" b="1">
                <a:hlinkClick r:id="rId2"/>
              </a:rPr>
            </a:br>
            <a:r>
              <a:rPr lang="ru-RU" altLang="ru-RU" sz="1400" b="1">
                <a:hlinkClick r:id="rId2"/>
              </a:rPr>
              <a:t>Каневская Телестудия</a:t>
            </a:r>
            <a:endParaRPr lang="ru-RU" altLang="ru-RU" sz="1400" b="1"/>
          </a:p>
          <a:p>
            <a:pPr fontAlgn="t" latinLnBrk="1"/>
            <a:r>
              <a:rPr lang="ru-RU" altLang="ru-RU" sz="1400" b="1"/>
              <a:t>станица Каневская (Каневский район),</a:t>
            </a:r>
          </a:p>
          <a:p>
            <a:r>
              <a:rPr lang="ru-RU" altLang="ru-RU" sz="1400" b="1"/>
              <a:t>Память погибших во время войны краснодарцев почтили юные новодеревянковцы #поездка#Новодеревянковская#Краснодар Первоклассники СОШ № 44 посетили Мемориальный комплекс, посвящённый героям Октябрьской революции, Гражданской и Великой Отечественной войн в Краснодаре. Дети возложили цветы к памятнику студентам, преподавателям и сотрудникам Кубанского государственного технологического университета, погибшим на фронтах Великой Отечественной войны. Почтили память погибших минутой молчания.</a:t>
            </a:r>
          </a:p>
          <a:p>
            <a:r>
              <a:rPr lang="en-US" altLang="ru-RU" sz="1400" b="1">
                <a:solidFill>
                  <a:srgbClr val="3333CC"/>
                </a:solidFill>
              </a:rPr>
              <a:t>https://ok.ru/profile/532536014264/statuses/151194452779960</a:t>
            </a:r>
            <a:endParaRPr lang="ru-RU" altLang="ru-RU" sz="1400" b="1">
              <a:solidFill>
                <a:srgbClr val="3333CC"/>
              </a:solidFill>
            </a:endParaRPr>
          </a:p>
        </p:txBody>
      </p:sp>
      <p:sp>
        <p:nvSpPr>
          <p:cNvPr id="27652" name="Содержимое 3">
            <a:extLst>
              <a:ext uri="{FF2B5EF4-FFF2-40B4-BE49-F238E27FC236}">
                <a16:creationId xmlns:a16="http://schemas.microsoft.com/office/drawing/2014/main" id="{FECE3F37-DA2E-49BA-9540-A694F726F958}"/>
              </a:ext>
            </a:extLst>
          </p:cNvPr>
          <p:cNvSpPr>
            <a:spLocks noGrp="1"/>
          </p:cNvSpPr>
          <p:nvPr>
            <p:ph sz="half" idx="2"/>
          </p:nvPr>
        </p:nvSpPr>
        <p:spPr/>
        <p:txBody>
          <a:bodyPr/>
          <a:lstStyle/>
          <a:p>
            <a:pPr fontAlgn="t" latinLnBrk="1"/>
            <a:r>
              <a:rPr lang="ru-RU" altLang="ru-RU" sz="1400" b="1">
                <a:hlinkClick r:id="rId2"/>
              </a:rPr>
              <a:t>Каневская Телестудия</a:t>
            </a:r>
            <a:endParaRPr lang="ru-RU" altLang="ru-RU" sz="1400" b="1"/>
          </a:p>
          <a:p>
            <a:pPr fontAlgn="t" latinLnBrk="1"/>
            <a:r>
              <a:rPr lang="ru-RU" altLang="ru-RU" sz="1400" b="1"/>
              <a:t>станица Каневская (Каневский район),</a:t>
            </a:r>
          </a:p>
          <a:p>
            <a:r>
              <a:rPr lang="ru-RU" altLang="ru-RU" sz="1400" b="1"/>
              <a:t>Новодеревянковские школьники поздравили с праздником ветеранов войны #поздравление#ветераны#Новодеревянковская Ученики СОШ № 44 поздравили ветеранов с Днём защитника Отечества. Школьники навестили Владимира Мирошникова и Павла Омельченко. Кроме того, первоклассники поздравили труженицу тыла Лидию Волкову ещё и с 94-летием, которое она отметила 23 февраля. Ветеранам вручили подарки и открытки, которые дети сделали сами</a:t>
            </a:r>
            <a:r>
              <a:rPr lang="ru-RU" altLang="ru-RU"/>
              <a:t>. </a:t>
            </a:r>
            <a:r>
              <a:rPr lang="en-US" altLang="ru-RU" sz="1400" b="1">
                <a:solidFill>
                  <a:srgbClr val="3333CC"/>
                </a:solidFill>
              </a:rPr>
              <a:t>https://ok.ru/profile/532536014264/statuses/151193935242168</a:t>
            </a:r>
            <a:endParaRPr lang="ru-RU" altLang="ru-RU" sz="1400" b="1">
              <a:solidFill>
                <a:srgbClr val="3333CC"/>
              </a:solidFill>
            </a:endParaRPr>
          </a:p>
        </p:txBody>
      </p:sp>
      <p:pic>
        <p:nvPicPr>
          <p:cNvPr id="27653" name="Picture 2" descr="C:\Users\Татьяна\Desktop\iакк.jpg">
            <a:extLst>
              <a:ext uri="{FF2B5EF4-FFF2-40B4-BE49-F238E27FC236}">
                <a16:creationId xmlns:a16="http://schemas.microsoft.com/office/drawing/2014/main" id="{EFAFE8A1-8E3C-49C9-AA12-ED4EE701E819}"/>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85813" y="357188"/>
            <a:ext cx="1428750"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Заголовок 1">
            <a:extLst>
              <a:ext uri="{FF2B5EF4-FFF2-40B4-BE49-F238E27FC236}">
                <a16:creationId xmlns:a16="http://schemas.microsoft.com/office/drawing/2014/main" id="{CB8158C1-9249-4AA2-9E78-3AD43E8EF503}"/>
              </a:ext>
            </a:extLst>
          </p:cNvPr>
          <p:cNvSpPr>
            <a:spLocks noGrp="1"/>
          </p:cNvSpPr>
          <p:nvPr>
            <p:ph type="title"/>
          </p:nvPr>
        </p:nvSpPr>
        <p:spPr/>
        <p:txBody>
          <a:bodyPr/>
          <a:lstStyle/>
          <a:p>
            <a:r>
              <a:rPr lang="ru-RU" altLang="ru-RU" b="1">
                <a:solidFill>
                  <a:srgbClr val="C00000"/>
                </a:solidFill>
              </a:rPr>
              <a:t>              Каневская  Телестудия</a:t>
            </a:r>
            <a:endParaRPr lang="ru-RU" altLang="ru-RU"/>
          </a:p>
        </p:txBody>
      </p:sp>
      <p:sp>
        <p:nvSpPr>
          <p:cNvPr id="28675" name="Содержимое 2">
            <a:extLst>
              <a:ext uri="{FF2B5EF4-FFF2-40B4-BE49-F238E27FC236}">
                <a16:creationId xmlns:a16="http://schemas.microsoft.com/office/drawing/2014/main" id="{8C6CB155-0132-4EDF-BA18-482F826B096C}"/>
              </a:ext>
            </a:extLst>
          </p:cNvPr>
          <p:cNvSpPr>
            <a:spLocks noGrp="1"/>
          </p:cNvSpPr>
          <p:nvPr>
            <p:ph sz="half" idx="1"/>
          </p:nvPr>
        </p:nvSpPr>
        <p:spPr/>
        <p:txBody>
          <a:bodyPr/>
          <a:lstStyle/>
          <a:p>
            <a:pPr fontAlgn="t" latinLnBrk="1"/>
            <a:r>
              <a:rPr lang="ru-RU" altLang="ru-RU" sz="1400" b="1">
                <a:hlinkClick r:id="rId2"/>
              </a:rPr>
              <a:t>Каневская Телестудия</a:t>
            </a:r>
            <a:endParaRPr lang="ru-RU" altLang="ru-RU" sz="1400" b="1"/>
          </a:p>
          <a:p>
            <a:pPr fontAlgn="t" latinLnBrk="1"/>
            <a:r>
              <a:rPr lang="ru-RU" altLang="ru-RU" sz="1400" b="1"/>
              <a:t>станица Каневская (Каневский район),</a:t>
            </a:r>
          </a:p>
          <a:p>
            <a:r>
              <a:rPr lang="ru-RU" altLang="ru-RU" sz="1400" b="1"/>
              <a:t>Кинонеделю в память о войне провели для юных новодеревянковцев #акция#кино#Новодеревянковская В акции участвовали первоклассники СОШ № 44. Школьникам показали несколько мультфильмов: «Василёк», «Солдатская сказка», «Легенда о старом маяке», «Солдатская Снегучто премьера сказки «Кощей Бессмертныйрочка», «Салют», «Солдатская лампа». Дети узнали о том,» состоялась после окончания войны – 27 мая 1945 года.</a:t>
            </a:r>
          </a:p>
          <a:p>
            <a:r>
              <a:rPr lang="en-US" altLang="ru-RU" sz="1400" b="1">
                <a:solidFill>
                  <a:srgbClr val="3333CC"/>
                </a:solidFill>
              </a:rPr>
              <a:t>https://ok.ru/profile/532536014264/statuses/151068324422584</a:t>
            </a:r>
            <a:endParaRPr lang="ru-RU" altLang="ru-RU" sz="1400" b="1">
              <a:solidFill>
                <a:srgbClr val="3333CC"/>
              </a:solidFill>
            </a:endParaRPr>
          </a:p>
        </p:txBody>
      </p:sp>
      <p:sp>
        <p:nvSpPr>
          <p:cNvPr id="28676" name="Содержимое 3">
            <a:extLst>
              <a:ext uri="{FF2B5EF4-FFF2-40B4-BE49-F238E27FC236}">
                <a16:creationId xmlns:a16="http://schemas.microsoft.com/office/drawing/2014/main" id="{FA691402-9D81-43BB-8BE1-72B34672F924}"/>
              </a:ext>
            </a:extLst>
          </p:cNvPr>
          <p:cNvSpPr>
            <a:spLocks noGrp="1"/>
          </p:cNvSpPr>
          <p:nvPr>
            <p:ph sz="half" idx="2"/>
          </p:nvPr>
        </p:nvSpPr>
        <p:spPr/>
        <p:txBody>
          <a:bodyPr/>
          <a:lstStyle/>
          <a:p>
            <a:pPr fontAlgn="t" latinLnBrk="1"/>
            <a:r>
              <a:rPr lang="ru-RU" altLang="ru-RU" sz="1400" b="1">
                <a:hlinkClick r:id="rId2"/>
              </a:rPr>
              <a:t>Каневская Телестудия</a:t>
            </a:r>
            <a:endParaRPr lang="ru-RU" altLang="ru-RU" sz="1400" b="1"/>
          </a:p>
          <a:p>
            <a:pPr fontAlgn="t" latinLnBrk="1"/>
            <a:r>
              <a:rPr lang="ru-RU" altLang="ru-RU" sz="1400" b="1"/>
              <a:t>станица Каневская (Каневский район),</a:t>
            </a:r>
          </a:p>
          <a:p>
            <a:r>
              <a:rPr lang="ru-RU" altLang="ru-RU" sz="1400" b="1"/>
              <a:t>Музыкальные перемены устроили для новодеревянковских школьников #история#музыка#Шостакович Учитель музыки СОШ № 44 Анна Яцун рассказывала школьникам о «Ленинградской симфонии». Произведение написал Дмитрий Шостакович. Самое главное её исполнение состоялось в осаждённом Ленинграде в августе 1942 года.</a:t>
            </a:r>
            <a:br>
              <a:rPr lang="ru-RU" altLang="ru-RU"/>
            </a:br>
            <a:r>
              <a:rPr lang="en-US" altLang="ru-RU" sz="1400" b="1">
                <a:solidFill>
                  <a:srgbClr val="3333CC"/>
                </a:solidFill>
              </a:rPr>
              <a:t>https://ok.ru/profile/532536014264/statuses/151034247930808</a:t>
            </a:r>
            <a:endParaRPr lang="ru-RU" altLang="ru-RU" sz="1400" b="1">
              <a:solidFill>
                <a:srgbClr val="3333CC"/>
              </a:solidFill>
            </a:endParaRPr>
          </a:p>
        </p:txBody>
      </p:sp>
      <p:pic>
        <p:nvPicPr>
          <p:cNvPr id="28677" name="Picture 2" descr="C:\Users\Татьяна\Desktop\iакк.jpg">
            <a:extLst>
              <a:ext uri="{FF2B5EF4-FFF2-40B4-BE49-F238E27FC236}">
                <a16:creationId xmlns:a16="http://schemas.microsoft.com/office/drawing/2014/main" id="{45E2B390-849D-464F-A317-C898DA87B55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14375" y="285750"/>
            <a:ext cx="1428750"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Заголовок 1">
            <a:extLst>
              <a:ext uri="{FF2B5EF4-FFF2-40B4-BE49-F238E27FC236}">
                <a16:creationId xmlns:a16="http://schemas.microsoft.com/office/drawing/2014/main" id="{F91D7BFF-2634-4B7C-822F-7683F0EB538F}"/>
              </a:ext>
            </a:extLst>
          </p:cNvPr>
          <p:cNvSpPr>
            <a:spLocks noGrp="1"/>
          </p:cNvSpPr>
          <p:nvPr>
            <p:ph type="title"/>
          </p:nvPr>
        </p:nvSpPr>
        <p:spPr/>
        <p:txBody>
          <a:bodyPr/>
          <a:lstStyle/>
          <a:p>
            <a:r>
              <a:rPr lang="ru-RU" altLang="ru-RU" b="1">
                <a:solidFill>
                  <a:srgbClr val="C00000"/>
                </a:solidFill>
              </a:rPr>
              <a:t>             Каневская  Телестудия</a:t>
            </a:r>
            <a:endParaRPr lang="ru-RU" altLang="ru-RU"/>
          </a:p>
        </p:txBody>
      </p:sp>
      <p:sp>
        <p:nvSpPr>
          <p:cNvPr id="29699" name="Содержимое 2">
            <a:extLst>
              <a:ext uri="{FF2B5EF4-FFF2-40B4-BE49-F238E27FC236}">
                <a16:creationId xmlns:a16="http://schemas.microsoft.com/office/drawing/2014/main" id="{FEF96F73-74BF-4FBE-B3B4-1B6DFF876529}"/>
              </a:ext>
            </a:extLst>
          </p:cNvPr>
          <p:cNvSpPr>
            <a:spLocks noGrp="1"/>
          </p:cNvSpPr>
          <p:nvPr>
            <p:ph sz="half" idx="1"/>
          </p:nvPr>
        </p:nvSpPr>
        <p:spPr/>
        <p:txBody>
          <a:bodyPr/>
          <a:lstStyle/>
          <a:p>
            <a:pPr fontAlgn="t" latinLnBrk="1"/>
            <a:br>
              <a:rPr lang="ru-RU" altLang="ru-RU" sz="1200" b="1">
                <a:hlinkClick r:id="rId2"/>
              </a:rPr>
            </a:br>
            <a:r>
              <a:rPr lang="ru-RU" altLang="ru-RU" sz="1400" b="1">
                <a:hlinkClick r:id="rId2"/>
              </a:rPr>
              <a:t>Каневская Телестудия</a:t>
            </a:r>
            <a:endParaRPr lang="ru-RU" altLang="ru-RU" sz="1400" b="1"/>
          </a:p>
          <a:p>
            <a:pPr fontAlgn="t" latinLnBrk="1"/>
            <a:r>
              <a:rPr lang="ru-RU" altLang="ru-RU" sz="1400" b="1"/>
              <a:t>станица Каневская (Каневский район),</a:t>
            </a:r>
          </a:p>
          <a:p>
            <a:r>
              <a:rPr lang="ru-RU" altLang="ru-RU" sz="1400" b="1"/>
              <a:t>Новодеревянковские школьники вышли на зарядку #зарядка#акция#Новодеревянковская В новодеревянковской СОШ № 44 провели зарядку на свежем воздухе под названием «Мы помним наш блокадный Ленинград». Цель зарядки – поддержка, развитие и пропаганда массового спорта, физической культуры и здорового образа жизни в России юных граждан.</a:t>
            </a:r>
          </a:p>
          <a:p>
            <a:r>
              <a:rPr lang="en-US" altLang="ru-RU" sz="1400" b="1">
                <a:solidFill>
                  <a:srgbClr val="3333CC"/>
                </a:solidFill>
              </a:rPr>
              <a:t>https://ok.ru/profile/532536014264/statuses/151001111356344</a:t>
            </a:r>
            <a:endParaRPr lang="ru-RU" altLang="ru-RU" sz="1400" b="1">
              <a:solidFill>
                <a:srgbClr val="3333CC"/>
              </a:solidFill>
            </a:endParaRPr>
          </a:p>
        </p:txBody>
      </p:sp>
      <p:sp>
        <p:nvSpPr>
          <p:cNvPr id="29700" name="Содержимое 3">
            <a:extLst>
              <a:ext uri="{FF2B5EF4-FFF2-40B4-BE49-F238E27FC236}">
                <a16:creationId xmlns:a16="http://schemas.microsoft.com/office/drawing/2014/main" id="{A0E4A0E2-BF1B-4ADC-8491-96C2093165A9}"/>
              </a:ext>
            </a:extLst>
          </p:cNvPr>
          <p:cNvSpPr>
            <a:spLocks noGrp="1"/>
          </p:cNvSpPr>
          <p:nvPr>
            <p:ph sz="half" idx="2"/>
          </p:nvPr>
        </p:nvSpPr>
        <p:spPr/>
        <p:txBody>
          <a:bodyPr/>
          <a:lstStyle/>
          <a:p>
            <a:pPr fontAlgn="t" latinLnBrk="1"/>
            <a:r>
              <a:rPr lang="ru-RU" altLang="ru-RU" sz="1400" b="1">
                <a:hlinkClick r:id="rId2"/>
              </a:rPr>
              <a:t>Каневская Телестудия</a:t>
            </a:r>
            <a:endParaRPr lang="ru-RU" altLang="ru-RU" sz="1400" b="1"/>
          </a:p>
          <a:p>
            <a:pPr fontAlgn="t" latinLnBrk="1"/>
            <a:r>
              <a:rPr lang="ru-RU" altLang="ru-RU" sz="1400" b="1"/>
              <a:t>станица Каневская (Каневский район),</a:t>
            </a:r>
          </a:p>
          <a:p>
            <a:r>
              <a:rPr lang="ru-RU" altLang="ru-RU" sz="1400"/>
              <a:t>Передвижная выставка военной истории открылась в Каневском районе#выставка#история#Новодеревянковская Открытие новой выставки «Дорогами Победы» художественного салона «Сокол» состоялось в новодеревянковской СОШ № 44. Урок Мужества посетили 155 юных патриотов. Дети с большим вниманием ознакомились с материалами экспозиции и посмотрели документальный фильм. Привлекли внимание школьников экспонаты времён войны, медали и монеты. Ведущий рассказывал ребятам о событиях Великой Отечественной войны</a:t>
            </a:r>
            <a:r>
              <a:rPr lang="ru-RU" altLang="ru-RU"/>
              <a:t>.</a:t>
            </a:r>
          </a:p>
          <a:p>
            <a:r>
              <a:rPr lang="en-US" altLang="ru-RU" sz="1400" b="1">
                <a:solidFill>
                  <a:srgbClr val="3333CC"/>
                </a:solidFill>
              </a:rPr>
              <a:t>https://ok.ru/profile/532536014264/statuses/150995240444856</a:t>
            </a:r>
            <a:endParaRPr lang="ru-RU" altLang="ru-RU" sz="1400" b="1">
              <a:solidFill>
                <a:srgbClr val="3333CC"/>
              </a:solidFill>
            </a:endParaRPr>
          </a:p>
        </p:txBody>
      </p:sp>
      <p:pic>
        <p:nvPicPr>
          <p:cNvPr id="29701" name="Picture 2" descr="C:\Users\Татьяна\Desktop\iакк.jpg">
            <a:extLst>
              <a:ext uri="{FF2B5EF4-FFF2-40B4-BE49-F238E27FC236}">
                <a16:creationId xmlns:a16="http://schemas.microsoft.com/office/drawing/2014/main" id="{F79378C3-602C-4DAE-A1FF-C744E6EDA079}"/>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1500" y="357188"/>
            <a:ext cx="1428750"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Заголовок 1">
            <a:extLst>
              <a:ext uri="{FF2B5EF4-FFF2-40B4-BE49-F238E27FC236}">
                <a16:creationId xmlns:a16="http://schemas.microsoft.com/office/drawing/2014/main" id="{5588FAD4-063D-48E3-B8AF-83E3F7034E72}"/>
              </a:ext>
            </a:extLst>
          </p:cNvPr>
          <p:cNvSpPr>
            <a:spLocks noGrp="1"/>
          </p:cNvSpPr>
          <p:nvPr>
            <p:ph type="title"/>
          </p:nvPr>
        </p:nvSpPr>
        <p:spPr/>
        <p:txBody>
          <a:bodyPr/>
          <a:lstStyle/>
          <a:p>
            <a:r>
              <a:rPr lang="ru-RU" altLang="ru-RU" b="1">
                <a:solidFill>
                  <a:srgbClr val="C00000"/>
                </a:solidFill>
              </a:rPr>
              <a:t>            Каневская  Телестудия</a:t>
            </a:r>
            <a:endParaRPr lang="ru-RU" altLang="ru-RU"/>
          </a:p>
        </p:txBody>
      </p:sp>
      <p:sp>
        <p:nvSpPr>
          <p:cNvPr id="30723" name="Содержимое 2">
            <a:extLst>
              <a:ext uri="{FF2B5EF4-FFF2-40B4-BE49-F238E27FC236}">
                <a16:creationId xmlns:a16="http://schemas.microsoft.com/office/drawing/2014/main" id="{5C571138-BE93-4F76-BF2B-029DC6F2DE16}"/>
              </a:ext>
            </a:extLst>
          </p:cNvPr>
          <p:cNvSpPr>
            <a:spLocks noGrp="1"/>
          </p:cNvSpPr>
          <p:nvPr>
            <p:ph sz="half" idx="1"/>
          </p:nvPr>
        </p:nvSpPr>
        <p:spPr/>
        <p:txBody>
          <a:bodyPr/>
          <a:lstStyle/>
          <a:p>
            <a:pPr fontAlgn="t" latinLnBrk="1"/>
            <a:br>
              <a:rPr lang="ru-RU" altLang="ru-RU" sz="1400" b="1">
                <a:hlinkClick r:id="rId2"/>
              </a:rPr>
            </a:br>
            <a:r>
              <a:rPr lang="ru-RU" altLang="ru-RU" sz="1400" b="1">
                <a:hlinkClick r:id="rId2"/>
              </a:rPr>
              <a:t>Каневская Телестудия</a:t>
            </a:r>
            <a:endParaRPr lang="ru-RU" altLang="ru-RU" sz="1400"/>
          </a:p>
          <a:p>
            <a:pPr fontAlgn="t" latinLnBrk="1"/>
            <a:r>
              <a:rPr lang="ru-RU" altLang="ru-RU" sz="1400" b="1"/>
              <a:t>30 дек 2019</a:t>
            </a:r>
          </a:p>
          <a:p>
            <a:pPr fontAlgn="t" latinLnBrk="1"/>
            <a:r>
              <a:rPr lang="ru-RU" altLang="ru-RU" sz="1400" b="1"/>
              <a:t>30 лет, станица Каневская (Каневский район), Россия</a:t>
            </a:r>
          </a:p>
          <a:p>
            <a:r>
              <a:rPr lang="ru-RU" altLang="ru-RU" sz="1400" b="1"/>
              <a:t>Юные новодеревянковцы поздравили ветеранов с Новым годом #акция#ветераны#Новодеревянковская Акцию организовали ученики СОШ № 44. Школьники поздравили уважаемых земляков: ветеранов Великой Отечественной войны, педагогического труда и тружеников тыла. Не забыли дети и об узниках фашистских концлагерей, земляках из категории «Дети войны» и героях, чьи имена носят классные коллективы.</a:t>
            </a:r>
          </a:p>
          <a:p>
            <a:r>
              <a:rPr lang="en-US" altLang="ru-RU" sz="1400" b="1">
                <a:solidFill>
                  <a:srgbClr val="3333CC"/>
                </a:solidFill>
              </a:rPr>
              <a:t>https://ok.ru/profile/532536014264/statuses/150874280125368</a:t>
            </a:r>
            <a:endParaRPr lang="ru-RU" altLang="ru-RU" sz="1400" b="1">
              <a:solidFill>
                <a:srgbClr val="3333CC"/>
              </a:solidFill>
            </a:endParaRPr>
          </a:p>
        </p:txBody>
      </p:sp>
      <p:sp>
        <p:nvSpPr>
          <p:cNvPr id="30724" name="Содержимое 3">
            <a:extLst>
              <a:ext uri="{FF2B5EF4-FFF2-40B4-BE49-F238E27FC236}">
                <a16:creationId xmlns:a16="http://schemas.microsoft.com/office/drawing/2014/main" id="{CBF3F013-3514-45CE-A070-DED3D5F58B31}"/>
              </a:ext>
            </a:extLst>
          </p:cNvPr>
          <p:cNvSpPr>
            <a:spLocks noGrp="1"/>
          </p:cNvSpPr>
          <p:nvPr>
            <p:ph sz="half" idx="2"/>
          </p:nvPr>
        </p:nvSpPr>
        <p:spPr/>
        <p:txBody>
          <a:bodyPr/>
          <a:lstStyle/>
          <a:p>
            <a:r>
              <a:rPr lang="ru-RU" altLang="ru-RU" sz="1400" b="1">
                <a:hlinkClick r:id="rId2"/>
              </a:rPr>
              <a:t>Каневская Телестудия </a:t>
            </a:r>
            <a:r>
              <a:rPr lang="ru-RU" altLang="ru-RU" sz="1400" b="1"/>
              <a:t>21 ноя 2019</a:t>
            </a:r>
          </a:p>
          <a:p>
            <a:r>
              <a:rPr lang="ru-RU" altLang="ru-RU" sz="1400" b="1"/>
              <a:t>30 лет, станица Каневская (Каневский район), Россия</a:t>
            </a:r>
          </a:p>
          <a:p>
            <a:r>
              <a:rPr lang="ru-RU" altLang="ru-RU" sz="1400" b="1"/>
              <a:t>Новодеревянковские школьники побывали на экскурсии в музее #экскурсия#музей#Новодеревянковская Пятиклассники СОШ № 44 во время тематической экскурсии в музей Фёдора Щербины познакомились с казачьим бытом. Посещение приурочили ко Дню матери-казачки. Его отметят 4 декабря, когда православная церковь празднует Введение во Храм Пресвятой Богородицы. </a:t>
            </a:r>
          </a:p>
          <a:p>
            <a:r>
              <a:rPr lang="en-US" altLang="ru-RU" sz="1400" b="1">
                <a:solidFill>
                  <a:srgbClr val="3333CC"/>
                </a:solidFill>
              </a:rPr>
              <a:t>https://ok.ru/profile/532536014264/statuses/131085844442040</a:t>
            </a:r>
            <a:endParaRPr lang="ru-RU" altLang="ru-RU" sz="1400" b="1">
              <a:solidFill>
                <a:srgbClr val="3333CC"/>
              </a:solidFill>
            </a:endParaRPr>
          </a:p>
        </p:txBody>
      </p:sp>
      <p:pic>
        <p:nvPicPr>
          <p:cNvPr id="30725" name="Picture 2" descr="C:\Users\Татьяна\Desktop\iакк.jpg">
            <a:extLst>
              <a:ext uri="{FF2B5EF4-FFF2-40B4-BE49-F238E27FC236}">
                <a16:creationId xmlns:a16="http://schemas.microsoft.com/office/drawing/2014/main" id="{A49E491F-E150-45CC-A7F7-912CB3E071F4}"/>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00063" y="357188"/>
            <a:ext cx="1428750"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Заголовок 1">
            <a:extLst>
              <a:ext uri="{FF2B5EF4-FFF2-40B4-BE49-F238E27FC236}">
                <a16:creationId xmlns:a16="http://schemas.microsoft.com/office/drawing/2014/main" id="{D496838E-6988-40DD-95A5-7DCF05205046}"/>
              </a:ext>
            </a:extLst>
          </p:cNvPr>
          <p:cNvSpPr>
            <a:spLocks noGrp="1"/>
          </p:cNvSpPr>
          <p:nvPr>
            <p:ph type="title"/>
          </p:nvPr>
        </p:nvSpPr>
        <p:spPr/>
        <p:txBody>
          <a:bodyPr/>
          <a:lstStyle/>
          <a:p>
            <a:r>
              <a:rPr lang="ru-RU" altLang="ru-RU" sz="3600" b="1">
                <a:solidFill>
                  <a:srgbClr val="C00000"/>
                </a:solidFill>
              </a:rPr>
              <a:t>Каневская  Телестудия</a:t>
            </a:r>
          </a:p>
        </p:txBody>
      </p:sp>
      <p:sp>
        <p:nvSpPr>
          <p:cNvPr id="31747" name="Содержимое 2">
            <a:extLst>
              <a:ext uri="{FF2B5EF4-FFF2-40B4-BE49-F238E27FC236}">
                <a16:creationId xmlns:a16="http://schemas.microsoft.com/office/drawing/2014/main" id="{5AB64CD0-6B6E-48C1-A9C2-1E77F7B199D5}"/>
              </a:ext>
            </a:extLst>
          </p:cNvPr>
          <p:cNvSpPr>
            <a:spLocks noGrp="1"/>
          </p:cNvSpPr>
          <p:nvPr>
            <p:ph sz="half" idx="1"/>
          </p:nvPr>
        </p:nvSpPr>
        <p:spPr>
          <a:xfrm>
            <a:off x="457200" y="1600200"/>
            <a:ext cx="4038600" cy="4829175"/>
          </a:xfrm>
        </p:spPr>
        <p:txBody>
          <a:bodyPr/>
          <a:lstStyle/>
          <a:p>
            <a:pPr fontAlgn="t" latinLnBrk="1"/>
            <a:r>
              <a:rPr lang="ru-RU" altLang="ru-RU" sz="1400" b="1">
                <a:hlinkClick r:id="rId2"/>
              </a:rPr>
              <a:t>Каневская Телестудия</a:t>
            </a:r>
            <a:endParaRPr lang="ru-RU" altLang="ru-RU" sz="1400" b="1"/>
          </a:p>
          <a:p>
            <a:pPr fontAlgn="t" latinLnBrk="1"/>
            <a:r>
              <a:rPr lang="ru-RU" altLang="ru-RU" sz="1400" b="1"/>
              <a:t>25 ноя 2019</a:t>
            </a:r>
          </a:p>
          <a:p>
            <a:pPr fontAlgn="t" latinLnBrk="1"/>
            <a:r>
              <a:rPr lang="ru-RU" altLang="ru-RU" sz="1400" b="1"/>
              <a:t>30 лет, станица Каневская (Каневский район), Россия</a:t>
            </a:r>
          </a:p>
          <a:p>
            <a:r>
              <a:rPr lang="ru-RU" altLang="ru-RU" sz="1400" b="1"/>
              <a:t>Неделю Георгия Жукова провели в новодеревянковской школе #история#Жуков#Новодеревянковская В СОШ № 44 прошли мероприятия, посвящённые 123-летию со дня рождения четырежды Героя Советского Союза маршала Георгия Жукова. На уроках Мужества школьников познакомили с основными моментами биографии, рассказали о боевом пути Георгия Константиновича, коснулись истории семьи маршала и интересных биографических фактов из жизни. Кроме тематических уроков истории, состоялось спортивное соревнование «Вперёд, жуковцы!».</a:t>
            </a:r>
          </a:p>
          <a:p>
            <a:r>
              <a:rPr lang="en-US" altLang="ru-RU" sz="1400" b="1">
                <a:solidFill>
                  <a:srgbClr val="3333CC"/>
                </a:solidFill>
              </a:rPr>
              <a:t>https://ok.ru/profile/532536014264/statuses/131107287231416</a:t>
            </a:r>
            <a:endParaRPr lang="ru-RU" altLang="ru-RU" sz="1400" b="1">
              <a:solidFill>
                <a:srgbClr val="3333CC"/>
              </a:solidFill>
            </a:endParaRPr>
          </a:p>
        </p:txBody>
      </p:sp>
      <p:pic>
        <p:nvPicPr>
          <p:cNvPr id="5" name="Picture 4">
            <a:extLst>
              <a:ext uri="{FF2B5EF4-FFF2-40B4-BE49-F238E27FC236}">
                <a16:creationId xmlns:a16="http://schemas.microsoft.com/office/drawing/2014/main" id="{DBD3F612-0EDB-4C6E-BBE3-E5937AAC0966}"/>
              </a:ext>
            </a:extLst>
          </p:cNvPr>
          <p:cNvPicPr>
            <a:picLocks noGrp="1" noChangeAspect="1" noChangeArrowheads="1"/>
          </p:cNvPicPr>
          <p:nvPr>
            <p:ph sz="half" idx="2"/>
          </p:nvPr>
        </p:nvPicPr>
        <p:blipFill>
          <a:blip r:embed="rId3" cstate="print"/>
          <a:srcRect/>
          <a:stretch>
            <a:fillRect/>
          </a:stretch>
        </p:blipFill>
        <p:spPr>
          <a:xfrm>
            <a:off x="5045291" y="1600200"/>
            <a:ext cx="3244418" cy="4525963"/>
          </a:xfrm>
          <a:effectLst>
            <a:softEdge rad="112500"/>
          </a:effectLst>
        </p:spPr>
      </p:pic>
      <p:pic>
        <p:nvPicPr>
          <p:cNvPr id="31749" name="Picture 2" descr="C:\Users\Татьяна\Desktop\iакк.jpg">
            <a:extLst>
              <a:ext uri="{FF2B5EF4-FFF2-40B4-BE49-F238E27FC236}">
                <a16:creationId xmlns:a16="http://schemas.microsoft.com/office/drawing/2014/main" id="{EF38C190-F6D4-44E9-908A-1EEC4CA34D61}"/>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71500" y="285750"/>
            <a:ext cx="1428750"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Заголовок 1">
            <a:extLst>
              <a:ext uri="{FF2B5EF4-FFF2-40B4-BE49-F238E27FC236}">
                <a16:creationId xmlns:a16="http://schemas.microsoft.com/office/drawing/2014/main" id="{63BCA82A-57CC-4999-9839-124B76DA1CB7}"/>
              </a:ext>
            </a:extLst>
          </p:cNvPr>
          <p:cNvSpPr>
            <a:spLocks noGrp="1"/>
          </p:cNvSpPr>
          <p:nvPr>
            <p:ph type="title"/>
          </p:nvPr>
        </p:nvSpPr>
        <p:spPr/>
        <p:txBody>
          <a:bodyPr/>
          <a:lstStyle/>
          <a:p>
            <a:r>
              <a:rPr lang="en-US" altLang="ru-RU" b="1">
                <a:solidFill>
                  <a:srgbClr val="C00000"/>
                </a:solidFill>
              </a:rPr>
              <a:t>Kanevskayatv</a:t>
            </a:r>
            <a:endParaRPr lang="ru-RU" altLang="ru-RU" b="1">
              <a:solidFill>
                <a:srgbClr val="C00000"/>
              </a:solidFill>
            </a:endParaRPr>
          </a:p>
        </p:txBody>
      </p:sp>
      <p:sp>
        <p:nvSpPr>
          <p:cNvPr id="32771" name="Содержимое 2">
            <a:extLst>
              <a:ext uri="{FF2B5EF4-FFF2-40B4-BE49-F238E27FC236}">
                <a16:creationId xmlns:a16="http://schemas.microsoft.com/office/drawing/2014/main" id="{146E7D64-79AD-4915-B615-BAF27A4455CD}"/>
              </a:ext>
            </a:extLst>
          </p:cNvPr>
          <p:cNvSpPr>
            <a:spLocks noGrp="1"/>
          </p:cNvSpPr>
          <p:nvPr>
            <p:ph sz="half" idx="1"/>
          </p:nvPr>
        </p:nvSpPr>
        <p:spPr>
          <a:xfrm>
            <a:off x="457200" y="1341438"/>
            <a:ext cx="8075613" cy="4784725"/>
          </a:xfrm>
        </p:spPr>
        <p:txBody>
          <a:bodyPr/>
          <a:lstStyle/>
          <a:p>
            <a:r>
              <a:rPr lang="ru-RU" altLang="ru-RU" b="1" u="sng">
                <a:solidFill>
                  <a:srgbClr val="3333CC"/>
                </a:solidFill>
                <a:hlinkClick r:id="rId2"/>
              </a:rPr>
              <a:t>https://www.instagram.com/p/CGPVF7mJtU7aPVPirADqzJN3dh_0EV6VMIB2bc0/?igshid=190u9qj9t3ygh</a:t>
            </a:r>
            <a:endParaRPr lang="ru-RU" altLang="ru-RU" b="1">
              <a:solidFill>
                <a:srgbClr val="3333CC"/>
              </a:solidFill>
            </a:endParaRPr>
          </a:p>
          <a:p>
            <a:r>
              <a:rPr lang="ru-RU" altLang="ru-RU" b="1" u="sng">
                <a:solidFill>
                  <a:srgbClr val="3333CC"/>
                </a:solidFill>
                <a:hlinkClick r:id="rId3"/>
              </a:rPr>
              <a:t>https://www.instagram.com/p/CBvLNxACMTtrEebx-HtmCmhyH_tXBcQ6rsHoKE0/?igshid=17fv34o8tmqe7</a:t>
            </a:r>
            <a:endParaRPr lang="ru-RU" altLang="ru-RU" b="1">
              <a:solidFill>
                <a:srgbClr val="3333CC"/>
              </a:solidFill>
            </a:endParaRPr>
          </a:p>
          <a:p>
            <a:r>
              <a:rPr lang="ru-RU" altLang="ru-RU" b="1">
                <a:solidFill>
                  <a:srgbClr val="3333CC"/>
                </a:solidFill>
              </a:rPr>
              <a:t>https://www.instagram.com/p/B_zRAi9iHJZ32fAqMddH226__AthrFTQ04LZAQ0/?igshid=1p9re147gfgag</a:t>
            </a:r>
          </a:p>
          <a:p>
            <a:endParaRPr lang="ru-RU" altLang="ru-RU"/>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Заголовок 1">
            <a:extLst>
              <a:ext uri="{FF2B5EF4-FFF2-40B4-BE49-F238E27FC236}">
                <a16:creationId xmlns:a16="http://schemas.microsoft.com/office/drawing/2014/main" id="{B0E71526-48E8-4312-9D12-3653A132F7E3}"/>
              </a:ext>
            </a:extLst>
          </p:cNvPr>
          <p:cNvSpPr>
            <a:spLocks noGrp="1"/>
          </p:cNvSpPr>
          <p:nvPr>
            <p:ph type="title"/>
          </p:nvPr>
        </p:nvSpPr>
        <p:spPr>
          <a:xfrm>
            <a:off x="457200" y="476250"/>
            <a:ext cx="8229600" cy="576263"/>
          </a:xfrm>
        </p:spPr>
        <p:txBody>
          <a:bodyPr/>
          <a:lstStyle/>
          <a:p>
            <a:endParaRPr lang="ru-RU" altLang="ru-RU" sz="2400" b="1">
              <a:solidFill>
                <a:srgbClr val="C00000"/>
              </a:solidFill>
            </a:endParaRPr>
          </a:p>
        </p:txBody>
      </p:sp>
      <p:sp>
        <p:nvSpPr>
          <p:cNvPr id="33795" name="Содержимое 2">
            <a:extLst>
              <a:ext uri="{FF2B5EF4-FFF2-40B4-BE49-F238E27FC236}">
                <a16:creationId xmlns:a16="http://schemas.microsoft.com/office/drawing/2014/main" id="{6BAAE175-433E-47A4-8978-33CE8A03C93B}"/>
              </a:ext>
            </a:extLst>
          </p:cNvPr>
          <p:cNvSpPr>
            <a:spLocks noGrp="1"/>
          </p:cNvSpPr>
          <p:nvPr>
            <p:ph sz="half" idx="1"/>
          </p:nvPr>
        </p:nvSpPr>
        <p:spPr/>
        <p:txBody>
          <a:bodyPr/>
          <a:lstStyle/>
          <a:p>
            <a:r>
              <a:rPr lang="ru-RU" altLang="ru-RU">
                <a:solidFill>
                  <a:srgbClr val="3333CC"/>
                </a:solidFill>
              </a:rPr>
              <a:t>«Акция «Диктант Победы» </a:t>
            </a:r>
            <a:r>
              <a:rPr lang="ru-RU" altLang="ru-RU"/>
              <a:t>(№ 35 от 21.08.2020 года)</a:t>
            </a:r>
          </a:p>
          <a:p>
            <a:r>
              <a:rPr lang="ru-RU" altLang="ru-RU">
                <a:solidFill>
                  <a:srgbClr val="3333CC"/>
                </a:solidFill>
              </a:rPr>
              <a:t>«Победным маршем» </a:t>
            </a:r>
            <a:r>
              <a:rPr lang="ru-RU" altLang="ru-RU"/>
              <a:t>(№ 27 от 26.06.2020 года)</a:t>
            </a:r>
          </a:p>
          <a:p>
            <a:r>
              <a:rPr lang="ru-RU" altLang="ru-RU">
                <a:solidFill>
                  <a:srgbClr val="3333CC"/>
                </a:solidFill>
              </a:rPr>
              <a:t>«Когда я стану большим» </a:t>
            </a:r>
            <a:r>
              <a:rPr lang="ru-RU" altLang="ru-RU"/>
              <a:t>(ко Дню России) ( № 25 от 12.06.2020 года)</a:t>
            </a:r>
          </a:p>
        </p:txBody>
      </p:sp>
      <p:sp>
        <p:nvSpPr>
          <p:cNvPr id="33796" name="Содержимое 3">
            <a:extLst>
              <a:ext uri="{FF2B5EF4-FFF2-40B4-BE49-F238E27FC236}">
                <a16:creationId xmlns:a16="http://schemas.microsoft.com/office/drawing/2014/main" id="{F5CECE38-45E2-414C-B31F-DC9C11303E8F}"/>
              </a:ext>
            </a:extLst>
          </p:cNvPr>
          <p:cNvSpPr>
            <a:spLocks noGrp="1"/>
          </p:cNvSpPr>
          <p:nvPr>
            <p:ph sz="half" idx="2"/>
          </p:nvPr>
        </p:nvSpPr>
        <p:spPr/>
        <p:txBody>
          <a:bodyPr/>
          <a:lstStyle/>
          <a:p>
            <a:r>
              <a:rPr lang="ru-RU" altLang="ru-RU">
                <a:solidFill>
                  <a:srgbClr val="3333CC"/>
                </a:solidFill>
              </a:rPr>
              <a:t>«Билет в будущее» и девушка в погонах» </a:t>
            </a:r>
            <a:r>
              <a:rPr lang="ru-RU" altLang="ru-RU"/>
              <a:t>(№ 13 от 20.03.2020 года)</a:t>
            </a:r>
          </a:p>
          <a:p>
            <a:r>
              <a:rPr lang="ru-RU" altLang="ru-RU">
                <a:solidFill>
                  <a:srgbClr val="3333CC"/>
                </a:solidFill>
              </a:rPr>
              <a:t>«Погоны-моя судьба» </a:t>
            </a:r>
            <a:r>
              <a:rPr lang="ru-RU" altLang="ru-RU"/>
              <a:t>( № 9 от 21.02.2020 года)</a:t>
            </a:r>
          </a:p>
          <a:p>
            <a:r>
              <a:rPr lang="ru-RU" altLang="ru-RU">
                <a:solidFill>
                  <a:srgbClr val="3333CC"/>
                </a:solidFill>
              </a:rPr>
              <a:t>«Настроение в подарок» </a:t>
            </a:r>
            <a:r>
              <a:rPr lang="ru-RU" altLang="ru-RU"/>
              <a:t>(№ 3 от 10.01.2020 года)</a:t>
            </a:r>
          </a:p>
        </p:txBody>
      </p:sp>
      <p:pic>
        <p:nvPicPr>
          <p:cNvPr id="33797" name="Picture 2" descr="D:\Users\Zavuch_2\Desktop\кеi.jpg">
            <a:extLst>
              <a:ext uri="{FF2B5EF4-FFF2-40B4-BE49-F238E27FC236}">
                <a16:creationId xmlns:a16="http://schemas.microsoft.com/office/drawing/2014/main" id="{D00F8A22-6A84-4E2C-9D3B-48575AAC8F82}"/>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403350" y="404813"/>
            <a:ext cx="5976938"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Заголовок 1">
            <a:extLst>
              <a:ext uri="{FF2B5EF4-FFF2-40B4-BE49-F238E27FC236}">
                <a16:creationId xmlns:a16="http://schemas.microsoft.com/office/drawing/2014/main" id="{BB613ED2-4588-4D10-BF31-256438830275}"/>
              </a:ext>
            </a:extLst>
          </p:cNvPr>
          <p:cNvSpPr>
            <a:spLocks noGrp="1"/>
          </p:cNvSpPr>
          <p:nvPr>
            <p:ph type="title"/>
          </p:nvPr>
        </p:nvSpPr>
        <p:spPr>
          <a:xfrm>
            <a:off x="457200" y="404813"/>
            <a:ext cx="8229600" cy="576262"/>
          </a:xfrm>
        </p:spPr>
        <p:txBody>
          <a:bodyPr/>
          <a:lstStyle/>
          <a:p>
            <a:endParaRPr lang="ru-RU" altLang="ru-RU" sz="2800" b="1">
              <a:solidFill>
                <a:srgbClr val="C00000"/>
              </a:solidFill>
            </a:endParaRPr>
          </a:p>
        </p:txBody>
      </p:sp>
      <p:pic>
        <p:nvPicPr>
          <p:cNvPr id="34819" name="Picture 2" descr="D:\Users\Zavuch_2\Desktop\ии 001.jpg">
            <a:extLst>
              <a:ext uri="{FF2B5EF4-FFF2-40B4-BE49-F238E27FC236}">
                <a16:creationId xmlns:a16="http://schemas.microsoft.com/office/drawing/2014/main" id="{76695B04-1B07-4219-BB41-905A8A199519}"/>
              </a:ext>
            </a:extLst>
          </p:cNvPr>
          <p:cNvPicPr>
            <a:picLocks noGrp="1" noChangeAspect="1" noChangeArrowheads="1"/>
          </p:cNvPicPr>
          <p:nvPr>
            <p:ph sz="half" idx="1"/>
          </p:nvPr>
        </p:nvPicPr>
        <p:blipFill>
          <a:blip r:embed="rId2" cstate="screen">
            <a:extLst>
              <a:ext uri="{28A0092B-C50C-407E-A947-70E740481C1C}">
                <a14:useLocalDpi xmlns:a14="http://schemas.microsoft.com/office/drawing/2010/main"/>
              </a:ext>
            </a:extLst>
          </a:blip>
          <a:srcRect/>
          <a:stretch>
            <a:fillRect/>
          </a:stretch>
        </p:blipFill>
        <p:spPr>
          <a:xfrm>
            <a:off x="323850" y="2420938"/>
            <a:ext cx="4038600" cy="2981325"/>
          </a:xfrm>
          <a:noFill/>
        </p:spPr>
      </p:pic>
      <p:pic>
        <p:nvPicPr>
          <p:cNvPr id="34820" name="Picture 3" descr="D:\Users\Zavuch_2\Desktop\дд 001.jpg">
            <a:extLst>
              <a:ext uri="{FF2B5EF4-FFF2-40B4-BE49-F238E27FC236}">
                <a16:creationId xmlns:a16="http://schemas.microsoft.com/office/drawing/2014/main" id="{22AA862A-CE25-42DB-8B29-1A7FFA7FB9CA}"/>
              </a:ext>
            </a:extLst>
          </p:cNvPr>
          <p:cNvPicPr>
            <a:picLocks noGrp="1" noChangeAspect="1" noChangeArrowheads="1"/>
          </p:cNvPicPr>
          <p:nvPr>
            <p:ph sz="half" idx="2"/>
          </p:nvPr>
        </p:nvPicPr>
        <p:blipFill>
          <a:blip r:embed="rId3" cstate="screen">
            <a:extLst>
              <a:ext uri="{28A0092B-C50C-407E-A947-70E740481C1C}">
                <a14:useLocalDpi xmlns:a14="http://schemas.microsoft.com/office/drawing/2010/main"/>
              </a:ext>
            </a:extLst>
          </a:blip>
          <a:srcRect/>
          <a:stretch>
            <a:fillRect/>
          </a:stretch>
        </p:blipFill>
        <p:spPr>
          <a:xfrm>
            <a:off x="4427538" y="2420938"/>
            <a:ext cx="4038600" cy="2952750"/>
          </a:xfrm>
          <a:noFill/>
        </p:spPr>
      </p:pic>
      <p:pic>
        <p:nvPicPr>
          <p:cNvPr id="34821" name="Picture 4" descr="D:\Users\Zavuch_2\Desktop\i.jpg">
            <a:extLst>
              <a:ext uri="{FF2B5EF4-FFF2-40B4-BE49-F238E27FC236}">
                <a16:creationId xmlns:a16="http://schemas.microsoft.com/office/drawing/2014/main" id="{06BEA8A9-A3A8-4F2E-9156-7250CFFCF7E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476375" y="549275"/>
            <a:ext cx="6048375"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Заголовок 1">
            <a:extLst>
              <a:ext uri="{FF2B5EF4-FFF2-40B4-BE49-F238E27FC236}">
                <a16:creationId xmlns:a16="http://schemas.microsoft.com/office/drawing/2014/main" id="{542F503E-3B52-4DA8-9AFA-ECFB82AA706D}"/>
              </a:ext>
            </a:extLst>
          </p:cNvPr>
          <p:cNvSpPr>
            <a:spLocks noGrp="1"/>
          </p:cNvSpPr>
          <p:nvPr>
            <p:ph type="title"/>
          </p:nvPr>
        </p:nvSpPr>
        <p:spPr>
          <a:xfrm>
            <a:off x="457200" y="274638"/>
            <a:ext cx="8229600" cy="490537"/>
          </a:xfrm>
        </p:spPr>
        <p:txBody>
          <a:bodyPr/>
          <a:lstStyle/>
          <a:p>
            <a:r>
              <a:rPr lang="ru-RU" altLang="ru-RU" sz="2400" b="1">
                <a:solidFill>
                  <a:srgbClr val="FF0000"/>
                </a:solidFill>
              </a:rPr>
              <a:t>Проект «Победный марш в газете»</a:t>
            </a:r>
            <a:endParaRPr lang="ru-RU" altLang="ru-RU" sz="2400">
              <a:solidFill>
                <a:srgbClr val="FF0000"/>
              </a:solidFill>
            </a:endParaRPr>
          </a:p>
        </p:txBody>
      </p:sp>
      <p:sp>
        <p:nvSpPr>
          <p:cNvPr id="35843" name="Содержимое 2">
            <a:extLst>
              <a:ext uri="{FF2B5EF4-FFF2-40B4-BE49-F238E27FC236}">
                <a16:creationId xmlns:a16="http://schemas.microsoft.com/office/drawing/2014/main" id="{2B36D288-9546-456E-ABD0-4F4C5DF3E303}"/>
              </a:ext>
            </a:extLst>
          </p:cNvPr>
          <p:cNvSpPr>
            <a:spLocks noGrp="1"/>
          </p:cNvSpPr>
          <p:nvPr>
            <p:ph sz="half" idx="1"/>
          </p:nvPr>
        </p:nvSpPr>
        <p:spPr>
          <a:xfrm>
            <a:off x="971550" y="836613"/>
            <a:ext cx="2736850" cy="5218112"/>
          </a:xfrm>
        </p:spPr>
        <p:txBody>
          <a:bodyPr/>
          <a:lstStyle/>
          <a:p>
            <a:pPr>
              <a:buFontTx/>
              <a:buNone/>
            </a:pPr>
            <a:r>
              <a:rPr lang="ru-RU" altLang="ru-RU" sz="1800" b="1">
                <a:solidFill>
                  <a:srgbClr val="FF0000"/>
                </a:solidFill>
              </a:rPr>
              <a:t>      </a:t>
            </a:r>
            <a:r>
              <a:rPr lang="ru-RU" altLang="ru-RU" sz="1400" b="1">
                <a:solidFill>
                  <a:srgbClr val="FF0000"/>
                </a:solidFill>
              </a:rPr>
              <a:t>Краевая газета «Честное пенсионерское» с прошлого года на страницах издания публикует фото защитников Отечества в проекте «Бессмертный пол на страницах газеты». Учащиеся школы под руководством заместителя директора по воспитательной работе Хожаевой Татьяны Владимировны отправляют информацию о своих прадедах. Вышел уже ряд номеров газеты с нашими прадедами!</a:t>
            </a:r>
          </a:p>
          <a:p>
            <a:pPr>
              <a:buFontTx/>
              <a:buNone/>
            </a:pPr>
            <a:r>
              <a:rPr lang="en-US" altLang="ru-RU" sz="2000" b="1">
                <a:solidFill>
                  <a:srgbClr val="3333CC"/>
                </a:solidFill>
              </a:rPr>
              <a:t>http://</a:t>
            </a:r>
            <a:r>
              <a:rPr lang="ru-RU" altLang="ru-RU" sz="2000" b="1">
                <a:solidFill>
                  <a:srgbClr val="3333CC"/>
                </a:solidFill>
              </a:rPr>
              <a:t>честное-пенсионерское.рф/</a:t>
            </a:r>
          </a:p>
          <a:p>
            <a:pPr>
              <a:buFontTx/>
              <a:buNone/>
            </a:pPr>
            <a:endParaRPr lang="ru-RU" altLang="ru-RU" sz="1400" b="1">
              <a:solidFill>
                <a:srgbClr val="FF0000"/>
              </a:solidFill>
            </a:endParaRPr>
          </a:p>
        </p:txBody>
      </p:sp>
      <p:pic>
        <p:nvPicPr>
          <p:cNvPr id="17413" name="Picture 5" descr="F:\Выборочное изложение-Шолохов\IMG_20200619_102520.jpg">
            <a:extLst>
              <a:ext uri="{FF2B5EF4-FFF2-40B4-BE49-F238E27FC236}">
                <a16:creationId xmlns:a16="http://schemas.microsoft.com/office/drawing/2014/main" id="{80D21928-E619-49D5-BF1D-47D4EA193C35}"/>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084168" y="692696"/>
            <a:ext cx="2374900" cy="3251200"/>
          </a:xfrm>
          <a:prstGeom prst="rect">
            <a:avLst/>
          </a:prstGeom>
          <a:ln>
            <a:noFill/>
          </a:ln>
          <a:effectLst>
            <a:softEdge rad="112500"/>
          </a:effectLst>
        </p:spPr>
      </p:pic>
      <p:pic>
        <p:nvPicPr>
          <p:cNvPr id="17415" name="Picture 7" descr="F:\Выборочное изложение-Шолохов\IMG_20200619_102554.jpg">
            <a:extLst>
              <a:ext uri="{FF2B5EF4-FFF2-40B4-BE49-F238E27FC236}">
                <a16:creationId xmlns:a16="http://schemas.microsoft.com/office/drawing/2014/main" id="{E52BAC8A-99E8-4B72-A25B-3BB0E460A8A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491880" y="764704"/>
            <a:ext cx="2448272" cy="3226109"/>
          </a:xfrm>
          <a:prstGeom prst="rect">
            <a:avLst/>
          </a:prstGeom>
          <a:ln>
            <a:noFill/>
          </a:ln>
          <a:effectLst>
            <a:softEdge rad="112500"/>
          </a:effectLst>
        </p:spPr>
      </p:pic>
      <p:pic>
        <p:nvPicPr>
          <p:cNvPr id="17416" name="Picture 8" descr="F:\Выборочное изложение-Шолохов\IMG_20200619_102711.jpg">
            <a:extLst>
              <a:ext uri="{FF2B5EF4-FFF2-40B4-BE49-F238E27FC236}">
                <a16:creationId xmlns:a16="http://schemas.microsoft.com/office/drawing/2014/main" id="{BA990358-A33E-4CF5-80B1-D796A6E4BA1A}"/>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724128" y="3356992"/>
            <a:ext cx="2378075" cy="3251200"/>
          </a:xfrm>
          <a:prstGeom prst="rect">
            <a:avLst/>
          </a:prstGeom>
          <a:ln>
            <a:noFill/>
          </a:ln>
          <a:effectLst>
            <a:softEdge rad="112500"/>
          </a:effectLst>
        </p:spPr>
      </p:pic>
      <p:pic>
        <p:nvPicPr>
          <p:cNvPr id="17417" name="Picture 9" descr="F:\Выборочное изложение-Шолохов\IMG_20200619_102722.jpg">
            <a:extLst>
              <a:ext uri="{FF2B5EF4-FFF2-40B4-BE49-F238E27FC236}">
                <a16:creationId xmlns:a16="http://schemas.microsoft.com/office/drawing/2014/main" id="{48C4AAD2-7999-4B9B-AB36-5DE34E25BED1}"/>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491880" y="3861048"/>
            <a:ext cx="2078360" cy="2706198"/>
          </a:xfrm>
          <a:prstGeom prst="rect">
            <a:avLst/>
          </a:prstGeom>
          <a:ln>
            <a:noFill/>
          </a:ln>
          <a:effectLst>
            <a:softEdge rad="112500"/>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Заголовок 1">
            <a:extLst>
              <a:ext uri="{FF2B5EF4-FFF2-40B4-BE49-F238E27FC236}">
                <a16:creationId xmlns:a16="http://schemas.microsoft.com/office/drawing/2014/main" id="{C6E5BFF9-07A9-4F29-B265-C860AED71201}"/>
              </a:ext>
            </a:extLst>
          </p:cNvPr>
          <p:cNvSpPr>
            <a:spLocks noGrp="1"/>
          </p:cNvSpPr>
          <p:nvPr>
            <p:ph type="title"/>
          </p:nvPr>
        </p:nvSpPr>
        <p:spPr/>
        <p:txBody>
          <a:bodyPr/>
          <a:lstStyle/>
          <a:p>
            <a:r>
              <a:rPr lang="ru-RU" altLang="ru-RU" b="1">
                <a:solidFill>
                  <a:srgbClr val="C00000"/>
                </a:solidFill>
              </a:rPr>
              <a:t>Краевая газета </a:t>
            </a:r>
            <a:br>
              <a:rPr lang="ru-RU" altLang="ru-RU" b="1">
                <a:solidFill>
                  <a:srgbClr val="C00000"/>
                </a:solidFill>
              </a:rPr>
            </a:br>
            <a:r>
              <a:rPr lang="ru-RU" altLang="ru-RU" b="1">
                <a:solidFill>
                  <a:srgbClr val="C00000"/>
                </a:solidFill>
              </a:rPr>
              <a:t>«Честное пенсионерское»</a:t>
            </a:r>
          </a:p>
        </p:txBody>
      </p:sp>
      <p:sp>
        <p:nvSpPr>
          <p:cNvPr id="4" name="Содержимое 3">
            <a:extLst>
              <a:ext uri="{FF2B5EF4-FFF2-40B4-BE49-F238E27FC236}">
                <a16:creationId xmlns:a16="http://schemas.microsoft.com/office/drawing/2014/main" id="{BA0E40D1-9746-477D-8518-8FC3BD260183}"/>
              </a:ext>
            </a:extLst>
          </p:cNvPr>
          <p:cNvSpPr>
            <a:spLocks noGrp="1"/>
          </p:cNvSpPr>
          <p:nvPr>
            <p:ph sz="half" idx="2"/>
          </p:nvPr>
        </p:nvSpPr>
        <p:spPr>
          <a:xfrm>
            <a:off x="4214813" y="1600200"/>
            <a:ext cx="4471987" cy="5043488"/>
          </a:xfrm>
        </p:spPr>
        <p:txBody>
          <a:bodyPr/>
          <a:lstStyle/>
          <a:p>
            <a:pPr>
              <a:buFontTx/>
              <a:buNone/>
              <a:defRPr/>
            </a:pPr>
            <a:r>
              <a:rPr lang="ru-RU" sz="1800" b="1" cap="all" dirty="0">
                <a:solidFill>
                  <a:srgbClr val="C00000"/>
                </a:solidFill>
              </a:rPr>
              <a:t>« ВИКТОР НАЗАРЕНКО: УЗНИК КОНЦЛАГЕРЕЙ № 769»</a:t>
            </a:r>
          </a:p>
          <a:p>
            <a:pPr>
              <a:buFontTx/>
              <a:buNone/>
              <a:defRPr/>
            </a:pPr>
            <a:r>
              <a:rPr lang="ru-RU" sz="1800" b="1" i="1" dirty="0">
                <a:solidFill>
                  <a:srgbClr val="C00000"/>
                </a:solidFill>
                <a:hlinkClick r:id="rId2"/>
              </a:rPr>
              <a:t>ПТ, 1 МАЯ 2020Г. </a:t>
            </a:r>
            <a:r>
              <a:rPr lang="ru-RU" sz="1800" b="1" i="1" dirty="0">
                <a:solidFill>
                  <a:srgbClr val="C00000"/>
                </a:solidFill>
              </a:rPr>
              <a:t>  178</a:t>
            </a:r>
          </a:p>
          <a:p>
            <a:pPr>
              <a:buFontTx/>
              <a:buNone/>
              <a:defRPr/>
            </a:pPr>
            <a:r>
              <a:rPr lang="en-US" sz="1600" b="1" dirty="0">
                <a:solidFill>
                  <a:srgbClr val="3333CC"/>
                </a:solidFill>
                <a:hlinkClick r:id="rId3"/>
              </a:rPr>
              <a:t>http://xn----itbabaatrvdbgfdhwfhfg6h.xn--p1ai/index.php?page=zemlyaki&amp;id=1097</a:t>
            </a:r>
            <a:endParaRPr lang="ru-RU" sz="1600" b="1" dirty="0">
              <a:solidFill>
                <a:srgbClr val="3333CC"/>
              </a:solidFill>
            </a:endParaRPr>
          </a:p>
          <a:p>
            <a:pPr>
              <a:buFontTx/>
              <a:buNone/>
              <a:defRPr/>
            </a:pPr>
            <a:endParaRPr lang="ru-RU" sz="1600" b="1" dirty="0">
              <a:solidFill>
                <a:srgbClr val="3333CC"/>
              </a:solidFill>
            </a:endParaRPr>
          </a:p>
          <a:p>
            <a:pPr>
              <a:buFontTx/>
              <a:buNone/>
              <a:defRPr/>
            </a:pPr>
            <a:r>
              <a:rPr lang="ru-RU" sz="1600" b="1" cap="all" dirty="0">
                <a:hlinkClick r:id="rId4"/>
              </a:rPr>
              <a:t>  «ПРОСТОЙ ГЕРОЙ, ЗАЩИТИВШИЙ РОДИНУ</a:t>
            </a:r>
            <a:r>
              <a:rPr lang="ru-RU" sz="1600" b="1" cap="all" dirty="0"/>
              <a:t>»</a:t>
            </a:r>
          </a:p>
          <a:p>
            <a:pPr>
              <a:buFontTx/>
              <a:buNone/>
              <a:defRPr/>
            </a:pPr>
            <a:r>
              <a:rPr lang="ru-RU" sz="1600" i="1" dirty="0">
                <a:hlinkClick r:id="rId4"/>
              </a:rPr>
              <a:t>ПТ, 1 МАЯ 2020Г. </a:t>
            </a:r>
            <a:r>
              <a:rPr lang="ru-RU" sz="1600" i="1" dirty="0"/>
              <a:t> </a:t>
            </a:r>
            <a:r>
              <a:rPr lang="ru-RU" sz="1600" dirty="0">
                <a:hlinkClick r:id="rId5"/>
              </a:rPr>
              <a:t> 166</a:t>
            </a:r>
            <a:endParaRPr lang="ru-RU" sz="1600" i="1" dirty="0"/>
          </a:p>
          <a:p>
            <a:pPr>
              <a:buFontTx/>
              <a:buNone/>
              <a:defRPr/>
            </a:pPr>
            <a:r>
              <a:rPr lang="en-US" sz="1600" b="1" dirty="0">
                <a:solidFill>
                  <a:srgbClr val="3333CC"/>
                </a:solidFill>
              </a:rPr>
              <a:t>http://xn----itbabaatrvdbgfdhwfhfg6h.xn--p</a:t>
            </a:r>
            <a:endParaRPr lang="ru-RU" sz="1600" b="1" dirty="0">
              <a:solidFill>
                <a:srgbClr val="3333CC"/>
              </a:solidFill>
            </a:endParaRPr>
          </a:p>
          <a:p>
            <a:pPr>
              <a:buFontTx/>
              <a:buNone/>
              <a:defRPr/>
            </a:pPr>
            <a:r>
              <a:rPr lang="en-US" sz="1600" b="1" dirty="0">
                <a:solidFill>
                  <a:srgbClr val="3333CC"/>
                </a:solidFill>
              </a:rPr>
              <a:t>1ai/</a:t>
            </a:r>
            <a:r>
              <a:rPr lang="en-US" sz="1600" b="1" dirty="0" err="1">
                <a:solidFill>
                  <a:srgbClr val="3333CC"/>
                </a:solidFill>
              </a:rPr>
              <a:t>index.php?page</a:t>
            </a:r>
            <a:r>
              <a:rPr lang="en-US" sz="1600" b="1" dirty="0">
                <a:solidFill>
                  <a:srgbClr val="3333CC"/>
                </a:solidFill>
              </a:rPr>
              <a:t>=</a:t>
            </a:r>
            <a:r>
              <a:rPr lang="en-US" sz="1600" b="1" dirty="0" err="1">
                <a:solidFill>
                  <a:srgbClr val="3333CC"/>
                </a:solidFill>
              </a:rPr>
              <a:t>zemlyaki&amp;pg</a:t>
            </a:r>
            <a:r>
              <a:rPr lang="en-US" sz="1600" b="1" dirty="0">
                <a:solidFill>
                  <a:srgbClr val="3333CC"/>
                </a:solidFill>
              </a:rPr>
              <a:t>=2</a:t>
            </a:r>
            <a:endParaRPr lang="ru-RU" sz="1600" b="1" dirty="0">
              <a:solidFill>
                <a:srgbClr val="3333CC"/>
              </a:solidFill>
            </a:endParaRPr>
          </a:p>
          <a:p>
            <a:pPr>
              <a:buFontTx/>
              <a:buNone/>
              <a:defRPr/>
            </a:pPr>
            <a:endParaRPr lang="ru-RU" sz="1600" b="1" dirty="0">
              <a:solidFill>
                <a:srgbClr val="3333CC"/>
              </a:solidFill>
            </a:endParaRPr>
          </a:p>
          <a:p>
            <a:pPr>
              <a:buFontTx/>
              <a:buNone/>
              <a:defRPr/>
            </a:pPr>
            <a:r>
              <a:rPr lang="ru-RU" sz="1600" b="1" cap="all" dirty="0">
                <a:hlinkClick r:id="rId6"/>
              </a:rPr>
              <a:t> «СОХРАНИМ ПАМЯТЬ О НАШИХ ЗАЩИТНИКАХ</a:t>
            </a:r>
            <a:endParaRPr lang="ru-RU" sz="1600" b="1" cap="all" dirty="0"/>
          </a:p>
          <a:p>
            <a:pPr>
              <a:buFontTx/>
              <a:buNone/>
              <a:defRPr/>
            </a:pPr>
            <a:r>
              <a:rPr lang="ru-RU" sz="1600" i="1" dirty="0">
                <a:hlinkClick r:id="rId6"/>
              </a:rPr>
              <a:t>ПТ, 17 АПРЕЛЯ 2020Г. </a:t>
            </a:r>
            <a:r>
              <a:rPr lang="ru-RU" sz="1600" i="1" dirty="0"/>
              <a:t> </a:t>
            </a:r>
            <a:r>
              <a:rPr lang="ru-RU" sz="1600" dirty="0">
                <a:hlinkClick r:id="rId6"/>
              </a:rPr>
              <a:t> 176</a:t>
            </a:r>
            <a:endParaRPr lang="ru-RU" sz="1600" i="1" dirty="0"/>
          </a:p>
          <a:p>
            <a:pPr>
              <a:buFontTx/>
              <a:buNone/>
              <a:defRPr/>
            </a:pPr>
            <a:r>
              <a:rPr lang="en-US" sz="1600" b="1" dirty="0">
                <a:solidFill>
                  <a:srgbClr val="3333CC"/>
                </a:solidFill>
              </a:rPr>
              <a:t>http://xn----itbabaatrvdbgfdhwfhfg6h.xn--p1ai/index.php?page=zemlyaki&amp;pg=3</a:t>
            </a:r>
            <a:endParaRPr lang="ru-RU" sz="1600" b="1" dirty="0">
              <a:solidFill>
                <a:srgbClr val="3333CC"/>
              </a:solidFill>
            </a:endParaRPr>
          </a:p>
        </p:txBody>
      </p:sp>
      <p:pic>
        <p:nvPicPr>
          <p:cNvPr id="46082" name="Picture 2" descr="C:\Users\Татьяна\Desktop\4-6tn_bgvpk_1548757114_original.jpg">
            <a:extLst>
              <a:ext uri="{FF2B5EF4-FFF2-40B4-BE49-F238E27FC236}">
                <a16:creationId xmlns:a16="http://schemas.microsoft.com/office/drawing/2014/main" id="{C5AF5500-E905-4838-9DB8-92F9DE9FF363}"/>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857224" y="1571611"/>
            <a:ext cx="2786082" cy="4957115"/>
          </a:xfrm>
          <a:prstGeom prst="rect">
            <a:avLst/>
          </a:prstGeom>
          <a:ln>
            <a:noFill/>
          </a:ln>
          <a:effectLst>
            <a:softEdge rad="112500"/>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Заголовок 1">
            <a:extLst>
              <a:ext uri="{FF2B5EF4-FFF2-40B4-BE49-F238E27FC236}">
                <a16:creationId xmlns:a16="http://schemas.microsoft.com/office/drawing/2014/main" id="{1EA34AA9-7F8B-4207-9912-0AD4F5C3C29C}"/>
              </a:ext>
            </a:extLst>
          </p:cNvPr>
          <p:cNvSpPr>
            <a:spLocks noGrp="1"/>
          </p:cNvSpPr>
          <p:nvPr>
            <p:ph type="title"/>
          </p:nvPr>
        </p:nvSpPr>
        <p:spPr/>
        <p:txBody>
          <a:bodyPr/>
          <a:lstStyle/>
          <a:p>
            <a:r>
              <a:rPr lang="ru-RU" altLang="ru-RU" b="1">
                <a:solidFill>
                  <a:srgbClr val="C00000"/>
                </a:solidFill>
              </a:rPr>
              <a:t>Краевая газета </a:t>
            </a:r>
            <a:br>
              <a:rPr lang="ru-RU" altLang="ru-RU" b="1">
                <a:solidFill>
                  <a:srgbClr val="C00000"/>
                </a:solidFill>
              </a:rPr>
            </a:br>
            <a:r>
              <a:rPr lang="ru-RU" altLang="ru-RU" b="1">
                <a:solidFill>
                  <a:srgbClr val="C00000"/>
                </a:solidFill>
              </a:rPr>
              <a:t>«Честное пенсионерское»</a:t>
            </a:r>
            <a:endParaRPr lang="ru-RU" altLang="ru-RU"/>
          </a:p>
        </p:txBody>
      </p:sp>
      <p:sp>
        <p:nvSpPr>
          <p:cNvPr id="37891" name="Содержимое 2">
            <a:extLst>
              <a:ext uri="{FF2B5EF4-FFF2-40B4-BE49-F238E27FC236}">
                <a16:creationId xmlns:a16="http://schemas.microsoft.com/office/drawing/2014/main" id="{35D12774-70F9-4CFA-82C4-A9ABFB8BAE46}"/>
              </a:ext>
            </a:extLst>
          </p:cNvPr>
          <p:cNvSpPr>
            <a:spLocks noGrp="1"/>
          </p:cNvSpPr>
          <p:nvPr>
            <p:ph sz="half" idx="1"/>
          </p:nvPr>
        </p:nvSpPr>
        <p:spPr>
          <a:xfrm>
            <a:off x="457200" y="1600200"/>
            <a:ext cx="4038600" cy="4900613"/>
          </a:xfrm>
        </p:spPr>
        <p:txBody>
          <a:bodyPr/>
          <a:lstStyle/>
          <a:p>
            <a:r>
              <a:rPr lang="ru-RU" altLang="ru-RU" b="1">
                <a:solidFill>
                  <a:srgbClr val="3333CC"/>
                </a:solidFill>
              </a:rPr>
              <a:t>«Добро не уходит на каникулы»  </a:t>
            </a:r>
            <a:r>
              <a:rPr lang="ru-RU" altLang="ru-RU"/>
              <a:t>№ 27 (417) от 01 июля 2020 года</a:t>
            </a:r>
          </a:p>
          <a:p>
            <a:r>
              <a:rPr lang="ru-RU" altLang="ru-RU" b="1">
                <a:solidFill>
                  <a:srgbClr val="3333CC"/>
                </a:solidFill>
              </a:rPr>
              <a:t>«Читай во имя мира!»</a:t>
            </a:r>
          </a:p>
          <a:p>
            <a:pPr>
              <a:buFontTx/>
              <a:buNone/>
            </a:pPr>
            <a:r>
              <a:rPr lang="ru-RU" altLang="ru-RU"/>
              <a:t>№ 11 (401) от 11 марта 2020 года</a:t>
            </a:r>
          </a:p>
          <a:p>
            <a:pPr>
              <a:buFontTx/>
              <a:buNone/>
            </a:pPr>
            <a:r>
              <a:rPr lang="ru-RU" altLang="ru-RU"/>
              <a:t>.</a:t>
            </a:r>
          </a:p>
        </p:txBody>
      </p:sp>
      <p:sp>
        <p:nvSpPr>
          <p:cNvPr id="37892" name="Содержимое 3">
            <a:extLst>
              <a:ext uri="{FF2B5EF4-FFF2-40B4-BE49-F238E27FC236}">
                <a16:creationId xmlns:a16="http://schemas.microsoft.com/office/drawing/2014/main" id="{FE982524-1B94-4369-BBED-2C76B77D1235}"/>
              </a:ext>
            </a:extLst>
          </p:cNvPr>
          <p:cNvSpPr>
            <a:spLocks noGrp="1"/>
          </p:cNvSpPr>
          <p:nvPr>
            <p:ph sz="half" idx="2"/>
          </p:nvPr>
        </p:nvSpPr>
        <p:spPr/>
        <p:txBody>
          <a:bodyPr/>
          <a:lstStyle/>
          <a:p>
            <a:r>
              <a:rPr lang="ru-RU" altLang="ru-RU" b="1">
                <a:solidFill>
                  <a:srgbClr val="3333CC"/>
                </a:solidFill>
              </a:rPr>
              <a:t>«Благодарность поколению победителей» </a:t>
            </a:r>
            <a:r>
              <a:rPr lang="ru-RU" altLang="ru-RU"/>
              <a:t>№ 20 (410) от 13 мая 2020 г.</a:t>
            </a:r>
          </a:p>
          <a:p>
            <a:r>
              <a:rPr lang="ru-RU" altLang="ru-RU" b="1">
                <a:solidFill>
                  <a:srgbClr val="3333CC"/>
                </a:solidFill>
              </a:rPr>
              <a:t>«Сохраним память о наших защитниках» </a:t>
            </a:r>
            <a:r>
              <a:rPr lang="ru-RU" altLang="ru-RU"/>
              <a:t>№ 15 (405) от 8 апреля 2020 года</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Заголовок 1">
            <a:extLst>
              <a:ext uri="{FF2B5EF4-FFF2-40B4-BE49-F238E27FC236}">
                <a16:creationId xmlns:a16="http://schemas.microsoft.com/office/drawing/2014/main" id="{6F653AD3-DE55-4ADD-BACB-8E14D3510FC1}"/>
              </a:ext>
            </a:extLst>
          </p:cNvPr>
          <p:cNvSpPr>
            <a:spLocks noGrp="1"/>
          </p:cNvSpPr>
          <p:nvPr>
            <p:ph type="title"/>
          </p:nvPr>
        </p:nvSpPr>
        <p:spPr>
          <a:xfrm>
            <a:off x="457200" y="274638"/>
            <a:ext cx="8229600" cy="725487"/>
          </a:xfrm>
        </p:spPr>
        <p:txBody>
          <a:bodyPr/>
          <a:lstStyle/>
          <a:p>
            <a:r>
              <a:rPr lang="ru-RU" altLang="ru-RU" b="1">
                <a:solidFill>
                  <a:srgbClr val="C00000"/>
                </a:solidFill>
              </a:rPr>
              <a:t>Обмен поисковой работы</a:t>
            </a:r>
          </a:p>
        </p:txBody>
      </p:sp>
      <p:sp>
        <p:nvSpPr>
          <p:cNvPr id="38915" name="Содержимое 2">
            <a:extLst>
              <a:ext uri="{FF2B5EF4-FFF2-40B4-BE49-F238E27FC236}">
                <a16:creationId xmlns:a16="http://schemas.microsoft.com/office/drawing/2014/main" id="{7B2D63BA-0E27-4809-A559-0CA9DD2D5D10}"/>
              </a:ext>
            </a:extLst>
          </p:cNvPr>
          <p:cNvSpPr>
            <a:spLocks noGrp="1"/>
          </p:cNvSpPr>
          <p:nvPr>
            <p:ph sz="half" idx="1"/>
          </p:nvPr>
        </p:nvSpPr>
        <p:spPr>
          <a:xfrm>
            <a:off x="457200" y="1143000"/>
            <a:ext cx="4038600" cy="4983163"/>
          </a:xfrm>
        </p:spPr>
        <p:txBody>
          <a:bodyPr/>
          <a:lstStyle/>
          <a:p>
            <a:pPr>
              <a:buFontTx/>
              <a:buNone/>
            </a:pPr>
            <a:r>
              <a:rPr lang="ru-RU" altLang="ru-RU" sz="2000" b="1"/>
              <a:t>     Переданы фотографии и материалы о Герое Советского Союза Кондруцком Алексее Ивановиче в музей Мещовского района  Калужской области, где родился  защитник Отечества, но потом семья переехала на Кубань, и он с детских лет жил в ст.Новодеревянковской.</a:t>
            </a:r>
          </a:p>
          <a:p>
            <a:pPr>
              <a:buFontTx/>
              <a:buNone/>
            </a:pPr>
            <a:r>
              <a:rPr lang="ru-RU" altLang="ru-RU" sz="2000" b="1"/>
              <a:t>      Ведется переписка с музеем Калужской области, обмен информацией.</a:t>
            </a:r>
          </a:p>
        </p:txBody>
      </p:sp>
      <p:pic>
        <p:nvPicPr>
          <p:cNvPr id="38916" name="Picture 3" descr="C:\Users\Татьяна\Desktop\чуу 001.jpg">
            <a:extLst>
              <a:ext uri="{FF2B5EF4-FFF2-40B4-BE49-F238E27FC236}">
                <a16:creationId xmlns:a16="http://schemas.microsoft.com/office/drawing/2014/main" id="{2843904E-ECDB-4E1F-BBB8-466C7CA8BBD0}"/>
              </a:ext>
            </a:extLst>
          </p:cNvPr>
          <p:cNvPicPr>
            <a:picLocks noGrp="1" noChangeAspect="1" noChangeArrowheads="1"/>
          </p:cNvPicPr>
          <p:nvPr>
            <p:ph sz="half" idx="2"/>
          </p:nvPr>
        </p:nvPicPr>
        <p:blipFill>
          <a:blip r:embed="rId2" cstate="screen">
            <a:extLst>
              <a:ext uri="{28A0092B-C50C-407E-A947-70E740481C1C}">
                <a14:useLocalDpi xmlns:a14="http://schemas.microsoft.com/office/drawing/2010/main"/>
              </a:ext>
            </a:extLst>
          </a:blip>
          <a:srcRect/>
          <a:stretch>
            <a:fillRect/>
          </a:stretch>
        </p:blipFill>
        <p:spPr>
          <a:xfrm>
            <a:off x="4429125" y="1000125"/>
            <a:ext cx="4213225" cy="5151438"/>
          </a:xfr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Заголовок 1">
            <a:extLst>
              <a:ext uri="{FF2B5EF4-FFF2-40B4-BE49-F238E27FC236}">
                <a16:creationId xmlns:a16="http://schemas.microsoft.com/office/drawing/2014/main" id="{5E871F5E-1194-4493-AEDF-19248D51AF58}"/>
              </a:ext>
            </a:extLst>
          </p:cNvPr>
          <p:cNvSpPr>
            <a:spLocks noGrp="1"/>
          </p:cNvSpPr>
          <p:nvPr>
            <p:ph type="title"/>
          </p:nvPr>
        </p:nvSpPr>
        <p:spPr/>
        <p:txBody>
          <a:bodyPr/>
          <a:lstStyle/>
          <a:p>
            <a:r>
              <a:rPr lang="ru-RU" altLang="ru-RU" b="1">
                <a:solidFill>
                  <a:srgbClr val="C00000"/>
                </a:solidFill>
              </a:rPr>
              <a:t>Газета «Восход»</a:t>
            </a:r>
            <a:br>
              <a:rPr lang="ru-RU" altLang="ru-RU" b="1">
                <a:solidFill>
                  <a:srgbClr val="C00000"/>
                </a:solidFill>
              </a:rPr>
            </a:br>
            <a:r>
              <a:rPr lang="ru-RU" altLang="ru-RU" b="1">
                <a:solidFill>
                  <a:srgbClr val="C00000"/>
                </a:solidFill>
              </a:rPr>
              <a:t> г.Мещовск Калужская область</a:t>
            </a:r>
          </a:p>
        </p:txBody>
      </p:sp>
      <p:sp>
        <p:nvSpPr>
          <p:cNvPr id="39939" name="Содержимое 3">
            <a:extLst>
              <a:ext uri="{FF2B5EF4-FFF2-40B4-BE49-F238E27FC236}">
                <a16:creationId xmlns:a16="http://schemas.microsoft.com/office/drawing/2014/main" id="{97970BCC-082F-4B86-B976-DC487653644D}"/>
              </a:ext>
            </a:extLst>
          </p:cNvPr>
          <p:cNvSpPr>
            <a:spLocks noGrp="1"/>
          </p:cNvSpPr>
          <p:nvPr>
            <p:ph sz="half" idx="2"/>
          </p:nvPr>
        </p:nvSpPr>
        <p:spPr/>
        <p:txBody>
          <a:bodyPr/>
          <a:lstStyle/>
          <a:p>
            <a:pPr>
              <a:buFontTx/>
              <a:buNone/>
            </a:pPr>
            <a:r>
              <a:rPr lang="ru-RU" altLang="ru-RU" sz="2000" b="1">
                <a:solidFill>
                  <a:srgbClr val="C00000"/>
                </a:solidFill>
              </a:rPr>
              <a:t>    «За героизм, проявленный в боях…»</a:t>
            </a:r>
          </a:p>
          <a:p>
            <a:pPr>
              <a:buFontTx/>
              <a:buNone/>
            </a:pPr>
            <a:r>
              <a:rPr lang="ru-RU" altLang="ru-RU" sz="2000" b="1">
                <a:solidFill>
                  <a:srgbClr val="C00000"/>
                </a:solidFill>
              </a:rPr>
              <a:t>(газета «Восход» № 24 (9979) от 09.05.2020 года)</a:t>
            </a:r>
          </a:p>
          <a:p>
            <a:pPr>
              <a:buFontTx/>
              <a:buNone/>
            </a:pPr>
            <a:r>
              <a:rPr lang="ru-RU" altLang="ru-RU" sz="2000" b="1">
                <a:solidFill>
                  <a:srgbClr val="C00000"/>
                </a:solidFill>
              </a:rPr>
              <a:t>      о поисковой работе школьников МБОУ СОШ№ 44 и взаимодействии с музеем г. Мещовска. </a:t>
            </a:r>
          </a:p>
        </p:txBody>
      </p:sp>
      <p:pic>
        <p:nvPicPr>
          <p:cNvPr id="39940" name="Picture 2" descr="C:\Users\Татьяна\Desktop\ьоь 001.jpg">
            <a:extLst>
              <a:ext uri="{FF2B5EF4-FFF2-40B4-BE49-F238E27FC236}">
                <a16:creationId xmlns:a16="http://schemas.microsoft.com/office/drawing/2014/main" id="{54EF1505-BDA3-457D-BF74-0EB5F9CB3B05}"/>
              </a:ext>
            </a:extLst>
          </p:cNvPr>
          <p:cNvPicPr>
            <a:picLocks noGrp="1" noChangeAspect="1" noChangeArrowheads="1"/>
          </p:cNvPicPr>
          <p:nvPr>
            <p:ph sz="half" idx="1"/>
          </p:nvPr>
        </p:nvPicPr>
        <p:blipFill>
          <a:blip r:embed="rId2" cstate="screen">
            <a:extLst>
              <a:ext uri="{28A0092B-C50C-407E-A947-70E740481C1C}">
                <a14:useLocalDpi xmlns:a14="http://schemas.microsoft.com/office/drawing/2010/main"/>
              </a:ext>
            </a:extLst>
          </a:blip>
          <a:srcRect/>
          <a:stretch>
            <a:fillRect/>
          </a:stretch>
        </p:blipFill>
        <p:spPr>
          <a:xfrm>
            <a:off x="642938" y="2143125"/>
            <a:ext cx="4038600" cy="2732088"/>
          </a:xfr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descr="D:\Users\Zavuch_2\Desktop\Презентация Колесников Ф.И\IMG_2089.jpg">
            <a:extLst>
              <a:ext uri="{FF2B5EF4-FFF2-40B4-BE49-F238E27FC236}">
                <a16:creationId xmlns:a16="http://schemas.microsoft.com/office/drawing/2014/main" id="{ADF23662-9589-4028-B1E8-9832E48996B4}"/>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286125" y="3917950"/>
            <a:ext cx="1903413" cy="142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6" descr="D:\Users\Zavuch_2\Desktop\Презентация Колесников Ф.И\IMG_6634.JPG">
            <a:extLst>
              <a:ext uri="{FF2B5EF4-FFF2-40B4-BE49-F238E27FC236}">
                <a16:creationId xmlns:a16="http://schemas.microsoft.com/office/drawing/2014/main" id="{034965C0-855D-4A73-9DF6-23FF7BF0899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3943350"/>
            <a:ext cx="1639888"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4" name="Picture 7" descr="D:\Users\Zavuch_2\Desktop\Презентация Колесников Ф.И\IMG_6636.JPG">
            <a:extLst>
              <a:ext uri="{FF2B5EF4-FFF2-40B4-BE49-F238E27FC236}">
                <a16:creationId xmlns:a16="http://schemas.microsoft.com/office/drawing/2014/main" id="{18EB5F63-156E-4C65-BCBB-51BA78225796}"/>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286125" y="5229225"/>
            <a:ext cx="2035175"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5" name="Picture 9" descr="D:\Users\Zavuch_2\Desktop\Презентация Колесников Ф.И\IMG_6972.JPG">
            <a:extLst>
              <a:ext uri="{FF2B5EF4-FFF2-40B4-BE49-F238E27FC236}">
                <a16:creationId xmlns:a16="http://schemas.microsoft.com/office/drawing/2014/main" id="{C64BE8D8-0316-42FD-9F2A-42CED33902BB}"/>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343525" y="5349875"/>
            <a:ext cx="1439863"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6" name="Picture 10" descr="D:\Users\Zavuch_2\Desktop\Презентация Колесников Ф.И\Тимуровцы.jpg">
            <a:extLst>
              <a:ext uri="{FF2B5EF4-FFF2-40B4-BE49-F238E27FC236}">
                <a16:creationId xmlns:a16="http://schemas.microsoft.com/office/drawing/2014/main" id="{841035ED-9F95-4CA6-B200-216994CADD0D}"/>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915275" y="3686175"/>
            <a:ext cx="1228725"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7" name="Picture 11" descr="D:\Users\Zavuch_2\Desktop\Презентация Колесников Ф.И\1..image (3).jpg">
            <a:extLst>
              <a:ext uri="{FF2B5EF4-FFF2-40B4-BE49-F238E27FC236}">
                <a16:creationId xmlns:a16="http://schemas.microsoft.com/office/drawing/2014/main" id="{ECF42E1C-CBEB-4838-9EC0-F4EA0A49462A}"/>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343525" y="0"/>
            <a:ext cx="1336675" cy="179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8" name="Picture 13" descr="D:\Users\Zavuch_2\Desktop\Презентация Колесников Ф.И\2...image (2).jpg">
            <a:extLst>
              <a:ext uri="{FF2B5EF4-FFF2-40B4-BE49-F238E27FC236}">
                <a16:creationId xmlns:a16="http://schemas.microsoft.com/office/drawing/2014/main" id="{E8AEBCE9-8D7E-4853-A424-D237DD5FA55B}"/>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680200" y="0"/>
            <a:ext cx="1238250"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9" name="Picture 15" descr="D:\Users\Zavuch_2\Desktop\Презентация Колесников Ф.И\3. 2015 год.jpg">
            <a:extLst>
              <a:ext uri="{FF2B5EF4-FFF2-40B4-BE49-F238E27FC236}">
                <a16:creationId xmlns:a16="http://schemas.microsoft.com/office/drawing/2014/main" id="{F7FE4B4B-5DD8-4107-93DD-660AD7B16A61}"/>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394325" y="3635375"/>
            <a:ext cx="2546350"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0" name="Picture 16" descr="D:\Users\Zavuch_2\Desktop\Презентация Колесников Ф.И\3..image.jpg">
            <a:extLst>
              <a:ext uri="{FF2B5EF4-FFF2-40B4-BE49-F238E27FC236}">
                <a16:creationId xmlns:a16="http://schemas.microsoft.com/office/drawing/2014/main" id="{CA94E3B9-05B2-49FF-B7C2-CBB9452FDC3F}"/>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7915275" y="0"/>
            <a:ext cx="1228725" cy="176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Содержимое 22">
            <a:extLst>
              <a:ext uri="{FF2B5EF4-FFF2-40B4-BE49-F238E27FC236}">
                <a16:creationId xmlns:a16="http://schemas.microsoft.com/office/drawing/2014/main" id="{CE41CD1E-A7C1-44B0-BCC0-621D1084B0A7}"/>
              </a:ext>
            </a:extLst>
          </p:cNvPr>
          <p:cNvSpPr>
            <a:spLocks noGrp="1"/>
          </p:cNvSpPr>
          <p:nvPr>
            <p:ph idx="1"/>
          </p:nvPr>
        </p:nvSpPr>
        <p:spPr>
          <a:xfrm>
            <a:off x="0" y="0"/>
            <a:ext cx="5368925" cy="3840163"/>
          </a:xfrm>
        </p:spPr>
        <p:txBody>
          <a:bodyPr>
            <a:normAutofit fontScale="25000" lnSpcReduction="20000"/>
          </a:bodyPr>
          <a:lstStyle/>
          <a:p>
            <a:pPr marL="191611" indent="317462" algn="ctr">
              <a:lnSpc>
                <a:spcPct val="120000"/>
              </a:lnSpc>
              <a:spcBef>
                <a:spcPts val="0"/>
              </a:spcBef>
              <a:buFontTx/>
              <a:buNone/>
              <a:defRPr/>
            </a:pPr>
            <a:endParaRPr lang="ru-RU" sz="4600" b="1" dirty="0">
              <a:solidFill>
                <a:srgbClr val="FF0000"/>
              </a:solidFill>
            </a:endParaRPr>
          </a:p>
          <a:p>
            <a:pPr marL="191611" indent="317462" algn="ctr">
              <a:lnSpc>
                <a:spcPct val="120000"/>
              </a:lnSpc>
              <a:spcBef>
                <a:spcPts val="0"/>
              </a:spcBef>
              <a:buFontTx/>
              <a:buNone/>
              <a:defRPr/>
            </a:pPr>
            <a:endParaRPr lang="ru-RU" sz="4600" b="1" dirty="0">
              <a:solidFill>
                <a:srgbClr val="FF0000"/>
              </a:solidFill>
            </a:endParaRPr>
          </a:p>
          <a:p>
            <a:pPr marL="191611" indent="317462" algn="ctr">
              <a:lnSpc>
                <a:spcPct val="120000"/>
              </a:lnSpc>
              <a:spcBef>
                <a:spcPts val="0"/>
              </a:spcBef>
              <a:buFontTx/>
              <a:buNone/>
              <a:defRPr/>
            </a:pPr>
            <a:r>
              <a:rPr lang="ru-RU" sz="8000" b="1" dirty="0">
                <a:solidFill>
                  <a:srgbClr val="FF0000"/>
                </a:solidFill>
              </a:rPr>
              <a:t>Акция «Маяки Победы»</a:t>
            </a:r>
          </a:p>
          <a:p>
            <a:pPr marL="191611" indent="317462" algn="ctr">
              <a:lnSpc>
                <a:spcPct val="120000"/>
              </a:lnSpc>
              <a:spcBef>
                <a:spcPts val="0"/>
              </a:spcBef>
              <a:buFontTx/>
              <a:buNone/>
              <a:defRPr/>
            </a:pPr>
            <a:r>
              <a:rPr lang="ru-RU" sz="8000" b="1" dirty="0">
                <a:solidFill>
                  <a:srgbClr val="FF0000"/>
                </a:solidFill>
              </a:rPr>
              <a:t>Колесников Филипп Иванович</a:t>
            </a:r>
          </a:p>
          <a:p>
            <a:pPr marL="191611" indent="317462">
              <a:lnSpc>
                <a:spcPct val="120000"/>
              </a:lnSpc>
              <a:spcBef>
                <a:spcPts val="0"/>
              </a:spcBef>
              <a:buFontTx/>
              <a:buNone/>
              <a:defRPr/>
            </a:pPr>
            <a:r>
              <a:rPr lang="ru-RU" sz="4000" b="1" dirty="0"/>
              <a:t>   Родился 21 октября 1905 г. в </a:t>
            </a:r>
            <a:r>
              <a:rPr lang="ru-RU" sz="4000" b="1" dirty="0" err="1"/>
              <a:t>ст.Новодеревянковской</a:t>
            </a:r>
            <a:r>
              <a:rPr lang="ru-RU" sz="4000" b="1" dirty="0"/>
              <a:t>, </a:t>
            </a:r>
            <a:r>
              <a:rPr lang="ru-RU" sz="4000" b="1" dirty="0" err="1"/>
              <a:t>в</a:t>
            </a:r>
            <a:r>
              <a:rPr lang="ru-RU" sz="4000" b="1" dirty="0"/>
              <a:t> батрацкой семье. Окончил 7 классов. Трудовую деятельность начал в работниках по найму, в 1924 году вступил в коммуну «Красный </a:t>
            </a:r>
            <a:r>
              <a:rPr lang="ru-RU" sz="4000" b="1" dirty="0" err="1"/>
              <a:t>козак</a:t>
            </a:r>
            <a:r>
              <a:rPr lang="ru-RU" sz="4000" b="1" dirty="0"/>
              <a:t>» и через три года  добровольно ушёл на службу в ряды Красной Армии.   Служил в Ленинградском стрелковом  полку и в 27 Краснознамённом  полку 9 Донской дивизии. После увольнения работал в </a:t>
            </a:r>
            <a:r>
              <a:rPr lang="ru-RU" sz="4000" b="1" dirty="0" err="1"/>
              <a:t>Новодеревянковском</a:t>
            </a:r>
            <a:r>
              <a:rPr lang="ru-RU" sz="4000" b="1" dirty="0"/>
              <a:t> сельпо, заведующим </a:t>
            </a:r>
            <a:r>
              <a:rPr lang="ru-RU" sz="4000" b="1" dirty="0" err="1"/>
              <a:t>Новодеревянковским</a:t>
            </a:r>
            <a:r>
              <a:rPr lang="ru-RU" sz="4000" b="1" dirty="0"/>
              <a:t>  ДСК, а в 1935-1941 гг.—в аппарате </a:t>
            </a:r>
            <a:r>
              <a:rPr lang="ru-RU" sz="4000" b="1" dirty="0" err="1"/>
              <a:t>Новоминского</a:t>
            </a:r>
            <a:r>
              <a:rPr lang="ru-RU" sz="4000" b="1" dirty="0"/>
              <a:t> РК ВКП (б).</a:t>
            </a:r>
          </a:p>
          <a:p>
            <a:pPr marL="191611" indent="317462">
              <a:lnSpc>
                <a:spcPct val="120000"/>
              </a:lnSpc>
              <a:spcBef>
                <a:spcPts val="0"/>
              </a:spcBef>
              <a:buFontTx/>
              <a:buNone/>
              <a:defRPr/>
            </a:pPr>
            <a:r>
              <a:rPr lang="ru-RU" sz="4000" b="1" dirty="0"/>
              <a:t>   Когда началась война, стал старшим инструктором всеобщего воинского обучения при </a:t>
            </a:r>
            <a:r>
              <a:rPr lang="ru-RU" sz="4000" b="1" dirty="0" err="1"/>
              <a:t>Новоминском</a:t>
            </a:r>
            <a:r>
              <a:rPr lang="ru-RU" sz="4000" b="1" dirty="0"/>
              <a:t> райвоенкомате .</a:t>
            </a:r>
          </a:p>
          <a:p>
            <a:pPr marL="191611" indent="317462">
              <a:lnSpc>
                <a:spcPct val="120000"/>
              </a:lnSpc>
              <a:spcBef>
                <a:spcPts val="0"/>
              </a:spcBef>
              <a:buFontTx/>
              <a:buNone/>
              <a:defRPr/>
            </a:pPr>
            <a:r>
              <a:rPr lang="ru-RU" sz="4000" b="1" dirty="0"/>
              <a:t>   20 февраля 1942 года ушел на фронт. Освобождал родную Кубань, командовал батальоном 1157-го стрелкового полка 351-й стрелковой дивизии, который первым вступил на территорию </a:t>
            </a:r>
            <a:r>
              <a:rPr lang="ru-RU" sz="4000" b="1" dirty="0" err="1"/>
              <a:t>Каневского</a:t>
            </a:r>
            <a:r>
              <a:rPr lang="ru-RU" sz="4000" b="1" dirty="0"/>
              <a:t> и </a:t>
            </a:r>
            <a:r>
              <a:rPr lang="ru-RU" sz="4000" b="1" dirty="0" err="1"/>
              <a:t>Новоминского</a:t>
            </a:r>
            <a:r>
              <a:rPr lang="ru-RU" sz="4000" b="1" dirty="0"/>
              <a:t> районов, вытесняя оккупантов. А 3 февраля 1944 г. на 1-м Украинском фронте в бою под Шепетовкой был тяжело ранен. Полгода провел в госпитале, потом служил в Ростове. Уволен в запас 12 августа 1944 года в звании капитана.</a:t>
            </a:r>
          </a:p>
          <a:p>
            <a:pPr marL="191611" indent="317462">
              <a:lnSpc>
                <a:spcPct val="120000"/>
              </a:lnSpc>
              <a:spcBef>
                <a:spcPts val="0"/>
              </a:spcBef>
              <a:buFontTx/>
              <a:buNone/>
              <a:defRPr/>
            </a:pPr>
            <a:r>
              <a:rPr lang="ru-RU" sz="4000" b="1" dirty="0"/>
              <a:t>   Родина отметила его орденами Александра Невского и Красного Знамени, множеством медалей, в том числе такими почетными, как «За оборону Кавказа», «За отвагу», «За боевые заслуги».</a:t>
            </a:r>
          </a:p>
          <a:p>
            <a:pPr marL="191611" indent="317462">
              <a:lnSpc>
                <a:spcPct val="120000"/>
              </a:lnSpc>
              <a:spcBef>
                <a:spcPts val="0"/>
              </a:spcBef>
              <a:buFontTx/>
              <a:buNone/>
              <a:defRPr/>
            </a:pPr>
            <a:r>
              <a:rPr lang="ru-RU" sz="4000" b="1" dirty="0"/>
              <a:t>.</a:t>
            </a:r>
          </a:p>
          <a:p>
            <a:pPr marL="191611" indent="317462">
              <a:spcBef>
                <a:spcPts val="0"/>
              </a:spcBef>
              <a:buFontTx/>
              <a:buNone/>
              <a:defRPr/>
            </a:pPr>
            <a:r>
              <a:rPr lang="ru-RU" sz="4000" b="1" dirty="0"/>
              <a:t> </a:t>
            </a:r>
          </a:p>
          <a:p>
            <a:pPr>
              <a:defRPr/>
            </a:pPr>
            <a:endParaRPr lang="ru-RU" b="1" dirty="0"/>
          </a:p>
        </p:txBody>
      </p:sp>
      <p:pic>
        <p:nvPicPr>
          <p:cNvPr id="40972" name="Picture 20" descr="D:\Users\Zavuch_2\Desktop\Презентация Колесников Ф.И\1.могила 2002 года.jpg">
            <a:extLst>
              <a:ext uri="{FF2B5EF4-FFF2-40B4-BE49-F238E27FC236}">
                <a16:creationId xmlns:a16="http://schemas.microsoft.com/office/drawing/2014/main" id="{2F610F47-0D39-4FC0-B41F-338607A1A8C0}"/>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5394325" y="1782763"/>
            <a:ext cx="2006600" cy="187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3" name="Picture 21" descr="D:\Users\Zavuch_2\Desktop\Презентация Колесников Ф.И\2.октябрь 2006.jpg">
            <a:extLst>
              <a:ext uri="{FF2B5EF4-FFF2-40B4-BE49-F238E27FC236}">
                <a16:creationId xmlns:a16="http://schemas.microsoft.com/office/drawing/2014/main" id="{3017BF8A-3ABD-4420-9C6D-BFC31BEFEE5D}"/>
              </a:ext>
            </a:extLst>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7400925" y="1782763"/>
            <a:ext cx="174307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4" name="Picture 22" descr="D:\Users\Zavuch_2\Desktop\Презентация Колесников Ф.И\IMG_6642.JPG">
            <a:extLst>
              <a:ext uri="{FF2B5EF4-FFF2-40B4-BE49-F238E27FC236}">
                <a16:creationId xmlns:a16="http://schemas.microsoft.com/office/drawing/2014/main" id="{9884C261-40F2-4A91-8D8F-06DE12E8D53B}"/>
              </a:ext>
            </a:extLst>
          </p:cNvPr>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1692275" y="3943350"/>
            <a:ext cx="1593850" cy="119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5" name="Picture 23" descr="D:\Users\Zavuch_2\Desktop\Презентация Колесников Ф.И\12321ё312312312 001.jpg">
            <a:extLst>
              <a:ext uri="{FF2B5EF4-FFF2-40B4-BE49-F238E27FC236}">
                <a16:creationId xmlns:a16="http://schemas.microsoft.com/office/drawing/2014/main" id="{722ADF6B-EA4D-4703-83C3-B624007F13A7}"/>
              </a:ext>
            </a:extLst>
          </p:cNvPr>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0" y="5022850"/>
            <a:ext cx="3313113"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6" name="Picture 2" descr="C:\Users\Татьяна\Desktop\article870.jpg">
            <a:extLst>
              <a:ext uri="{FF2B5EF4-FFF2-40B4-BE49-F238E27FC236}">
                <a16:creationId xmlns:a16="http://schemas.microsoft.com/office/drawing/2014/main" id="{5FD7A858-1404-414F-AEE7-D99F513E8D22}"/>
              </a:ext>
            </a:extLst>
          </p:cNvPr>
          <p:cNvPicPr>
            <a:picLocks noChangeAspect="1" noChangeArrowheads="1"/>
          </p:cNvPicPr>
          <p:nvPr/>
        </p:nvPicPr>
        <p:blipFill>
          <a:blip r:embed="rId15">
            <a:extLst>
              <a:ext uri="{28A0092B-C50C-407E-A947-70E740481C1C}">
                <a14:useLocalDpi xmlns:a14="http://schemas.microsoft.com/office/drawing/2010/main"/>
              </a:ext>
            </a:extLst>
          </a:blip>
          <a:srcRect/>
          <a:stretch>
            <a:fillRect/>
          </a:stretch>
        </p:blipFill>
        <p:spPr bwMode="auto">
          <a:xfrm>
            <a:off x="6715125" y="5303838"/>
            <a:ext cx="2428875" cy="15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Содержимое 2">
            <a:extLst>
              <a:ext uri="{FF2B5EF4-FFF2-40B4-BE49-F238E27FC236}">
                <a16:creationId xmlns:a16="http://schemas.microsoft.com/office/drawing/2014/main" id="{C751DE47-5933-46BD-AC94-264324D62F3D}"/>
              </a:ext>
            </a:extLst>
          </p:cNvPr>
          <p:cNvSpPr>
            <a:spLocks noGrp="1"/>
          </p:cNvSpPr>
          <p:nvPr>
            <p:ph idx="1"/>
          </p:nvPr>
        </p:nvSpPr>
        <p:spPr>
          <a:xfrm>
            <a:off x="4714875" y="273050"/>
            <a:ext cx="3971925" cy="5853113"/>
          </a:xfrm>
        </p:spPr>
        <p:txBody>
          <a:bodyPr/>
          <a:lstStyle/>
          <a:p>
            <a:pPr>
              <a:buFontTx/>
              <a:buNone/>
            </a:pPr>
            <a:r>
              <a:rPr lang="ru-RU" altLang="ru-RU" sz="2400">
                <a:solidFill>
                  <a:srgbClr val="FF0000"/>
                </a:solidFill>
              </a:rPr>
              <a:t>    Тимуровцы 5 «А» класса новодеревянковской СОШ № 44 вместе с классным руководителем Инной Веретенниковой взяли шефство над местом захоронения своего земляка, героя Великой Отечественной войны Григория Ивановича Панасюка.</a:t>
            </a:r>
          </a:p>
          <a:p>
            <a:pPr>
              <a:buFontTx/>
              <a:buNone/>
            </a:pPr>
            <a:endParaRPr lang="ru-RU" altLang="ru-RU" sz="2400">
              <a:solidFill>
                <a:srgbClr val="FF0000"/>
              </a:solidFill>
            </a:endParaRPr>
          </a:p>
          <a:p>
            <a:pPr>
              <a:buFontTx/>
              <a:buNone/>
            </a:pPr>
            <a:endParaRPr lang="ru-RU" altLang="ru-RU" sz="2400">
              <a:solidFill>
                <a:srgbClr val="FF0000"/>
              </a:solidFill>
            </a:endParaRPr>
          </a:p>
        </p:txBody>
      </p:sp>
      <p:pic>
        <p:nvPicPr>
          <p:cNvPr id="44034" name="Picture 2" descr="C:\Users\Татьяна\Desktop\panasjuk_800h600.jpg">
            <a:extLst>
              <a:ext uri="{FF2B5EF4-FFF2-40B4-BE49-F238E27FC236}">
                <a16:creationId xmlns:a16="http://schemas.microsoft.com/office/drawing/2014/main" id="{F372F51A-A503-41A3-9780-8A76771308C5}"/>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85786" y="785794"/>
            <a:ext cx="4000501" cy="3000376"/>
          </a:xfrm>
          <a:prstGeom prst="rect">
            <a:avLst/>
          </a:prstGeom>
          <a:ln>
            <a:noFill/>
          </a:ln>
          <a:effectLst>
            <a:softEdge rad="112500"/>
          </a:effectLst>
        </p:spPr>
      </p:pic>
      <p:sp>
        <p:nvSpPr>
          <p:cNvPr id="41988" name="Прямоугольник 5">
            <a:extLst>
              <a:ext uri="{FF2B5EF4-FFF2-40B4-BE49-F238E27FC236}">
                <a16:creationId xmlns:a16="http://schemas.microsoft.com/office/drawing/2014/main" id="{84A78B8F-EFFC-4A79-B7CC-F0477929B1B5}"/>
              </a:ext>
            </a:extLst>
          </p:cNvPr>
          <p:cNvSpPr>
            <a:spLocks noChangeArrowheads="1"/>
          </p:cNvSpPr>
          <p:nvPr/>
        </p:nvSpPr>
        <p:spPr bwMode="auto">
          <a:xfrm>
            <a:off x="1000125" y="4286250"/>
            <a:ext cx="6000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9pPr>
          </a:lstStyle>
          <a:p>
            <a:pPr eaLnBrk="1" hangingPunct="1"/>
            <a:r>
              <a:rPr lang="en-US" altLang="ru-RU" sz="2800" b="1">
                <a:solidFill>
                  <a:srgbClr val="3333CC"/>
                </a:solidFill>
              </a:rPr>
              <a:t>https://kanzori.ru/171094.html</a:t>
            </a:r>
            <a:endParaRPr lang="ru-RU" altLang="ru-RU" sz="2800" b="1">
              <a:solidFill>
                <a:srgbClr val="3333CC"/>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Заголовок 1">
            <a:extLst>
              <a:ext uri="{FF2B5EF4-FFF2-40B4-BE49-F238E27FC236}">
                <a16:creationId xmlns:a16="http://schemas.microsoft.com/office/drawing/2014/main" id="{FE1CE5A8-E8CA-4133-A67F-72D646B6E61E}"/>
              </a:ext>
            </a:extLst>
          </p:cNvPr>
          <p:cNvSpPr>
            <a:spLocks noGrp="1"/>
          </p:cNvSpPr>
          <p:nvPr>
            <p:ph type="title"/>
          </p:nvPr>
        </p:nvSpPr>
        <p:spPr>
          <a:xfrm>
            <a:off x="457200" y="274638"/>
            <a:ext cx="8229600" cy="633412"/>
          </a:xfrm>
        </p:spPr>
        <p:txBody>
          <a:bodyPr/>
          <a:lstStyle/>
          <a:p>
            <a:r>
              <a:rPr lang="ru-RU" altLang="ru-RU" sz="3200" b="1">
                <a:solidFill>
                  <a:srgbClr val="FF0000"/>
                </a:solidFill>
              </a:rPr>
              <a:t>                     Достижения патриотов</a:t>
            </a:r>
          </a:p>
        </p:txBody>
      </p:sp>
      <p:pic>
        <p:nvPicPr>
          <p:cNvPr id="5" name="Рисунок 4" descr="D:\Users\Zavuch_2\Desktop\iваа.jpg">
            <a:extLst>
              <a:ext uri="{FF2B5EF4-FFF2-40B4-BE49-F238E27FC236}">
                <a16:creationId xmlns:a16="http://schemas.microsoft.com/office/drawing/2014/main" id="{28170CC9-A2C2-4AF6-990D-C66E0BC05325}"/>
              </a:ext>
            </a:extLst>
          </p:cNvPr>
          <p:cNvPicPr/>
          <p:nvPr/>
        </p:nvPicPr>
        <p:blipFill>
          <a:blip r:embed="rId2" cstate="print"/>
          <a:srcRect/>
          <a:stretch>
            <a:fillRect/>
          </a:stretch>
        </p:blipFill>
        <p:spPr bwMode="auto">
          <a:xfrm>
            <a:off x="539552" y="332656"/>
            <a:ext cx="2088232" cy="1728192"/>
          </a:xfrm>
          <a:prstGeom prst="rect">
            <a:avLst/>
          </a:prstGeom>
          <a:ln>
            <a:noFill/>
          </a:ln>
          <a:effectLst>
            <a:softEdge rad="112500"/>
          </a:effectLst>
        </p:spPr>
      </p:pic>
      <p:pic>
        <p:nvPicPr>
          <p:cNvPr id="43012" name="Picture 2" descr="F:\Выборочное изложение-Шолохов\IMG-20200607-WA0063.jpg">
            <a:extLst>
              <a:ext uri="{FF2B5EF4-FFF2-40B4-BE49-F238E27FC236}">
                <a16:creationId xmlns:a16="http://schemas.microsoft.com/office/drawing/2014/main" id="{91E9746A-9156-46FC-9941-616078B706FB}"/>
              </a:ext>
            </a:extLst>
          </p:cNvPr>
          <p:cNvPicPr>
            <a:picLocks noGrp="1" noChangeAspect="1" noChangeArrowheads="1"/>
          </p:cNvPicPr>
          <p:nvPr>
            <p:ph sz="half" idx="1"/>
          </p:nvPr>
        </p:nvPicPr>
        <p:blipFill>
          <a:blip r:embed="rId3" cstate="screen">
            <a:extLst>
              <a:ext uri="{28A0092B-C50C-407E-A947-70E740481C1C}">
                <a14:useLocalDpi xmlns:a14="http://schemas.microsoft.com/office/drawing/2010/main"/>
              </a:ext>
            </a:extLst>
          </a:blip>
          <a:srcRect/>
          <a:stretch>
            <a:fillRect/>
          </a:stretch>
        </p:blipFill>
        <p:spPr>
          <a:xfrm>
            <a:off x="2987675" y="1052513"/>
            <a:ext cx="2011363" cy="2841625"/>
          </a:xfrm>
          <a:noFill/>
        </p:spPr>
      </p:pic>
      <p:pic>
        <p:nvPicPr>
          <p:cNvPr id="43013" name="Picture 3" descr="F:\Выборочное изложение-Шолохов\Дейневич М. рисунок-1.jpg">
            <a:extLst>
              <a:ext uri="{FF2B5EF4-FFF2-40B4-BE49-F238E27FC236}">
                <a16:creationId xmlns:a16="http://schemas.microsoft.com/office/drawing/2014/main" id="{F952E535-5DEA-4EAD-816D-B7EE7CC2620F}"/>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219700" y="962025"/>
            <a:ext cx="2016125" cy="285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4" descr="F:\Выборочное изложение-Шолохов\IMG_20200610_123837.jpg">
            <a:extLst>
              <a:ext uri="{FF2B5EF4-FFF2-40B4-BE49-F238E27FC236}">
                <a16:creationId xmlns:a16="http://schemas.microsoft.com/office/drawing/2014/main" id="{AA8FD2D3-0CDE-4194-8D94-ABB943529F7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555776" y="3933056"/>
            <a:ext cx="3467224" cy="2600418"/>
          </a:xfrm>
          <a:prstGeom prst="rect">
            <a:avLst/>
          </a:prstGeom>
          <a:ln>
            <a:noFill/>
          </a:ln>
          <a:effectLst>
            <a:softEdge rad="112500"/>
          </a:effectLst>
        </p:spPr>
      </p:pic>
      <p:pic>
        <p:nvPicPr>
          <p:cNvPr id="3" name="Рисунок 2">
            <a:extLst>
              <a:ext uri="{FF2B5EF4-FFF2-40B4-BE49-F238E27FC236}">
                <a16:creationId xmlns:a16="http://schemas.microsoft.com/office/drawing/2014/main" id="{BA8C79B2-3348-4850-BCB6-5BF8130FE6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3663" y="2831400"/>
            <a:ext cx="1911451" cy="2677600"/>
          </a:xfrm>
          <a:prstGeom prst="rect">
            <a:avLst/>
          </a:prstGeom>
        </p:spPr>
      </p:pic>
      <p:pic>
        <p:nvPicPr>
          <p:cNvPr id="6" name="Рисунок 5">
            <a:extLst>
              <a:ext uri="{FF2B5EF4-FFF2-40B4-BE49-F238E27FC236}">
                <a16:creationId xmlns:a16="http://schemas.microsoft.com/office/drawing/2014/main" id="{9D9DB13C-BA5F-4473-A03C-90C6AB57043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88224" y="3867150"/>
            <a:ext cx="1872935" cy="2567450"/>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5" name="Picture 3" descr="F:\Выборочное изложение-Шолохов\IMG_20200601_125213.jpg">
            <a:extLst>
              <a:ext uri="{FF2B5EF4-FFF2-40B4-BE49-F238E27FC236}">
                <a16:creationId xmlns:a16="http://schemas.microsoft.com/office/drawing/2014/main" id="{296C92AC-F953-43CD-A4FB-EDE4C7E998E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857488" y="0"/>
            <a:ext cx="2222376" cy="2963168"/>
          </a:xfrm>
          <a:prstGeom prst="rect">
            <a:avLst/>
          </a:prstGeom>
          <a:ln>
            <a:noFill/>
          </a:ln>
          <a:effectLst>
            <a:softEdge rad="112500"/>
          </a:effectLst>
        </p:spPr>
      </p:pic>
      <p:pic>
        <p:nvPicPr>
          <p:cNvPr id="44035" name="Picture 4" descr="F:\Выборочное изложение-Шолохов\IMG_20200601_125227.jpg">
            <a:extLst>
              <a:ext uri="{FF2B5EF4-FFF2-40B4-BE49-F238E27FC236}">
                <a16:creationId xmlns:a16="http://schemas.microsoft.com/office/drawing/2014/main" id="{EC627876-D757-453F-B1DE-B02EF77A146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14875" y="571500"/>
            <a:ext cx="2020888" cy="269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Рисунок 8" descr="F:\Выборочное изложение-Шолохов\857 Хожаева Татьяна Владимировна.jpg">
            <a:extLst>
              <a:ext uri="{FF2B5EF4-FFF2-40B4-BE49-F238E27FC236}">
                <a16:creationId xmlns:a16="http://schemas.microsoft.com/office/drawing/2014/main" id="{A00C2604-A5E2-4B17-884E-28405A4153F7}"/>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84213" y="3429000"/>
            <a:ext cx="2159000"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Рисунок 9" descr="F:\Выборочное изложение-Шолохов\1554 Хожаева Татьяна Владимировна.jpg">
            <a:extLst>
              <a:ext uri="{FF2B5EF4-FFF2-40B4-BE49-F238E27FC236}">
                <a16:creationId xmlns:a16="http://schemas.microsoft.com/office/drawing/2014/main" id="{01D806C2-628B-47AD-943E-151C63C322CF}"/>
              </a:ext>
            </a:extLst>
          </p:cNvPr>
          <p:cNvPicPr/>
          <p:nvPr/>
        </p:nvPicPr>
        <p:blipFill>
          <a:blip r:embed="rId5" cstate="screen">
            <a:extLst>
              <a:ext uri="{28A0092B-C50C-407E-A947-70E740481C1C}">
                <a14:useLocalDpi xmlns:a14="http://schemas.microsoft.com/office/drawing/2010/main"/>
              </a:ext>
            </a:extLst>
          </a:blip>
          <a:srcRect/>
          <a:stretch>
            <a:fillRect/>
          </a:stretch>
        </p:blipFill>
        <p:spPr bwMode="auto">
          <a:xfrm>
            <a:off x="6588224" y="908720"/>
            <a:ext cx="2088232" cy="2833876"/>
          </a:xfrm>
          <a:prstGeom prst="rect">
            <a:avLst/>
          </a:prstGeom>
          <a:ln>
            <a:noFill/>
          </a:ln>
          <a:effectLst>
            <a:softEdge rad="112500"/>
          </a:effectLst>
        </p:spPr>
      </p:pic>
      <p:pic>
        <p:nvPicPr>
          <p:cNvPr id="12" name="Рисунок 11" descr="D:\Users\Zavuch_2\Desktop\аа 001.jpg">
            <a:extLst>
              <a:ext uri="{FF2B5EF4-FFF2-40B4-BE49-F238E27FC236}">
                <a16:creationId xmlns:a16="http://schemas.microsoft.com/office/drawing/2014/main" id="{386D2798-8794-489E-9D10-945CA2D69D91}"/>
              </a:ext>
            </a:extLst>
          </p:cNvPr>
          <p:cNvPicPr/>
          <p:nvPr/>
        </p:nvPicPr>
        <p:blipFill>
          <a:blip r:embed="rId6" cstate="screen">
            <a:extLst>
              <a:ext uri="{28A0092B-C50C-407E-A947-70E740481C1C}">
                <a14:useLocalDpi xmlns:a14="http://schemas.microsoft.com/office/drawing/2010/main"/>
              </a:ext>
            </a:extLst>
          </a:blip>
          <a:srcRect/>
          <a:stretch>
            <a:fillRect/>
          </a:stretch>
        </p:blipFill>
        <p:spPr bwMode="auto">
          <a:xfrm>
            <a:off x="2987824" y="3501008"/>
            <a:ext cx="2304256" cy="3077803"/>
          </a:xfrm>
          <a:prstGeom prst="rect">
            <a:avLst/>
          </a:prstGeom>
          <a:ln>
            <a:noFill/>
          </a:ln>
          <a:effectLst>
            <a:softEdge rad="112500"/>
          </a:effectLst>
        </p:spPr>
      </p:pic>
      <p:pic>
        <p:nvPicPr>
          <p:cNvPr id="33799" name="Picture 7" descr="D:\СЕРВЕР\Мои документы\ПАТРИОТИКА\К 9 МАЯ-2020\10.05-Олимпиада Звездочки России\Дипломы Звездочки России.jpeg">
            <a:extLst>
              <a:ext uri="{FF2B5EF4-FFF2-40B4-BE49-F238E27FC236}">
                <a16:creationId xmlns:a16="http://schemas.microsoft.com/office/drawing/2014/main" id="{C2D370F3-95D6-488C-BDDE-509F7E5D3202}"/>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292080" y="3789040"/>
            <a:ext cx="3470018" cy="2602513"/>
          </a:xfrm>
          <a:prstGeom prst="rect">
            <a:avLst/>
          </a:prstGeom>
          <a:ln>
            <a:noFill/>
          </a:ln>
          <a:effectLst>
            <a:softEdge rad="112500"/>
          </a:effectLst>
        </p:spPr>
      </p:pic>
      <p:pic>
        <p:nvPicPr>
          <p:cNvPr id="21513" name="Picture 9" descr="E:\Имя ГЕРОЯ\1.Поискова я работа 8 А\КНИГА ПАМЯТИ.png">
            <a:extLst>
              <a:ext uri="{FF2B5EF4-FFF2-40B4-BE49-F238E27FC236}">
                <a16:creationId xmlns:a16="http://schemas.microsoft.com/office/drawing/2014/main" id="{9A572C6B-96FC-4C6E-B05A-EA3AE71A9DAB}"/>
              </a:ext>
            </a:extLst>
          </p:cNvPr>
          <p:cNvPicPr>
            <a:picLocks noGrp="1" noChangeAspect="1" noChangeArrowheads="1"/>
          </p:cNvPicPr>
          <p:nvPr>
            <p:ph sz="half" idx="1"/>
          </p:nvPr>
        </p:nvPicPr>
        <p:blipFill>
          <a:blip r:embed="rId8" cstate="screen">
            <a:extLst>
              <a:ext uri="{28A0092B-C50C-407E-A947-70E740481C1C}">
                <a14:useLocalDpi xmlns:a14="http://schemas.microsoft.com/office/drawing/2010/main"/>
              </a:ext>
            </a:extLst>
          </a:blip>
          <a:srcRect/>
          <a:stretch>
            <a:fillRect/>
          </a:stretch>
        </p:blipFill>
        <p:spPr>
          <a:xfrm>
            <a:off x="428596" y="1000108"/>
            <a:ext cx="2857488" cy="2020117"/>
          </a:xfrm>
          <a:effectLst>
            <a:softEdge rad="112500"/>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D:\Фото для работы\IMG_4675.JPG">
            <a:extLst>
              <a:ext uri="{FF2B5EF4-FFF2-40B4-BE49-F238E27FC236}">
                <a16:creationId xmlns:a16="http://schemas.microsoft.com/office/drawing/2014/main" id="{EBC1C991-6701-4CAE-B9E3-61CCB4ECB97D}"/>
              </a:ext>
            </a:extLst>
          </p:cNvPr>
          <p:cNvPicPr>
            <a:picLocks noGrp="1" noChangeAspect="1" noChangeArrowheads="1"/>
          </p:cNvPicPr>
          <p:nvPr>
            <p:ph sz="half" idx="1"/>
          </p:nvPr>
        </p:nvPicPr>
        <p:blipFill>
          <a:blip r:embed="rId2" cstate="screen">
            <a:extLst>
              <a:ext uri="{28A0092B-C50C-407E-A947-70E740481C1C}">
                <a14:useLocalDpi xmlns:a14="http://schemas.microsoft.com/office/drawing/2010/main"/>
              </a:ext>
            </a:extLst>
          </a:blip>
          <a:srcRect/>
          <a:stretch>
            <a:fillRect/>
          </a:stretch>
        </p:blipFill>
        <p:spPr>
          <a:xfrm>
            <a:off x="428625" y="500063"/>
            <a:ext cx="8286750" cy="5786437"/>
          </a:xfr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Заголовок 1">
            <a:extLst>
              <a:ext uri="{FF2B5EF4-FFF2-40B4-BE49-F238E27FC236}">
                <a16:creationId xmlns:a16="http://schemas.microsoft.com/office/drawing/2014/main" id="{73AB3C3F-F673-47CA-AA48-44AF31AEB190}"/>
              </a:ext>
            </a:extLst>
          </p:cNvPr>
          <p:cNvSpPr>
            <a:spLocks noGrp="1"/>
          </p:cNvSpPr>
          <p:nvPr>
            <p:ph type="title"/>
          </p:nvPr>
        </p:nvSpPr>
        <p:spPr>
          <a:xfrm>
            <a:off x="457200" y="274638"/>
            <a:ext cx="8229600" cy="1498600"/>
          </a:xfrm>
        </p:spPr>
        <p:txBody>
          <a:bodyPr/>
          <a:lstStyle/>
          <a:p>
            <a:r>
              <a:rPr lang="ru-RU" altLang="ru-RU" b="1">
                <a:solidFill>
                  <a:srgbClr val="FF0000"/>
                </a:solidFill>
              </a:rPr>
              <a:t>К.Г.Жуков- Маршал Победы</a:t>
            </a:r>
          </a:p>
        </p:txBody>
      </p:sp>
      <p:pic>
        <p:nvPicPr>
          <p:cNvPr id="46083" name="Picture 2">
            <a:extLst>
              <a:ext uri="{FF2B5EF4-FFF2-40B4-BE49-F238E27FC236}">
                <a16:creationId xmlns:a16="http://schemas.microsoft.com/office/drawing/2014/main" id="{05F2CE45-C7D3-466B-B166-D311F7B23AC8}"/>
              </a:ext>
            </a:extLst>
          </p:cNvPr>
          <p:cNvPicPr>
            <a:picLocks noGrp="1" noChangeAspect="1" noChangeArrowheads="1"/>
          </p:cNvPicPr>
          <p:nvPr>
            <p:ph idx="1"/>
          </p:nvPr>
        </p:nvPicPr>
        <p:blipFill>
          <a:blip r:embed="rId2">
            <a:extLst>
              <a:ext uri="{28A0092B-C50C-407E-A947-70E740481C1C}">
                <a14:useLocalDpi xmlns:a14="http://schemas.microsoft.com/office/drawing/2010/main"/>
              </a:ext>
            </a:extLst>
          </a:blip>
          <a:srcRect/>
          <a:stretch>
            <a:fillRect/>
          </a:stretch>
        </p:blipFill>
        <p:spPr>
          <a:xfrm>
            <a:off x="539750" y="1844675"/>
            <a:ext cx="2120900" cy="2144713"/>
          </a:xfrm>
          <a:noFill/>
        </p:spPr>
      </p:pic>
      <p:pic>
        <p:nvPicPr>
          <p:cNvPr id="46084" name="Picture 3">
            <a:extLst>
              <a:ext uri="{FF2B5EF4-FFF2-40B4-BE49-F238E27FC236}">
                <a16:creationId xmlns:a16="http://schemas.microsoft.com/office/drawing/2014/main" id="{567CEFCC-6E82-4C39-96E1-B446377C21D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700338" y="1700213"/>
            <a:ext cx="3552825" cy="414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4">
            <a:extLst>
              <a:ext uri="{FF2B5EF4-FFF2-40B4-BE49-F238E27FC236}">
                <a16:creationId xmlns:a16="http://schemas.microsoft.com/office/drawing/2014/main" id="{F65FC952-CC1A-4751-9B5D-F70C84424DDD}"/>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659563" y="1628775"/>
            <a:ext cx="1714500"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6" name="Прямоугольник 6">
            <a:extLst>
              <a:ext uri="{FF2B5EF4-FFF2-40B4-BE49-F238E27FC236}">
                <a16:creationId xmlns:a16="http://schemas.microsoft.com/office/drawing/2014/main" id="{E1B72C97-4E06-4629-9B81-059BA366B00D}"/>
              </a:ext>
            </a:extLst>
          </p:cNvPr>
          <p:cNvSpPr>
            <a:spLocks noChangeArrowheads="1"/>
          </p:cNvSpPr>
          <p:nvPr/>
        </p:nvSpPr>
        <p:spPr bwMode="auto">
          <a:xfrm>
            <a:off x="395288" y="4076700"/>
            <a:ext cx="2232025"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9pPr>
          </a:lstStyle>
          <a:p>
            <a:pPr algn="ctr" eaLnBrk="1" hangingPunct="1"/>
            <a:r>
              <a:rPr lang="ru-RU" altLang="ru-RU" sz="1600" b="1">
                <a:solidFill>
                  <a:srgbClr val="3333CC"/>
                </a:solidFill>
              </a:rPr>
              <a:t>ОРДЕН ЖУКОВА </a:t>
            </a:r>
          </a:p>
          <a:p>
            <a:pPr algn="ctr" eaLnBrk="1" hangingPunct="1"/>
            <a:r>
              <a:rPr lang="ru-RU" altLang="ru-RU" sz="1600" b="1">
                <a:solidFill>
                  <a:srgbClr val="3333CC"/>
                </a:solidFill>
              </a:rPr>
              <a:t>Учрежден Указом Президента Российской Федерации </a:t>
            </a:r>
          </a:p>
          <a:p>
            <a:pPr algn="ctr" eaLnBrk="1" hangingPunct="1"/>
            <a:r>
              <a:rPr lang="ru-RU" altLang="ru-RU" sz="1600" b="1">
                <a:solidFill>
                  <a:srgbClr val="3333CC"/>
                </a:solidFill>
              </a:rPr>
              <a:t>от 6 марта 1995 года.</a:t>
            </a:r>
          </a:p>
        </p:txBody>
      </p:sp>
      <p:sp>
        <p:nvSpPr>
          <p:cNvPr id="46087" name="Прямоугольник 7">
            <a:extLst>
              <a:ext uri="{FF2B5EF4-FFF2-40B4-BE49-F238E27FC236}">
                <a16:creationId xmlns:a16="http://schemas.microsoft.com/office/drawing/2014/main" id="{78654A5E-97D1-4A51-8D10-0D3222CF1F54}"/>
              </a:ext>
            </a:extLst>
          </p:cNvPr>
          <p:cNvSpPr>
            <a:spLocks noChangeArrowheads="1"/>
          </p:cNvSpPr>
          <p:nvPr/>
        </p:nvSpPr>
        <p:spPr bwMode="auto">
          <a:xfrm>
            <a:off x="6372225" y="4652963"/>
            <a:ext cx="2303463"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cs typeface="Times New Roman" panose="02020603050405020304" pitchFamily="18" charset="0"/>
              </a:defRPr>
            </a:lvl9pPr>
          </a:lstStyle>
          <a:p>
            <a:pPr algn="ctr" eaLnBrk="1" hangingPunct="1"/>
            <a:r>
              <a:rPr lang="ru-RU" altLang="ru-RU" sz="1600" b="1">
                <a:solidFill>
                  <a:srgbClr val="3333CC"/>
                </a:solidFill>
              </a:rPr>
              <a:t>МЕДАЛЬ ЖУКОВА </a:t>
            </a:r>
          </a:p>
          <a:p>
            <a:pPr algn="ctr" eaLnBrk="1" hangingPunct="1"/>
            <a:r>
              <a:rPr lang="ru-RU" altLang="ru-RU" sz="1600" b="1">
                <a:solidFill>
                  <a:srgbClr val="3333CC"/>
                </a:solidFill>
              </a:rPr>
              <a:t>Учреждена Указом Президента Российской Федерации </a:t>
            </a:r>
          </a:p>
          <a:p>
            <a:pPr algn="ctr" eaLnBrk="1" hangingPunct="1"/>
            <a:r>
              <a:rPr lang="ru-RU" altLang="ru-RU" sz="1600" b="1">
                <a:solidFill>
                  <a:srgbClr val="3333CC"/>
                </a:solidFill>
              </a:rPr>
              <a:t>от 9 мая 1994 г</a:t>
            </a:r>
          </a:p>
        </p:txBody>
      </p:sp>
    </p:spTree>
  </p:cSld>
  <p:clrMapOvr>
    <a:masterClrMapping/>
  </p:clrMapOvr>
  <p:transition spd="slow">
    <p:blinds dir="vert"/>
  </p:transition>
</p:sld>
</file>

<file path=ppt/theme/theme1.xml><?xml version="1.0" encoding="utf-8"?>
<a:theme xmlns:a="http://schemas.openxmlformats.org/drawingml/2006/main" name="9 мая_07">
  <a:themeElements>
    <a:clrScheme name="9 мая_07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800000"/>
      </a:hlink>
      <a:folHlink>
        <a:srgbClr val="FFCC99"/>
      </a:folHlink>
    </a:clrScheme>
    <a:fontScheme name="9 мая_07">
      <a:majorFont>
        <a:latin typeface="Times New Roman"/>
        <a:ea typeface=""/>
        <a:cs typeface="Times New Roman"/>
      </a:majorFont>
      <a:minorFont>
        <a:latin typeface="Times New Roman"/>
        <a:ea typeface=""/>
        <a:cs typeface="Times New Roma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9 мая_0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9 мая_07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9 мая_07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9 мая_07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9 мая_07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9 мая_07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9 мая_07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9 мая_07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9 мая_07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9 мая_07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9 мая_07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9 мая_07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9 мая_07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822B00"/>
        </a:hlink>
        <a:folHlink>
          <a:srgbClr val="FFA953"/>
        </a:folHlink>
      </a:clrScheme>
      <a:clrMap bg1="lt1" tx1="dk1" bg2="lt2" tx2="dk2" accent1="accent1" accent2="accent2" accent3="accent3" accent4="accent4" accent5="accent5" accent6="accent6" hlink="hlink" folHlink="folHlink"/>
    </a:extraClrScheme>
    <a:extraClrScheme>
      <a:clrScheme name="9 мая_07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800000"/>
        </a:hlink>
        <a:folHlink>
          <a:srgbClr val="FFCC99"/>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9 мая_07</Template>
  <TotalTime>1714</TotalTime>
  <Words>2522</Words>
  <Application>Microsoft Office PowerPoint</Application>
  <PresentationFormat>Экран (4:3)</PresentationFormat>
  <Paragraphs>134</Paragraphs>
  <Slides>44</Slides>
  <Notes>0</Notes>
  <HiddenSlides>0</HiddenSlides>
  <MMClips>1</MMClips>
  <ScaleCrop>false</ScaleCrop>
  <HeadingPairs>
    <vt:vector size="6" baseType="variant">
      <vt:variant>
        <vt:lpstr>Использованные шрифты</vt:lpstr>
      </vt:variant>
      <vt:variant>
        <vt:i4>1</vt:i4>
      </vt:variant>
      <vt:variant>
        <vt:lpstr>Тема</vt:lpstr>
      </vt:variant>
      <vt:variant>
        <vt:i4>1</vt:i4>
      </vt:variant>
      <vt:variant>
        <vt:lpstr>Заголовки слайдов</vt:lpstr>
      </vt:variant>
      <vt:variant>
        <vt:i4>44</vt:i4>
      </vt:variant>
    </vt:vector>
  </HeadingPairs>
  <TitlesOfParts>
    <vt:vector size="46" baseType="lpstr">
      <vt:lpstr>Times New Roman</vt:lpstr>
      <vt:lpstr>9 мая_07</vt:lpstr>
      <vt:lpstr>      Муниципальное бюджетное общеобразовательное учреждение средняя общеобразовательная школа № 44 имени Ф.А.Щербины  Каневского района  Краснодарского края    </vt:lpstr>
      <vt:lpstr>Презентация PowerPoint</vt:lpstr>
      <vt:lpstr>Презентация PowerPoint</vt:lpstr>
      <vt:lpstr>Презентация PowerPoint</vt:lpstr>
      <vt:lpstr>Презентация PowerPoint</vt:lpstr>
      <vt:lpstr>Презентация PowerPoint</vt:lpstr>
      <vt:lpstr>«Великий полководец – маршал Жуков»</vt:lpstr>
      <vt:lpstr>Презентация PowerPoint</vt:lpstr>
      <vt:lpstr>  В рамках краевой гражданско-патриотической  акции   «Дорогами Славы» реализация проекта  «Дни единых действий по благоустройству  памятников и мемориалов» </vt:lpstr>
      <vt:lpstr>Презентация PowerPoint</vt:lpstr>
      <vt:lpstr>  Встречи   с выпускниками –курсантами </vt:lpstr>
      <vt:lpstr>Презентация PowerPoint</vt:lpstr>
      <vt:lpstr> «Благодарность   поколению  победителей!» </vt:lpstr>
      <vt:lpstr>Презентация PowerPoint</vt:lpstr>
      <vt:lpstr>                                                     Всероссийский   проект   «Памяти Героев»                                                           Наш земляк- Герой Советского Союза </vt:lpstr>
      <vt:lpstr>Презентация PowerPoint</vt:lpstr>
      <vt:lpstr>Акция «Письмо Победы»  В преддверии 9 мая «Волонтеры Победы»                   запустили акцию «Письмо Победы».                                       Её девиз – «Скажи спасибо лично»</vt:lpstr>
      <vt:lpstr>Акция «Голубь мира»</vt:lpstr>
      <vt:lpstr>                        «Сады Победы»</vt:lpstr>
      <vt:lpstr>                                          «Во  славе Суворова –                                          величье России» </vt:lpstr>
      <vt:lpstr>  Акция «Цветы Памяти» </vt:lpstr>
      <vt:lpstr>Презентация PowerPoint</vt:lpstr>
      <vt:lpstr>Еженедельные уроки мужества</vt:lpstr>
      <vt:lpstr>«Мой класс носит имя Героя»</vt:lpstr>
      <vt:lpstr>О  нас в СМИ</vt:lpstr>
      <vt:lpstr>              Каневская  Телестудия</vt:lpstr>
      <vt:lpstr>              Каневская  Телестудия</vt:lpstr>
      <vt:lpstr>             Каневская  Телестудия</vt:lpstr>
      <vt:lpstr>            Каневская  Телестудия</vt:lpstr>
      <vt:lpstr>Каневская  Телестудия</vt:lpstr>
      <vt:lpstr>Kanevskayatv</vt:lpstr>
      <vt:lpstr>Презентация PowerPoint</vt:lpstr>
      <vt:lpstr>Презентация PowerPoint</vt:lpstr>
      <vt:lpstr>Проект «Победный марш в газете»</vt:lpstr>
      <vt:lpstr>Краевая газета  «Честное пенсионерское»</vt:lpstr>
      <vt:lpstr>Краевая газета  «Честное пенсионерское»</vt:lpstr>
      <vt:lpstr>Обмен поисковой работы</vt:lpstr>
      <vt:lpstr>Газета «Восход»  г.Мещовск Калужская область</vt:lpstr>
      <vt:lpstr>Презентация PowerPoint</vt:lpstr>
      <vt:lpstr>Презентация PowerPoint</vt:lpstr>
      <vt:lpstr>                     Достижения патриотов</vt:lpstr>
      <vt:lpstr>Презентация PowerPoint</vt:lpstr>
      <vt:lpstr>Презентация PowerPoint</vt:lpstr>
      <vt:lpstr>К.Г.Жуков- Маршал Победы</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Елена</dc:creator>
  <cp:lastModifiedBy>RePack by Diakov</cp:lastModifiedBy>
  <cp:revision>140</cp:revision>
  <dcterms:created xsi:type="dcterms:W3CDTF">2013-03-14T01:24:37Z</dcterms:created>
  <dcterms:modified xsi:type="dcterms:W3CDTF">2020-12-14T06:28:06Z</dcterms:modified>
</cp:coreProperties>
</file>