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69" r:id="rId2"/>
  </p:sldMasterIdLst>
  <p:notesMasterIdLst>
    <p:notesMasterId r:id="rId27"/>
  </p:notesMasterIdLst>
  <p:sldIdLst>
    <p:sldId id="285" r:id="rId3"/>
    <p:sldId id="286" r:id="rId4"/>
    <p:sldId id="287" r:id="rId5"/>
    <p:sldId id="260" r:id="rId6"/>
    <p:sldId id="290" r:id="rId7"/>
    <p:sldId id="262" r:id="rId8"/>
    <p:sldId id="263" r:id="rId9"/>
    <p:sldId id="264" r:id="rId10"/>
    <p:sldId id="265" r:id="rId11"/>
    <p:sldId id="267" r:id="rId12"/>
    <p:sldId id="270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33109"/>
    <a:srgbClr val="BA8046"/>
    <a:srgbClr val="F2B60E"/>
    <a:srgbClr val="99A319"/>
    <a:srgbClr val="65AE3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171" autoAdjust="0"/>
  </p:normalViewPr>
  <p:slideViewPr>
    <p:cSldViewPr>
      <p:cViewPr varScale="1">
        <p:scale>
          <a:sx n="92" d="100"/>
          <a:sy n="92" d="100"/>
        </p:scale>
        <p:origin x="-75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8648C-78E4-45F5-9936-C21280CBC5C6}" type="datetimeFigureOut">
              <a:rPr lang="ru-RU" smtClean="0"/>
              <a:pPr/>
              <a:t>08.10.2023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4E7DD-8791-4A13-8163-ADD390899B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8139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0" name="Google Shape;650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2221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a073618e60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8" name="Google Shape;678;ga073618e60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15014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7443-A0D9-40B8-8CC3-35648F989E95}" type="datetimeFigureOut">
              <a:rPr lang="ru-RU" smtClean="0"/>
              <a:pPr/>
              <a:t>08.10.2023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1431C-0A69-4D8E-9B8C-F5803E80CC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9532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17443-A0D9-40B8-8CC3-35648F989E95}" type="datetimeFigureOut">
              <a:rPr lang="ru-RU" smtClean="0"/>
              <a:pPr/>
              <a:t>08.10.2023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1431C-0A69-4D8E-9B8C-F5803E80CC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29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1 Title">
  <p:cSld name="001 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 flipH="1">
            <a:off x="7148475" y="3798447"/>
            <a:ext cx="1995525" cy="13450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544132" y="486734"/>
            <a:ext cx="8055675" cy="416992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190500" dist="889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2"/>
          <p:cNvSpPr/>
          <p:nvPr/>
        </p:nvSpPr>
        <p:spPr>
          <a:xfrm rot="10800000" flipH="1">
            <a:off x="544216" y="486700"/>
            <a:ext cx="1995525" cy="13450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2"/>
          <p:cNvSpPr txBox="1">
            <a:spLocks noGrp="1"/>
          </p:cNvSpPr>
          <p:nvPr>
            <p:ph type="title"/>
          </p:nvPr>
        </p:nvSpPr>
        <p:spPr>
          <a:xfrm>
            <a:off x="2011725" y="1890581"/>
            <a:ext cx="5365350" cy="92295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4050"/>
            </a:lvl9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2011725" y="2982094"/>
            <a:ext cx="5365350" cy="393075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 sz="1350">
                <a:latin typeface="Roboto Medium"/>
                <a:ea typeface="Roboto Medium"/>
                <a:cs typeface="Roboto Medium"/>
                <a:sym typeface="Roboto Medium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/>
          </a:p>
        </p:txBody>
      </p:sp>
      <p:pic>
        <p:nvPicPr>
          <p:cNvPr id="16" name="Google Shape;16;p2"/>
          <p:cNvPicPr preferRelativeResize="0"/>
          <p:nvPr/>
        </p:nvPicPr>
        <p:blipFill rotWithShape="1">
          <a:blip r:embed="rId2" cstate="print">
            <a:alphaModFix/>
          </a:blip>
          <a:srcRect/>
          <a:stretch/>
        </p:blipFill>
        <p:spPr>
          <a:xfrm rot="-5400000">
            <a:off x="-297712" y="2131828"/>
            <a:ext cx="1408814" cy="727888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</p:pic>
      <p:pic>
        <p:nvPicPr>
          <p:cNvPr id="17" name="Google Shape;17;p2"/>
          <p:cNvPicPr preferRelativeResize="0"/>
          <p:nvPr/>
        </p:nvPicPr>
        <p:blipFill rotWithShape="1">
          <a:blip r:embed="rId2" cstate="print">
            <a:alphaModFix/>
          </a:blip>
          <a:srcRect/>
          <a:stretch/>
        </p:blipFill>
        <p:spPr>
          <a:xfrm rot="5400000">
            <a:off x="8027803" y="2131828"/>
            <a:ext cx="1408814" cy="727888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srgbClr val="000000">
                <a:alpha val="40000"/>
              </a:srgbClr>
            </a:outerShdw>
          </a:effectLst>
        </p:spPr>
      </p:pic>
      <p:sp>
        <p:nvSpPr>
          <p:cNvPr id="18" name="Google Shape;18;p2"/>
          <p:cNvSpPr/>
          <p:nvPr/>
        </p:nvSpPr>
        <p:spPr>
          <a:xfrm>
            <a:off x="3808032" y="694650"/>
            <a:ext cx="554625" cy="64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6905931" y="3848591"/>
            <a:ext cx="708750" cy="473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2"/>
          <p:cNvSpPr/>
          <p:nvPr/>
        </p:nvSpPr>
        <p:spPr>
          <a:xfrm>
            <a:off x="7711931" y="765441"/>
            <a:ext cx="548550" cy="473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2"/>
          <p:cNvSpPr/>
          <p:nvPr/>
        </p:nvSpPr>
        <p:spPr>
          <a:xfrm rot="-2064314">
            <a:off x="1344874" y="1363392"/>
            <a:ext cx="461451" cy="618881"/>
          </a:xfrm>
          <a:custGeom>
            <a:avLst/>
            <a:gdLst/>
            <a:ahLst/>
            <a:cxnLst/>
            <a:rect l="l" t="t" r="r" b="b"/>
            <a:pathLst>
              <a:path w="615314" h="825237" extrusionOk="0">
                <a:moveTo>
                  <a:pt x="430339" y="650414"/>
                </a:moveTo>
                <a:cubicBezTo>
                  <a:pt x="475541" y="682620"/>
                  <a:pt x="483381" y="756286"/>
                  <a:pt x="445383" y="796826"/>
                </a:cubicBezTo>
                <a:cubicBezTo>
                  <a:pt x="407385" y="837367"/>
                  <a:pt x="332802" y="834047"/>
                  <a:pt x="299112" y="789905"/>
                </a:cubicBezTo>
                <a:cubicBezTo>
                  <a:pt x="265423" y="745762"/>
                  <a:pt x="282373" y="672379"/>
                  <a:pt x="332307" y="648083"/>
                </a:cubicBezTo>
                <a:cubicBezTo>
                  <a:pt x="282303" y="657123"/>
                  <a:pt x="231309" y="660372"/>
                  <a:pt x="180598" y="657759"/>
                </a:cubicBezTo>
                <a:lnTo>
                  <a:pt x="184765" y="482177"/>
                </a:lnTo>
                <a:cubicBezTo>
                  <a:pt x="148109" y="516997"/>
                  <a:pt x="92878" y="530911"/>
                  <a:pt x="44074" y="517633"/>
                </a:cubicBezTo>
                <a:cubicBezTo>
                  <a:pt x="30725" y="513960"/>
                  <a:pt x="17235" y="507957"/>
                  <a:pt x="9113" y="496727"/>
                </a:cubicBezTo>
                <a:cubicBezTo>
                  <a:pt x="2121" y="487121"/>
                  <a:pt x="-69" y="474691"/>
                  <a:pt x="2" y="462825"/>
                </a:cubicBezTo>
                <a:cubicBezTo>
                  <a:pt x="143" y="424615"/>
                  <a:pt x="23026" y="387324"/>
                  <a:pt x="56999" y="369737"/>
                </a:cubicBezTo>
                <a:cubicBezTo>
                  <a:pt x="90971" y="352151"/>
                  <a:pt x="134548" y="355188"/>
                  <a:pt x="165837" y="377153"/>
                </a:cubicBezTo>
                <a:cubicBezTo>
                  <a:pt x="153971" y="320863"/>
                  <a:pt x="153830" y="262100"/>
                  <a:pt x="165484" y="205739"/>
                </a:cubicBezTo>
                <a:cubicBezTo>
                  <a:pt x="214005" y="192743"/>
                  <a:pt x="264363" y="186316"/>
                  <a:pt x="314580" y="186740"/>
                </a:cubicBezTo>
                <a:cubicBezTo>
                  <a:pt x="275028" y="153474"/>
                  <a:pt x="265846" y="89555"/>
                  <a:pt x="294451" y="46543"/>
                </a:cubicBezTo>
                <a:cubicBezTo>
                  <a:pt x="323055" y="3530"/>
                  <a:pt x="385561" y="-12785"/>
                  <a:pt x="431540" y="10875"/>
                </a:cubicBezTo>
                <a:cubicBezTo>
                  <a:pt x="477519" y="34536"/>
                  <a:pt x="500685" y="94782"/>
                  <a:pt x="482322" y="143091"/>
                </a:cubicBezTo>
                <a:cubicBezTo>
                  <a:pt x="474058" y="164845"/>
                  <a:pt x="455695" y="185186"/>
                  <a:pt x="432458" y="186245"/>
                </a:cubicBezTo>
                <a:cubicBezTo>
                  <a:pt x="493764" y="178335"/>
                  <a:pt x="557046" y="186245"/>
                  <a:pt x="614467" y="209129"/>
                </a:cubicBezTo>
                <a:cubicBezTo>
                  <a:pt x="605709" y="259840"/>
                  <a:pt x="605992" y="312105"/>
                  <a:pt x="615315" y="362745"/>
                </a:cubicBezTo>
                <a:cubicBezTo>
                  <a:pt x="575410" y="349043"/>
                  <a:pt x="530702" y="340568"/>
                  <a:pt x="491645" y="356530"/>
                </a:cubicBezTo>
                <a:cubicBezTo>
                  <a:pt x="452587" y="372492"/>
                  <a:pt x="424901" y="421084"/>
                  <a:pt x="444253" y="458588"/>
                </a:cubicBezTo>
                <a:cubicBezTo>
                  <a:pt x="466995" y="502660"/>
                  <a:pt x="529501" y="501318"/>
                  <a:pt x="578447" y="493619"/>
                </a:cubicBezTo>
                <a:cubicBezTo>
                  <a:pt x="577952" y="555278"/>
                  <a:pt x="577458" y="616936"/>
                  <a:pt x="576964" y="678594"/>
                </a:cubicBezTo>
                <a:cubicBezTo>
                  <a:pt x="530773" y="658889"/>
                  <a:pt x="479991" y="650061"/>
                  <a:pt x="430269" y="650414"/>
                </a:cubicBezTo>
                <a:close/>
              </a:path>
            </a:pathLst>
          </a:custGeom>
          <a:noFill/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2" name="Google Shape;22;p2"/>
          <p:cNvGrpSpPr/>
          <p:nvPr/>
        </p:nvGrpSpPr>
        <p:grpSpPr>
          <a:xfrm rot="8833535">
            <a:off x="4913759" y="3450182"/>
            <a:ext cx="1705316" cy="725122"/>
            <a:chOff x="4590347" y="1490179"/>
            <a:chExt cx="1314037" cy="558745"/>
          </a:xfrm>
        </p:grpSpPr>
        <p:sp>
          <p:nvSpPr>
            <p:cNvPr id="23" name="Google Shape;23;p2"/>
            <p:cNvSpPr/>
            <p:nvPr/>
          </p:nvSpPr>
          <p:spPr>
            <a:xfrm>
              <a:off x="4590347" y="1490179"/>
              <a:ext cx="1314037" cy="558745"/>
            </a:xfrm>
            <a:custGeom>
              <a:avLst/>
              <a:gdLst/>
              <a:ahLst/>
              <a:cxnLst/>
              <a:rect l="l" t="t" r="r" b="b"/>
              <a:pathLst>
                <a:path w="1314037" h="558745" extrusionOk="0">
                  <a:moveTo>
                    <a:pt x="0" y="154469"/>
                  </a:moveTo>
                  <a:cubicBezTo>
                    <a:pt x="107637" y="99520"/>
                    <a:pt x="220996" y="55801"/>
                    <a:pt x="337674" y="24160"/>
                  </a:cubicBezTo>
                  <a:cubicBezTo>
                    <a:pt x="386478" y="10953"/>
                    <a:pt x="436412" y="-277"/>
                    <a:pt x="486981" y="5"/>
                  </a:cubicBezTo>
                  <a:cubicBezTo>
                    <a:pt x="561000" y="429"/>
                    <a:pt x="632476" y="25290"/>
                    <a:pt x="702256" y="49869"/>
                  </a:cubicBezTo>
                  <a:cubicBezTo>
                    <a:pt x="726764" y="58485"/>
                    <a:pt x="751908" y="67526"/>
                    <a:pt x="771119" y="84900"/>
                  </a:cubicBezTo>
                  <a:cubicBezTo>
                    <a:pt x="794355" y="105948"/>
                    <a:pt x="806151" y="137024"/>
                    <a:pt x="811871" y="167888"/>
                  </a:cubicBezTo>
                  <a:cubicBezTo>
                    <a:pt x="820488" y="214786"/>
                    <a:pt x="811024" y="272701"/>
                    <a:pt x="768082" y="293324"/>
                  </a:cubicBezTo>
                  <a:cubicBezTo>
                    <a:pt x="714828" y="318821"/>
                    <a:pt x="649992" y="256809"/>
                    <a:pt x="659879" y="198612"/>
                  </a:cubicBezTo>
                  <a:cubicBezTo>
                    <a:pt x="669767" y="140414"/>
                    <a:pt x="731497" y="101992"/>
                    <a:pt x="790542" y="100721"/>
                  </a:cubicBezTo>
                  <a:cubicBezTo>
                    <a:pt x="849587" y="99450"/>
                    <a:pt x="905312" y="126853"/>
                    <a:pt x="955458" y="157930"/>
                  </a:cubicBezTo>
                  <a:cubicBezTo>
                    <a:pt x="1110134" y="253702"/>
                    <a:pt x="1239243" y="392910"/>
                    <a:pt x="1314038" y="55874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4590347" y="1552973"/>
              <a:ext cx="115830" cy="139490"/>
            </a:xfrm>
            <a:custGeom>
              <a:avLst/>
              <a:gdLst/>
              <a:ahLst/>
              <a:cxnLst/>
              <a:rect l="l" t="t" r="r" b="b"/>
              <a:pathLst>
                <a:path w="115830" h="139490" extrusionOk="0">
                  <a:moveTo>
                    <a:pt x="115830" y="139491"/>
                  </a:moveTo>
                  <a:lnTo>
                    <a:pt x="0" y="91605"/>
                  </a:lnTo>
                  <a:lnTo>
                    <a:pt x="65331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" name="Google Shape;25;p2"/>
          <p:cNvSpPr/>
          <p:nvPr/>
        </p:nvSpPr>
        <p:spPr>
          <a:xfrm rot="2088241">
            <a:off x="842075" y="4049152"/>
            <a:ext cx="288673" cy="380535"/>
          </a:xfrm>
          <a:custGeom>
            <a:avLst/>
            <a:gdLst/>
            <a:ahLst/>
            <a:cxnLst/>
            <a:rect l="l" t="t" r="r" b="b"/>
            <a:pathLst>
              <a:path w="385418" h="508066" extrusionOk="0">
                <a:moveTo>
                  <a:pt x="106225" y="240597"/>
                </a:moveTo>
                <a:cubicBezTo>
                  <a:pt x="118090" y="327894"/>
                  <a:pt x="118302" y="416744"/>
                  <a:pt x="106719" y="504041"/>
                </a:cubicBezTo>
                <a:lnTo>
                  <a:pt x="262737" y="508066"/>
                </a:lnTo>
                <a:cubicBezTo>
                  <a:pt x="260265" y="412648"/>
                  <a:pt x="263585" y="317159"/>
                  <a:pt x="272696" y="222164"/>
                </a:cubicBezTo>
                <a:cubicBezTo>
                  <a:pt x="310340" y="224071"/>
                  <a:pt x="348126" y="222234"/>
                  <a:pt x="385418" y="216866"/>
                </a:cubicBezTo>
                <a:cubicBezTo>
                  <a:pt x="319875" y="153654"/>
                  <a:pt x="260265" y="84297"/>
                  <a:pt x="207576" y="9997"/>
                </a:cubicBezTo>
                <a:cubicBezTo>
                  <a:pt x="204469" y="5617"/>
                  <a:pt x="200867" y="885"/>
                  <a:pt x="195570" y="108"/>
                </a:cubicBezTo>
                <a:cubicBezTo>
                  <a:pt x="189284" y="-810"/>
                  <a:pt x="183916" y="4276"/>
                  <a:pt x="179608" y="8866"/>
                </a:cubicBezTo>
                <a:cubicBezTo>
                  <a:pt x="115336" y="78506"/>
                  <a:pt x="55302" y="152171"/>
                  <a:pt x="0" y="229226"/>
                </a:cubicBezTo>
                <a:cubicBezTo>
                  <a:pt x="36727" y="229650"/>
                  <a:pt x="73453" y="232405"/>
                  <a:pt x="106154" y="240668"/>
                </a:cubicBezTo>
                <a:close/>
              </a:path>
            </a:pathLst>
          </a:custGeom>
          <a:noFill/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2"/>
          <p:cNvSpPr/>
          <p:nvPr/>
        </p:nvSpPr>
        <p:spPr>
          <a:xfrm rot="10800000" flipH="1">
            <a:off x="1465738" y="4334823"/>
            <a:ext cx="1609136" cy="34315"/>
          </a:xfrm>
          <a:custGeom>
            <a:avLst/>
            <a:gdLst/>
            <a:ahLst/>
            <a:cxnLst/>
            <a:rect l="l" t="t" r="r" b="b"/>
            <a:pathLst>
              <a:path w="487617" h="28462" extrusionOk="0">
                <a:moveTo>
                  <a:pt x="0" y="28463"/>
                </a:moveTo>
                <a:cubicBezTo>
                  <a:pt x="161809" y="9817"/>
                  <a:pt x="324749" y="282"/>
                  <a:pt x="487617" y="0"/>
                </a:cubicBezTo>
              </a:path>
            </a:pathLst>
          </a:custGeom>
          <a:noFill/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" name="Google Shape;27;p2"/>
          <p:cNvGrpSpPr/>
          <p:nvPr/>
        </p:nvGrpSpPr>
        <p:grpSpPr>
          <a:xfrm>
            <a:off x="1204552" y="3345813"/>
            <a:ext cx="515429" cy="488390"/>
            <a:chOff x="1759452" y="6189595"/>
            <a:chExt cx="687238" cy="651187"/>
          </a:xfrm>
        </p:grpSpPr>
        <p:sp>
          <p:nvSpPr>
            <p:cNvPr id="28" name="Google Shape;28;p2"/>
            <p:cNvSpPr/>
            <p:nvPr/>
          </p:nvSpPr>
          <p:spPr>
            <a:xfrm>
              <a:off x="1760666" y="6189595"/>
              <a:ext cx="516747" cy="588290"/>
            </a:xfrm>
            <a:custGeom>
              <a:avLst/>
              <a:gdLst/>
              <a:ahLst/>
              <a:cxnLst/>
              <a:rect l="l" t="t" r="r" b="b"/>
              <a:pathLst>
                <a:path w="516747" h="588290" extrusionOk="0">
                  <a:moveTo>
                    <a:pt x="354232" y="584780"/>
                  </a:moveTo>
                  <a:cubicBezTo>
                    <a:pt x="290667" y="595163"/>
                    <a:pt x="224771" y="581672"/>
                    <a:pt x="165938" y="555399"/>
                  </a:cubicBezTo>
                  <a:cubicBezTo>
                    <a:pt x="144961" y="546005"/>
                    <a:pt x="124620" y="534987"/>
                    <a:pt x="106680" y="520650"/>
                  </a:cubicBezTo>
                  <a:cubicBezTo>
                    <a:pt x="80407" y="499673"/>
                    <a:pt x="59925" y="472199"/>
                    <a:pt x="43680" y="442747"/>
                  </a:cubicBezTo>
                  <a:cubicBezTo>
                    <a:pt x="3846" y="370565"/>
                    <a:pt x="-11269" y="283622"/>
                    <a:pt x="8931" y="203600"/>
                  </a:cubicBezTo>
                  <a:cubicBezTo>
                    <a:pt x="29131" y="123649"/>
                    <a:pt x="86269" y="52314"/>
                    <a:pt x="162759" y="21450"/>
                  </a:cubicBezTo>
                  <a:cubicBezTo>
                    <a:pt x="207749" y="3298"/>
                    <a:pt x="257260" y="-798"/>
                    <a:pt x="305781" y="120"/>
                  </a:cubicBezTo>
                  <a:cubicBezTo>
                    <a:pt x="323862" y="473"/>
                    <a:pt x="342084" y="1462"/>
                    <a:pt x="359671" y="5558"/>
                  </a:cubicBezTo>
                  <a:cubicBezTo>
                    <a:pt x="385733" y="11562"/>
                    <a:pt x="409887" y="24063"/>
                    <a:pt x="432135" y="38824"/>
                  </a:cubicBezTo>
                  <a:cubicBezTo>
                    <a:pt x="470840" y="64533"/>
                    <a:pt x="506083" y="100059"/>
                    <a:pt x="516748" y="145261"/>
                  </a:cubicBezTo>
                  <a:lnTo>
                    <a:pt x="424225" y="191522"/>
                  </a:lnTo>
                  <a:cubicBezTo>
                    <a:pt x="404025" y="201622"/>
                    <a:pt x="383826" y="211722"/>
                    <a:pt x="364685" y="223658"/>
                  </a:cubicBezTo>
                  <a:cubicBezTo>
                    <a:pt x="353032" y="230933"/>
                    <a:pt x="341872" y="238843"/>
                    <a:pt x="330148" y="246047"/>
                  </a:cubicBezTo>
                  <a:cubicBezTo>
                    <a:pt x="294269" y="268013"/>
                    <a:pt x="254293" y="282421"/>
                    <a:pt x="214671" y="296617"/>
                  </a:cubicBezTo>
                  <a:cubicBezTo>
                    <a:pt x="267854" y="388010"/>
                    <a:pt x="321390" y="480250"/>
                    <a:pt x="354374" y="584780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1759452" y="6461846"/>
              <a:ext cx="357847" cy="378936"/>
            </a:xfrm>
            <a:custGeom>
              <a:avLst/>
              <a:gdLst/>
              <a:ahLst/>
              <a:cxnLst/>
              <a:rect l="l" t="t" r="r" b="b"/>
              <a:pathLst>
                <a:path w="357847" h="378936" extrusionOk="0">
                  <a:moveTo>
                    <a:pt x="1175" y="0"/>
                  </a:moveTo>
                  <a:cubicBezTo>
                    <a:pt x="-4404" y="74937"/>
                    <a:pt x="11487" y="170144"/>
                    <a:pt x="15301" y="188013"/>
                  </a:cubicBezTo>
                  <a:cubicBezTo>
                    <a:pt x="21869" y="218877"/>
                    <a:pt x="45671" y="261395"/>
                    <a:pt x="69755" y="281877"/>
                  </a:cubicBezTo>
                  <a:cubicBezTo>
                    <a:pt x="154509" y="354130"/>
                    <a:pt x="246679" y="384854"/>
                    <a:pt x="357848" y="378002"/>
                  </a:cubicBezTo>
                  <a:lnTo>
                    <a:pt x="353893" y="314155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2016302" y="6339164"/>
              <a:ext cx="262595" cy="207081"/>
            </a:xfrm>
            <a:custGeom>
              <a:avLst/>
              <a:gdLst/>
              <a:ahLst/>
              <a:cxnLst/>
              <a:rect l="l" t="t" r="r" b="b"/>
              <a:pathLst>
                <a:path w="262595" h="207081" extrusionOk="0">
                  <a:moveTo>
                    <a:pt x="259629" y="0"/>
                  </a:moveTo>
                  <a:lnTo>
                    <a:pt x="262596" y="77621"/>
                  </a:lnTo>
                  <a:cubicBezTo>
                    <a:pt x="175935" y="122540"/>
                    <a:pt x="88356" y="165694"/>
                    <a:pt x="0" y="20708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2144068" y="6377516"/>
              <a:ext cx="291415" cy="351869"/>
            </a:xfrm>
            <a:custGeom>
              <a:avLst/>
              <a:gdLst/>
              <a:ahLst/>
              <a:cxnLst/>
              <a:rect l="l" t="t" r="r" b="b"/>
              <a:pathLst>
                <a:path w="291415" h="351869" extrusionOk="0">
                  <a:moveTo>
                    <a:pt x="0" y="145494"/>
                  </a:moveTo>
                  <a:lnTo>
                    <a:pt x="237381" y="0"/>
                  </a:lnTo>
                  <a:cubicBezTo>
                    <a:pt x="278628" y="51488"/>
                    <a:pt x="297839" y="119998"/>
                    <a:pt x="289505" y="185470"/>
                  </a:cubicBezTo>
                  <a:cubicBezTo>
                    <a:pt x="281171" y="250942"/>
                    <a:pt x="245292" y="312389"/>
                    <a:pt x="192462" y="351870"/>
                  </a:cubicBezTo>
                  <a:cubicBezTo>
                    <a:pt x="130803" y="281736"/>
                    <a:pt x="68015" y="212591"/>
                    <a:pt x="71" y="145494"/>
                  </a:cubicBezTo>
                  <a:close/>
                </a:path>
              </a:pathLst>
            </a:custGeom>
            <a:solidFill>
              <a:schemeClr val="accent2"/>
            </a:solidFill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2144447" y="6528166"/>
              <a:ext cx="191629" cy="275803"/>
            </a:xfrm>
            <a:custGeom>
              <a:avLst/>
              <a:gdLst/>
              <a:ahLst/>
              <a:cxnLst/>
              <a:rect l="l" t="t" r="r" b="b"/>
              <a:pathLst>
                <a:path w="191629" h="275803" extrusionOk="0">
                  <a:moveTo>
                    <a:pt x="822" y="0"/>
                  </a:moveTo>
                  <a:cubicBezTo>
                    <a:pt x="-2004" y="22248"/>
                    <a:pt x="3364" y="66532"/>
                    <a:pt x="3364" y="66532"/>
                  </a:cubicBezTo>
                  <a:cubicBezTo>
                    <a:pt x="3364" y="66532"/>
                    <a:pt x="11345" y="84330"/>
                    <a:pt x="17419" y="91887"/>
                  </a:cubicBezTo>
                  <a:cubicBezTo>
                    <a:pt x="121808" y="220078"/>
                    <a:pt x="116652" y="193804"/>
                    <a:pt x="183396" y="275803"/>
                  </a:cubicBezTo>
                  <a:cubicBezTo>
                    <a:pt x="191376" y="252637"/>
                    <a:pt x="193637" y="227494"/>
                    <a:pt x="189823" y="203268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2331657" y="6455772"/>
              <a:ext cx="115033" cy="343253"/>
            </a:xfrm>
            <a:custGeom>
              <a:avLst/>
              <a:gdLst/>
              <a:ahLst/>
              <a:cxnLst/>
              <a:rect l="l" t="t" r="r" b="b"/>
              <a:pathLst>
                <a:path w="115033" h="343253" extrusionOk="0">
                  <a:moveTo>
                    <a:pt x="0" y="343253"/>
                  </a:moveTo>
                  <a:cubicBezTo>
                    <a:pt x="29099" y="339298"/>
                    <a:pt x="52194" y="316626"/>
                    <a:pt x="68651" y="292260"/>
                  </a:cubicBezTo>
                  <a:cubicBezTo>
                    <a:pt x="125365" y="208283"/>
                    <a:pt x="125859" y="95843"/>
                    <a:pt x="92806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" name="Google Shape;34;p2"/>
          <p:cNvGrpSpPr/>
          <p:nvPr/>
        </p:nvGrpSpPr>
        <p:grpSpPr>
          <a:xfrm>
            <a:off x="7800067" y="801012"/>
            <a:ext cx="403154" cy="395528"/>
            <a:chOff x="3769213" y="6330241"/>
            <a:chExt cx="537539" cy="527370"/>
          </a:xfrm>
        </p:grpSpPr>
        <p:sp>
          <p:nvSpPr>
            <p:cNvPr id="35" name="Google Shape;35;p2"/>
            <p:cNvSpPr/>
            <p:nvPr/>
          </p:nvSpPr>
          <p:spPr>
            <a:xfrm>
              <a:off x="3769213" y="6330241"/>
              <a:ext cx="537539" cy="527370"/>
            </a:xfrm>
            <a:custGeom>
              <a:avLst/>
              <a:gdLst/>
              <a:ahLst/>
              <a:cxnLst/>
              <a:rect l="l" t="t" r="r" b="b"/>
              <a:pathLst>
                <a:path w="537539" h="527370" extrusionOk="0">
                  <a:moveTo>
                    <a:pt x="32570" y="392505"/>
                  </a:moveTo>
                  <a:cubicBezTo>
                    <a:pt x="-11502" y="311777"/>
                    <a:pt x="-11079" y="208095"/>
                    <a:pt x="35253" y="128638"/>
                  </a:cubicBezTo>
                  <a:cubicBezTo>
                    <a:pt x="81586" y="49181"/>
                    <a:pt x="172625" y="-2519"/>
                    <a:pt x="264583" y="95"/>
                  </a:cubicBezTo>
                  <a:cubicBezTo>
                    <a:pt x="294247" y="942"/>
                    <a:pt x="323558" y="7017"/>
                    <a:pt x="352233" y="14644"/>
                  </a:cubicBezTo>
                  <a:cubicBezTo>
                    <a:pt x="376458" y="21071"/>
                    <a:pt x="400754" y="28840"/>
                    <a:pt x="421519" y="42895"/>
                  </a:cubicBezTo>
                  <a:cubicBezTo>
                    <a:pt x="441789" y="56668"/>
                    <a:pt x="457752" y="75879"/>
                    <a:pt x="472019" y="95796"/>
                  </a:cubicBezTo>
                  <a:cubicBezTo>
                    <a:pt x="505355" y="142269"/>
                    <a:pt x="531699" y="195594"/>
                    <a:pt x="536714" y="252591"/>
                  </a:cubicBezTo>
                  <a:cubicBezTo>
                    <a:pt x="541729" y="310364"/>
                    <a:pt x="523718" y="369763"/>
                    <a:pt x="487486" y="414965"/>
                  </a:cubicBezTo>
                  <a:cubicBezTo>
                    <a:pt x="463755" y="444629"/>
                    <a:pt x="432961" y="467866"/>
                    <a:pt x="400896" y="488207"/>
                  </a:cubicBezTo>
                  <a:cubicBezTo>
                    <a:pt x="381826" y="500284"/>
                    <a:pt x="361980" y="511585"/>
                    <a:pt x="340438" y="518365"/>
                  </a:cubicBezTo>
                  <a:cubicBezTo>
                    <a:pt x="324264" y="523450"/>
                    <a:pt x="307384" y="525993"/>
                    <a:pt x="290504" y="526911"/>
                  </a:cubicBezTo>
                  <a:cubicBezTo>
                    <a:pt x="191342" y="532561"/>
                    <a:pt x="83846" y="486017"/>
                    <a:pt x="32711" y="392364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4028385" y="6383872"/>
              <a:ext cx="2445" cy="64381"/>
            </a:xfrm>
            <a:custGeom>
              <a:avLst/>
              <a:gdLst/>
              <a:ahLst/>
              <a:cxnLst/>
              <a:rect l="l" t="t" r="r" b="b"/>
              <a:pathLst>
                <a:path w="2445" h="64381" extrusionOk="0">
                  <a:moveTo>
                    <a:pt x="186" y="0"/>
                  </a:moveTo>
                  <a:cubicBezTo>
                    <a:pt x="327" y="18999"/>
                    <a:pt x="-874" y="38634"/>
                    <a:pt x="1457" y="57562"/>
                  </a:cubicBezTo>
                  <a:cubicBezTo>
                    <a:pt x="1739" y="60105"/>
                    <a:pt x="2022" y="69075"/>
                    <a:pt x="2446" y="6123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197301" y="6593497"/>
              <a:ext cx="57561" cy="2048"/>
            </a:xfrm>
            <a:custGeom>
              <a:avLst/>
              <a:gdLst/>
              <a:ahLst/>
              <a:cxnLst/>
              <a:rect l="l" t="t" r="r" b="b"/>
              <a:pathLst>
                <a:path w="57561" h="2048" extrusionOk="0">
                  <a:moveTo>
                    <a:pt x="0" y="0"/>
                  </a:moveTo>
                  <a:lnTo>
                    <a:pt x="57562" y="2048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029206" y="6762510"/>
              <a:ext cx="1391" cy="49298"/>
            </a:xfrm>
            <a:custGeom>
              <a:avLst/>
              <a:gdLst/>
              <a:ahLst/>
              <a:cxnLst/>
              <a:rect l="l" t="t" r="r" b="b"/>
              <a:pathLst>
                <a:path w="1391" h="49298" extrusionOk="0">
                  <a:moveTo>
                    <a:pt x="0" y="0"/>
                  </a:moveTo>
                  <a:cubicBezTo>
                    <a:pt x="1201" y="16386"/>
                    <a:pt x="1625" y="32842"/>
                    <a:pt x="1271" y="49299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3806021" y="6603799"/>
              <a:ext cx="67371" cy="4953"/>
            </a:xfrm>
            <a:custGeom>
              <a:avLst/>
              <a:gdLst/>
              <a:ahLst/>
              <a:cxnLst/>
              <a:rect l="l" t="t" r="r" b="b"/>
              <a:pathLst>
                <a:path w="67371" h="4953" extrusionOk="0">
                  <a:moveTo>
                    <a:pt x="0" y="4953"/>
                  </a:moveTo>
                  <a:cubicBezTo>
                    <a:pt x="20624" y="2764"/>
                    <a:pt x="41247" y="1139"/>
                    <a:pt x="61870" y="9"/>
                  </a:cubicBezTo>
                  <a:cubicBezTo>
                    <a:pt x="64484" y="-132"/>
                    <a:pt x="68298" y="1351"/>
                    <a:pt x="67168" y="368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4004640" y="6598359"/>
              <a:ext cx="60296" cy="53656"/>
            </a:xfrm>
            <a:custGeom>
              <a:avLst/>
              <a:gdLst/>
              <a:ahLst/>
              <a:cxnLst/>
              <a:rect l="l" t="t" r="r" b="b"/>
              <a:pathLst>
                <a:path w="60296" h="53656" extrusionOk="0">
                  <a:moveTo>
                    <a:pt x="24213" y="1211"/>
                  </a:moveTo>
                  <a:cubicBezTo>
                    <a:pt x="16373" y="-1048"/>
                    <a:pt x="7686" y="3754"/>
                    <a:pt x="3519" y="10746"/>
                  </a:cubicBezTo>
                  <a:cubicBezTo>
                    <a:pt x="-1425" y="19080"/>
                    <a:pt x="-1002" y="30028"/>
                    <a:pt x="3801" y="38432"/>
                  </a:cubicBezTo>
                  <a:cubicBezTo>
                    <a:pt x="8674" y="46908"/>
                    <a:pt x="17785" y="52699"/>
                    <a:pt x="27461" y="53547"/>
                  </a:cubicBezTo>
                  <a:cubicBezTo>
                    <a:pt x="37138" y="54394"/>
                    <a:pt x="47167" y="50298"/>
                    <a:pt x="53453" y="42811"/>
                  </a:cubicBezTo>
                  <a:cubicBezTo>
                    <a:pt x="60092" y="34901"/>
                    <a:pt x="62281" y="23248"/>
                    <a:pt x="58326" y="13642"/>
                  </a:cubicBezTo>
                  <a:cubicBezTo>
                    <a:pt x="54371" y="4037"/>
                    <a:pt x="44342" y="-2814"/>
                    <a:pt x="24213" y="1141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4057599" y="6505635"/>
              <a:ext cx="91534" cy="95560"/>
            </a:xfrm>
            <a:custGeom>
              <a:avLst/>
              <a:gdLst/>
              <a:ahLst/>
              <a:cxnLst/>
              <a:rect l="l" t="t" r="r" b="b"/>
              <a:pathLst>
                <a:path w="91534" h="95560" extrusionOk="0">
                  <a:moveTo>
                    <a:pt x="0" y="95560"/>
                  </a:moveTo>
                  <a:lnTo>
                    <a:pt x="91534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3961827" y="6533816"/>
              <a:ext cx="51064" cy="65331"/>
            </a:xfrm>
            <a:custGeom>
              <a:avLst/>
              <a:gdLst/>
              <a:ahLst/>
              <a:cxnLst/>
              <a:rect l="l" t="t" r="r" b="b"/>
              <a:pathLst>
                <a:path w="51064" h="65331" extrusionOk="0">
                  <a:moveTo>
                    <a:pt x="51064" y="65331"/>
                  </a:moveTo>
                  <a:cubicBezTo>
                    <a:pt x="33125" y="44284"/>
                    <a:pt x="16103" y="22460"/>
                    <a:pt x="0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4118621" y="6503658"/>
              <a:ext cx="33678" cy="35455"/>
            </a:xfrm>
            <a:custGeom>
              <a:avLst/>
              <a:gdLst/>
              <a:ahLst/>
              <a:cxnLst/>
              <a:rect l="l" t="t" r="r" b="b"/>
              <a:pathLst>
                <a:path w="33678" h="35455" extrusionOk="0">
                  <a:moveTo>
                    <a:pt x="0" y="10524"/>
                  </a:moveTo>
                  <a:lnTo>
                    <a:pt x="33548" y="0"/>
                  </a:lnTo>
                  <a:cubicBezTo>
                    <a:pt x="34184" y="12007"/>
                    <a:pt x="32489" y="24084"/>
                    <a:pt x="28604" y="3545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3960693" y="6527514"/>
              <a:ext cx="26135" cy="29891"/>
            </a:xfrm>
            <a:custGeom>
              <a:avLst/>
              <a:gdLst/>
              <a:ahLst/>
              <a:cxnLst/>
              <a:rect l="l" t="t" r="r" b="b"/>
              <a:pathLst>
                <a:path w="26135" h="29891" extrusionOk="0">
                  <a:moveTo>
                    <a:pt x="2970" y="29891"/>
                  </a:moveTo>
                  <a:cubicBezTo>
                    <a:pt x="922" y="20145"/>
                    <a:pt x="-67" y="10186"/>
                    <a:pt x="4" y="298"/>
                  </a:cubicBezTo>
                  <a:cubicBezTo>
                    <a:pt x="215" y="1569"/>
                    <a:pt x="922" y="1075"/>
                    <a:pt x="1133" y="2346"/>
                  </a:cubicBezTo>
                  <a:cubicBezTo>
                    <a:pt x="1133" y="1782"/>
                    <a:pt x="639" y="-196"/>
                    <a:pt x="1133" y="16"/>
                  </a:cubicBezTo>
                  <a:cubicBezTo>
                    <a:pt x="17872" y="6867"/>
                    <a:pt x="18226" y="7149"/>
                    <a:pt x="26136" y="9833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5" name="Google Shape;45;p2"/>
          <p:cNvSpPr/>
          <p:nvPr/>
        </p:nvSpPr>
        <p:spPr>
          <a:xfrm rot="9520326">
            <a:off x="5609946" y="914024"/>
            <a:ext cx="755673" cy="470923"/>
          </a:xfrm>
          <a:custGeom>
            <a:avLst/>
            <a:gdLst/>
            <a:ahLst/>
            <a:cxnLst/>
            <a:rect l="l" t="t" r="r" b="b"/>
            <a:pathLst>
              <a:path w="618491" h="385433" extrusionOk="0">
                <a:moveTo>
                  <a:pt x="0" y="190908"/>
                </a:moveTo>
                <a:cubicBezTo>
                  <a:pt x="30794" y="254191"/>
                  <a:pt x="58763" y="318887"/>
                  <a:pt x="83836" y="384712"/>
                </a:cubicBezTo>
                <a:cubicBezTo>
                  <a:pt x="170143" y="390221"/>
                  <a:pt x="256239" y="363665"/>
                  <a:pt x="332376" y="322700"/>
                </a:cubicBezTo>
                <a:cubicBezTo>
                  <a:pt x="471443" y="247834"/>
                  <a:pt x="556974" y="149449"/>
                  <a:pt x="575267" y="123811"/>
                </a:cubicBezTo>
                <a:cubicBezTo>
                  <a:pt x="596879" y="157854"/>
                  <a:pt x="601117" y="163645"/>
                  <a:pt x="618491" y="179678"/>
                </a:cubicBezTo>
                <a:lnTo>
                  <a:pt x="616796" y="0"/>
                </a:lnTo>
                <a:cubicBezTo>
                  <a:pt x="556974" y="7416"/>
                  <a:pt x="496446" y="8758"/>
                  <a:pt x="436341" y="4097"/>
                </a:cubicBezTo>
                <a:cubicBezTo>
                  <a:pt x="455481" y="19917"/>
                  <a:pt x="470666" y="40329"/>
                  <a:pt x="480343" y="63142"/>
                </a:cubicBezTo>
                <a:cubicBezTo>
                  <a:pt x="396436" y="122540"/>
                  <a:pt x="308151" y="183704"/>
                  <a:pt x="206305" y="197759"/>
                </a:cubicBezTo>
                <a:cubicBezTo>
                  <a:pt x="143305" y="206446"/>
                  <a:pt x="47603" y="193945"/>
                  <a:pt x="0" y="190908"/>
                </a:cubicBezTo>
                <a:close/>
              </a:path>
            </a:pathLst>
          </a:custGeom>
          <a:noFill/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6" name="Google Shape;46;p2"/>
          <p:cNvGrpSpPr/>
          <p:nvPr/>
        </p:nvGrpSpPr>
        <p:grpSpPr>
          <a:xfrm rot="-2474745">
            <a:off x="3346929" y="3304868"/>
            <a:ext cx="337052" cy="1071106"/>
            <a:chOff x="2748074" y="4303871"/>
            <a:chExt cx="449396" cy="1428120"/>
          </a:xfrm>
        </p:grpSpPr>
        <p:sp>
          <p:nvSpPr>
            <p:cNvPr id="47" name="Google Shape;47;p2"/>
            <p:cNvSpPr/>
            <p:nvPr/>
          </p:nvSpPr>
          <p:spPr>
            <a:xfrm>
              <a:off x="2748074" y="4326119"/>
              <a:ext cx="377938" cy="1339958"/>
            </a:xfrm>
            <a:custGeom>
              <a:avLst/>
              <a:gdLst/>
              <a:ahLst/>
              <a:cxnLst/>
              <a:rect l="l" t="t" r="r" b="b"/>
              <a:pathLst>
                <a:path w="377938" h="1339958" extrusionOk="0">
                  <a:moveTo>
                    <a:pt x="377939" y="1339958"/>
                  </a:moveTo>
                  <a:cubicBezTo>
                    <a:pt x="225806" y="1229072"/>
                    <a:pt x="122688" y="1061260"/>
                    <a:pt x="58629" y="884195"/>
                  </a:cubicBezTo>
                  <a:cubicBezTo>
                    <a:pt x="38853" y="829599"/>
                    <a:pt x="22467" y="773661"/>
                    <a:pt x="12155" y="716523"/>
                  </a:cubicBezTo>
                  <a:cubicBezTo>
                    <a:pt x="-33965" y="460143"/>
                    <a:pt x="53261" y="183563"/>
                    <a:pt x="238095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2804725" y="4303871"/>
              <a:ext cx="203762" cy="172473"/>
            </a:xfrm>
            <a:custGeom>
              <a:avLst/>
              <a:gdLst/>
              <a:ahLst/>
              <a:cxnLst/>
              <a:rect l="l" t="t" r="r" b="b"/>
              <a:pathLst>
                <a:path w="203762" h="172473" extrusionOk="0">
                  <a:moveTo>
                    <a:pt x="0" y="80304"/>
                  </a:moveTo>
                  <a:lnTo>
                    <a:pt x="136101" y="25850"/>
                  </a:lnTo>
                  <a:cubicBezTo>
                    <a:pt x="153546" y="18858"/>
                    <a:pt x="171203" y="11795"/>
                    <a:pt x="185823" y="0"/>
                  </a:cubicBezTo>
                  <a:cubicBezTo>
                    <a:pt x="181656" y="57986"/>
                    <a:pt x="187800" y="116607"/>
                    <a:pt x="203762" y="17247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3066341" y="5597294"/>
              <a:ext cx="131129" cy="134697"/>
            </a:xfrm>
            <a:custGeom>
              <a:avLst/>
              <a:gdLst/>
              <a:ahLst/>
              <a:cxnLst/>
              <a:rect l="l" t="t" r="r" b="b"/>
              <a:pathLst>
                <a:path w="131129" h="134697" extrusionOk="0">
                  <a:moveTo>
                    <a:pt x="64120" y="7832"/>
                  </a:moveTo>
                  <a:cubicBezTo>
                    <a:pt x="28736" y="19485"/>
                    <a:pt x="2180" y="54093"/>
                    <a:pt x="131" y="91314"/>
                  </a:cubicBezTo>
                  <a:cubicBezTo>
                    <a:pt x="-434" y="100990"/>
                    <a:pt x="696" y="111231"/>
                    <a:pt x="6064" y="119354"/>
                  </a:cubicBezTo>
                  <a:cubicBezTo>
                    <a:pt x="14539" y="132279"/>
                    <a:pt x="32055" y="136870"/>
                    <a:pt x="47099" y="133762"/>
                  </a:cubicBezTo>
                  <a:cubicBezTo>
                    <a:pt x="62143" y="130654"/>
                    <a:pt x="75138" y="121120"/>
                    <a:pt x="86368" y="110525"/>
                  </a:cubicBezTo>
                  <a:cubicBezTo>
                    <a:pt x="99011" y="98659"/>
                    <a:pt x="110170" y="85240"/>
                    <a:pt x="119422" y="70620"/>
                  </a:cubicBezTo>
                  <a:cubicBezTo>
                    <a:pt x="124790" y="62145"/>
                    <a:pt x="129663" y="53034"/>
                    <a:pt x="130864" y="43075"/>
                  </a:cubicBezTo>
                  <a:cubicBezTo>
                    <a:pt x="132700" y="27820"/>
                    <a:pt x="124861" y="11787"/>
                    <a:pt x="111653" y="3877"/>
                  </a:cubicBezTo>
                  <a:cubicBezTo>
                    <a:pt x="98446" y="-4034"/>
                    <a:pt x="83119" y="1616"/>
                    <a:pt x="64050" y="7902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" name="Google Shape;50;p2"/>
          <p:cNvSpPr/>
          <p:nvPr/>
        </p:nvSpPr>
        <p:spPr>
          <a:xfrm>
            <a:off x="1079156" y="2110222"/>
            <a:ext cx="575562" cy="832601"/>
          </a:xfrm>
          <a:custGeom>
            <a:avLst/>
            <a:gdLst/>
            <a:ahLst/>
            <a:cxnLst/>
            <a:rect l="l" t="t" r="r" b="b"/>
            <a:pathLst>
              <a:path w="767416" h="1110134" extrusionOk="0">
                <a:moveTo>
                  <a:pt x="9081" y="8758"/>
                </a:moveTo>
                <a:cubicBezTo>
                  <a:pt x="-6386" y="322206"/>
                  <a:pt x="2372" y="709461"/>
                  <a:pt x="3361" y="735593"/>
                </a:cubicBezTo>
                <a:cubicBezTo>
                  <a:pt x="6892" y="832566"/>
                  <a:pt x="-7304" y="920921"/>
                  <a:pt x="154222" y="910327"/>
                </a:cubicBezTo>
                <a:cubicBezTo>
                  <a:pt x="154222" y="910327"/>
                  <a:pt x="357773" y="912164"/>
                  <a:pt x="430308" y="907432"/>
                </a:cubicBezTo>
                <a:cubicBezTo>
                  <a:pt x="436947" y="991691"/>
                  <a:pt x="438925" y="1110135"/>
                  <a:pt x="438925" y="1110135"/>
                </a:cubicBezTo>
                <a:cubicBezTo>
                  <a:pt x="529187" y="998330"/>
                  <a:pt x="653493" y="906654"/>
                  <a:pt x="767416" y="817169"/>
                </a:cubicBezTo>
                <a:cubicBezTo>
                  <a:pt x="644170" y="734251"/>
                  <a:pt x="535332" y="665247"/>
                  <a:pt x="447259" y="545674"/>
                </a:cubicBezTo>
                <a:cubicBezTo>
                  <a:pt x="443586" y="624495"/>
                  <a:pt x="436170" y="725635"/>
                  <a:pt x="436170" y="725635"/>
                </a:cubicBezTo>
                <a:cubicBezTo>
                  <a:pt x="370698" y="728318"/>
                  <a:pt x="274502" y="725070"/>
                  <a:pt x="274502" y="725070"/>
                </a:cubicBezTo>
                <a:lnTo>
                  <a:pt x="270406" y="0"/>
                </a:lnTo>
                <a:cubicBezTo>
                  <a:pt x="174210" y="15538"/>
                  <a:pt x="107466" y="8758"/>
                  <a:pt x="9152" y="8758"/>
                </a:cubicBezTo>
                <a:close/>
              </a:path>
            </a:pathLst>
          </a:custGeom>
          <a:solidFill>
            <a:schemeClr val="accent2"/>
          </a:solidFill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1" name="Google Shape;51;p2"/>
          <p:cNvGrpSpPr/>
          <p:nvPr/>
        </p:nvGrpSpPr>
        <p:grpSpPr>
          <a:xfrm>
            <a:off x="3860700" y="668053"/>
            <a:ext cx="536071" cy="598252"/>
            <a:chOff x="5932213" y="4153080"/>
            <a:chExt cx="714761" cy="797669"/>
          </a:xfrm>
        </p:grpSpPr>
        <p:sp>
          <p:nvSpPr>
            <p:cNvPr id="52" name="Google Shape;52;p2"/>
            <p:cNvSpPr/>
            <p:nvPr/>
          </p:nvSpPr>
          <p:spPr>
            <a:xfrm>
              <a:off x="6140446" y="4442969"/>
              <a:ext cx="302911" cy="462703"/>
            </a:xfrm>
            <a:custGeom>
              <a:avLst/>
              <a:gdLst/>
              <a:ahLst/>
              <a:cxnLst/>
              <a:rect l="l" t="t" r="r" b="b"/>
              <a:pathLst>
                <a:path w="302911" h="462703" extrusionOk="0">
                  <a:moveTo>
                    <a:pt x="140740" y="462655"/>
                  </a:moveTo>
                  <a:cubicBezTo>
                    <a:pt x="129652" y="463361"/>
                    <a:pt x="119693" y="456369"/>
                    <a:pt x="117716" y="446340"/>
                  </a:cubicBezTo>
                  <a:cubicBezTo>
                    <a:pt x="110794" y="411873"/>
                    <a:pt x="93278" y="335312"/>
                    <a:pt x="67569" y="296537"/>
                  </a:cubicBezTo>
                  <a:cubicBezTo>
                    <a:pt x="33739" y="245614"/>
                    <a:pt x="-3483" y="191301"/>
                    <a:pt x="261" y="131832"/>
                  </a:cubicBezTo>
                  <a:cubicBezTo>
                    <a:pt x="3015" y="88325"/>
                    <a:pt x="29501" y="46584"/>
                    <a:pt x="69477" y="22641"/>
                  </a:cubicBezTo>
                  <a:cubicBezTo>
                    <a:pt x="109523" y="-1231"/>
                    <a:pt x="162070" y="-6670"/>
                    <a:pt x="206919" y="8445"/>
                  </a:cubicBezTo>
                  <a:cubicBezTo>
                    <a:pt x="223234" y="13954"/>
                    <a:pt x="238561" y="22005"/>
                    <a:pt x="251274" y="32812"/>
                  </a:cubicBezTo>
                  <a:cubicBezTo>
                    <a:pt x="275075" y="52940"/>
                    <a:pt x="288706" y="81333"/>
                    <a:pt x="296052" y="110220"/>
                  </a:cubicBezTo>
                  <a:cubicBezTo>
                    <a:pt x="308694" y="160154"/>
                    <a:pt x="303750" y="213620"/>
                    <a:pt x="282138" y="260941"/>
                  </a:cubicBezTo>
                  <a:cubicBezTo>
                    <a:pt x="269919" y="287709"/>
                    <a:pt x="252474" y="312641"/>
                    <a:pt x="243858" y="340609"/>
                  </a:cubicBezTo>
                  <a:cubicBezTo>
                    <a:pt x="236018" y="366247"/>
                    <a:pt x="238561" y="411096"/>
                    <a:pt x="240891" y="436664"/>
                  </a:cubicBezTo>
                  <a:cubicBezTo>
                    <a:pt x="241880" y="447399"/>
                    <a:pt x="233051" y="456722"/>
                    <a:pt x="221327" y="457428"/>
                  </a:cubicBezTo>
                  <a:lnTo>
                    <a:pt x="140740" y="462513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6204765" y="4536238"/>
              <a:ext cx="162465" cy="244655"/>
            </a:xfrm>
            <a:custGeom>
              <a:avLst/>
              <a:gdLst/>
              <a:ahLst/>
              <a:cxnLst/>
              <a:rect l="l" t="t" r="r" b="b"/>
              <a:pathLst>
                <a:path w="162465" h="244655" extrusionOk="0">
                  <a:moveTo>
                    <a:pt x="72537" y="244656"/>
                  </a:moveTo>
                  <a:cubicBezTo>
                    <a:pt x="75363" y="183421"/>
                    <a:pt x="65687" y="121622"/>
                    <a:pt x="44145" y="64201"/>
                  </a:cubicBezTo>
                  <a:cubicBezTo>
                    <a:pt x="40896" y="55655"/>
                    <a:pt x="37152" y="46756"/>
                    <a:pt x="30090" y="40964"/>
                  </a:cubicBezTo>
                  <a:cubicBezTo>
                    <a:pt x="23027" y="35173"/>
                    <a:pt x="11585" y="33619"/>
                    <a:pt x="5017" y="40046"/>
                  </a:cubicBezTo>
                  <a:cubicBezTo>
                    <a:pt x="1415" y="43577"/>
                    <a:pt x="-68" y="48804"/>
                    <a:pt x="2" y="53819"/>
                  </a:cubicBezTo>
                  <a:cubicBezTo>
                    <a:pt x="214" y="65402"/>
                    <a:pt x="8054" y="75784"/>
                    <a:pt x="17942" y="81787"/>
                  </a:cubicBezTo>
                  <a:cubicBezTo>
                    <a:pt x="27830" y="87791"/>
                    <a:pt x="39483" y="90051"/>
                    <a:pt x="50925" y="91534"/>
                  </a:cubicBezTo>
                  <a:cubicBezTo>
                    <a:pt x="58765" y="92523"/>
                    <a:pt x="67099" y="93159"/>
                    <a:pt x="74232" y="89768"/>
                  </a:cubicBezTo>
                  <a:cubicBezTo>
                    <a:pt x="86734" y="83836"/>
                    <a:pt x="90972" y="68439"/>
                    <a:pt x="93796" y="54878"/>
                  </a:cubicBezTo>
                  <a:cubicBezTo>
                    <a:pt x="95915" y="44849"/>
                    <a:pt x="97964" y="34608"/>
                    <a:pt x="96622" y="24437"/>
                  </a:cubicBezTo>
                  <a:cubicBezTo>
                    <a:pt x="95280" y="14267"/>
                    <a:pt x="89700" y="4096"/>
                    <a:pt x="80307" y="0"/>
                  </a:cubicBezTo>
                  <a:cubicBezTo>
                    <a:pt x="65404" y="17304"/>
                    <a:pt x="65969" y="45838"/>
                    <a:pt x="81507" y="62576"/>
                  </a:cubicBezTo>
                  <a:cubicBezTo>
                    <a:pt x="97046" y="79315"/>
                    <a:pt x="125508" y="81929"/>
                    <a:pt x="143872" y="68368"/>
                  </a:cubicBezTo>
                  <a:cubicBezTo>
                    <a:pt x="162235" y="54808"/>
                    <a:pt x="168027" y="26839"/>
                    <a:pt x="156585" y="7063"/>
                  </a:cubicBezTo>
                  <a:cubicBezTo>
                    <a:pt x="155172" y="4591"/>
                    <a:pt x="152983" y="1977"/>
                    <a:pt x="150158" y="2048"/>
                  </a:cubicBezTo>
                  <a:cubicBezTo>
                    <a:pt x="148180" y="2048"/>
                    <a:pt x="146485" y="3461"/>
                    <a:pt x="145073" y="4803"/>
                  </a:cubicBezTo>
                  <a:cubicBezTo>
                    <a:pt x="130382" y="18999"/>
                    <a:pt x="127274" y="41035"/>
                    <a:pt x="125226" y="61376"/>
                  </a:cubicBezTo>
                  <a:cubicBezTo>
                    <a:pt x="119223" y="122610"/>
                    <a:pt x="116680" y="187023"/>
                    <a:pt x="142389" y="242961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6237962" y="4782446"/>
              <a:ext cx="141256" cy="5934"/>
            </a:xfrm>
            <a:custGeom>
              <a:avLst/>
              <a:gdLst/>
              <a:ahLst/>
              <a:cxnLst/>
              <a:rect l="l" t="t" r="r" b="b"/>
              <a:pathLst>
                <a:path w="141256" h="5934" extrusionOk="0">
                  <a:moveTo>
                    <a:pt x="0" y="5934"/>
                  </a:moveTo>
                  <a:cubicBezTo>
                    <a:pt x="46968" y="1909"/>
                    <a:pt x="94077" y="-69"/>
                    <a:pt x="141256" y="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6244177" y="4807380"/>
              <a:ext cx="130662" cy="5156"/>
            </a:xfrm>
            <a:custGeom>
              <a:avLst/>
              <a:gdLst/>
              <a:ahLst/>
              <a:cxnLst/>
              <a:rect l="l" t="t" r="r" b="b"/>
              <a:pathLst>
                <a:path w="130662" h="5156" extrusionOk="0">
                  <a:moveTo>
                    <a:pt x="0" y="5156"/>
                  </a:moveTo>
                  <a:lnTo>
                    <a:pt x="130662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6269109" y="4834857"/>
              <a:ext cx="109968" cy="3740"/>
            </a:xfrm>
            <a:custGeom>
              <a:avLst/>
              <a:gdLst/>
              <a:ahLst/>
              <a:cxnLst/>
              <a:rect l="l" t="t" r="r" b="b"/>
              <a:pathLst>
                <a:path w="109968" h="3740" extrusionOk="0">
                  <a:moveTo>
                    <a:pt x="0" y="3741"/>
                  </a:moveTo>
                  <a:cubicBezTo>
                    <a:pt x="36162" y="280"/>
                    <a:pt x="73241" y="-780"/>
                    <a:pt x="109968" y="56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6252511" y="4861622"/>
              <a:ext cx="113217" cy="4750"/>
            </a:xfrm>
            <a:custGeom>
              <a:avLst/>
              <a:gdLst/>
              <a:ahLst/>
              <a:cxnLst/>
              <a:rect l="l" t="t" r="r" b="b"/>
              <a:pathLst>
                <a:path w="113217" h="4750" extrusionOk="0">
                  <a:moveTo>
                    <a:pt x="0" y="4096"/>
                  </a:moveTo>
                  <a:cubicBezTo>
                    <a:pt x="37857" y="5721"/>
                    <a:pt x="75996" y="4308"/>
                    <a:pt x="113217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6283023" y="4900609"/>
              <a:ext cx="82633" cy="50140"/>
            </a:xfrm>
            <a:custGeom>
              <a:avLst/>
              <a:gdLst/>
              <a:ahLst/>
              <a:cxnLst/>
              <a:rect l="l" t="t" r="r" b="b"/>
              <a:pathLst>
                <a:path w="82633" h="50140" extrusionOk="0">
                  <a:moveTo>
                    <a:pt x="0" y="7840"/>
                  </a:moveTo>
                  <a:cubicBezTo>
                    <a:pt x="1766" y="21118"/>
                    <a:pt x="4238" y="35879"/>
                    <a:pt x="14761" y="44143"/>
                  </a:cubicBezTo>
                  <a:cubicBezTo>
                    <a:pt x="26203" y="53113"/>
                    <a:pt x="42942" y="50852"/>
                    <a:pt x="56220" y="44990"/>
                  </a:cubicBezTo>
                  <a:cubicBezTo>
                    <a:pt x="65049" y="41106"/>
                    <a:pt x="73524" y="35526"/>
                    <a:pt x="78539" y="27262"/>
                  </a:cubicBezTo>
                  <a:cubicBezTo>
                    <a:pt x="83553" y="18999"/>
                    <a:pt x="84401" y="7699"/>
                    <a:pt x="78609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5981441" y="4729830"/>
              <a:ext cx="80868" cy="47956"/>
            </a:xfrm>
            <a:custGeom>
              <a:avLst/>
              <a:gdLst/>
              <a:ahLst/>
              <a:cxnLst/>
              <a:rect l="l" t="t" r="r" b="b"/>
              <a:pathLst>
                <a:path w="80868" h="47956" extrusionOk="0">
                  <a:moveTo>
                    <a:pt x="0" y="47956"/>
                  </a:moveTo>
                  <a:cubicBezTo>
                    <a:pt x="26627" y="31430"/>
                    <a:pt x="53607" y="15397"/>
                    <a:pt x="80869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5932213" y="4591823"/>
              <a:ext cx="84330" cy="7486"/>
            </a:xfrm>
            <a:custGeom>
              <a:avLst/>
              <a:gdLst/>
              <a:ahLst/>
              <a:cxnLst/>
              <a:rect l="l" t="t" r="r" b="b"/>
              <a:pathLst>
                <a:path w="84330" h="7486" extrusionOk="0">
                  <a:moveTo>
                    <a:pt x="0" y="7487"/>
                  </a:moveTo>
                  <a:lnTo>
                    <a:pt x="84330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5979110" y="4302529"/>
              <a:ext cx="85954" cy="51629"/>
            </a:xfrm>
            <a:custGeom>
              <a:avLst/>
              <a:gdLst/>
              <a:ahLst/>
              <a:cxnLst/>
              <a:rect l="l" t="t" r="r" b="b"/>
              <a:pathLst>
                <a:path w="85954" h="51629" extrusionOk="0">
                  <a:moveTo>
                    <a:pt x="85954" y="51629"/>
                  </a:moveTo>
                  <a:cubicBezTo>
                    <a:pt x="56432" y="35950"/>
                    <a:pt x="27686" y="18717"/>
                    <a:pt x="0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6260182" y="4153080"/>
              <a:ext cx="7019" cy="103187"/>
            </a:xfrm>
            <a:custGeom>
              <a:avLst/>
              <a:gdLst/>
              <a:ahLst/>
              <a:cxnLst/>
              <a:rect l="l" t="t" r="r" b="b"/>
              <a:pathLst>
                <a:path w="7019" h="103187" extrusionOk="0">
                  <a:moveTo>
                    <a:pt x="7020" y="103188"/>
                  </a:moveTo>
                  <a:cubicBezTo>
                    <a:pt x="1017" y="69216"/>
                    <a:pt x="-1173" y="34537"/>
                    <a:pt x="593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6450059" y="4228511"/>
              <a:ext cx="68368" cy="90969"/>
            </a:xfrm>
            <a:custGeom>
              <a:avLst/>
              <a:gdLst/>
              <a:ahLst/>
              <a:cxnLst/>
              <a:rect l="l" t="t" r="r" b="b"/>
              <a:pathLst>
                <a:path w="68368" h="90969" extrusionOk="0">
                  <a:moveTo>
                    <a:pt x="0" y="90969"/>
                  </a:moveTo>
                  <a:lnTo>
                    <a:pt x="68368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6532270" y="4394417"/>
              <a:ext cx="102340" cy="33195"/>
            </a:xfrm>
            <a:custGeom>
              <a:avLst/>
              <a:gdLst/>
              <a:ahLst/>
              <a:cxnLst/>
              <a:rect l="l" t="t" r="r" b="b"/>
              <a:pathLst>
                <a:path w="102340" h="33195" extrusionOk="0">
                  <a:moveTo>
                    <a:pt x="0" y="33195"/>
                  </a:moveTo>
                  <a:cubicBezTo>
                    <a:pt x="19776" y="29805"/>
                    <a:pt x="38775" y="22954"/>
                    <a:pt x="57703" y="16103"/>
                  </a:cubicBezTo>
                  <a:lnTo>
                    <a:pt x="102340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6565395" y="4557475"/>
              <a:ext cx="81579" cy="4259"/>
            </a:xfrm>
            <a:custGeom>
              <a:avLst/>
              <a:gdLst/>
              <a:ahLst/>
              <a:cxnLst/>
              <a:rect l="l" t="t" r="r" b="b"/>
              <a:pathLst>
                <a:path w="81579" h="4259" extrusionOk="0">
                  <a:moveTo>
                    <a:pt x="0" y="4260"/>
                  </a:moveTo>
                  <a:lnTo>
                    <a:pt x="78397" y="2776"/>
                  </a:lnTo>
                  <a:cubicBezTo>
                    <a:pt x="79598" y="2776"/>
                    <a:pt x="81010" y="2565"/>
                    <a:pt x="81505" y="1505"/>
                  </a:cubicBezTo>
                  <a:cubicBezTo>
                    <a:pt x="81999" y="446"/>
                    <a:pt x="79881" y="-684"/>
                    <a:pt x="79739" y="516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6548585" y="4692892"/>
              <a:ext cx="97325" cy="45272"/>
            </a:xfrm>
            <a:custGeom>
              <a:avLst/>
              <a:gdLst/>
              <a:ahLst/>
              <a:cxnLst/>
              <a:rect l="l" t="t" r="r" b="b"/>
              <a:pathLst>
                <a:path w="97325" h="45272" extrusionOk="0">
                  <a:moveTo>
                    <a:pt x="0" y="0"/>
                  </a:moveTo>
                  <a:cubicBezTo>
                    <a:pt x="33336" y="13137"/>
                    <a:pt x="65826" y="28251"/>
                    <a:pt x="97325" y="45273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7" name="Google Shape;67;p2"/>
          <p:cNvGrpSpPr/>
          <p:nvPr/>
        </p:nvGrpSpPr>
        <p:grpSpPr>
          <a:xfrm>
            <a:off x="7000120" y="3904664"/>
            <a:ext cx="538904" cy="373428"/>
            <a:chOff x="9711053" y="4291818"/>
            <a:chExt cx="718538" cy="497904"/>
          </a:xfrm>
        </p:grpSpPr>
        <p:sp>
          <p:nvSpPr>
            <p:cNvPr id="68" name="Google Shape;68;p2"/>
            <p:cNvSpPr/>
            <p:nvPr/>
          </p:nvSpPr>
          <p:spPr>
            <a:xfrm>
              <a:off x="9711053" y="4291818"/>
              <a:ext cx="718538" cy="497904"/>
            </a:xfrm>
            <a:custGeom>
              <a:avLst/>
              <a:gdLst/>
              <a:ahLst/>
              <a:cxnLst/>
              <a:rect l="l" t="t" r="r" b="b"/>
              <a:pathLst>
                <a:path w="718538" h="497904" extrusionOk="0">
                  <a:moveTo>
                    <a:pt x="269710" y="428548"/>
                  </a:moveTo>
                  <a:cubicBezTo>
                    <a:pt x="180366" y="420213"/>
                    <a:pt x="97519" y="388713"/>
                    <a:pt x="44336" y="316390"/>
                  </a:cubicBezTo>
                  <a:cubicBezTo>
                    <a:pt x="-62948" y="170543"/>
                    <a:pt x="55777" y="74700"/>
                    <a:pt x="74706" y="59445"/>
                  </a:cubicBezTo>
                  <a:cubicBezTo>
                    <a:pt x="126970" y="17279"/>
                    <a:pt x="280940" y="-18459"/>
                    <a:pt x="534778" y="10499"/>
                  </a:cubicBezTo>
                  <a:cubicBezTo>
                    <a:pt x="570304" y="14525"/>
                    <a:pt x="702096" y="55560"/>
                    <a:pt x="717563" y="186222"/>
                  </a:cubicBezTo>
                  <a:cubicBezTo>
                    <a:pt x="721590" y="220477"/>
                    <a:pt x="724697" y="412586"/>
                    <a:pt x="475097" y="434975"/>
                  </a:cubicBezTo>
                  <a:cubicBezTo>
                    <a:pt x="453485" y="436882"/>
                    <a:pt x="431802" y="437588"/>
                    <a:pt x="410401" y="440696"/>
                  </a:cubicBezTo>
                  <a:cubicBezTo>
                    <a:pt x="360538" y="447900"/>
                    <a:pt x="313712" y="469865"/>
                    <a:pt x="271758" y="497904"/>
                  </a:cubicBezTo>
                  <a:cubicBezTo>
                    <a:pt x="272818" y="473184"/>
                    <a:pt x="265684" y="448535"/>
                    <a:pt x="269781" y="428548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9859283" y="4392752"/>
              <a:ext cx="426806" cy="10987"/>
            </a:xfrm>
            <a:custGeom>
              <a:avLst/>
              <a:gdLst/>
              <a:ahLst/>
              <a:cxnLst/>
              <a:rect l="l" t="t" r="r" b="b"/>
              <a:pathLst>
                <a:path w="426806" h="10987" extrusionOk="0">
                  <a:moveTo>
                    <a:pt x="0" y="10987"/>
                  </a:moveTo>
                  <a:cubicBezTo>
                    <a:pt x="142033" y="1735"/>
                    <a:pt x="284491" y="-1655"/>
                    <a:pt x="426807" y="746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9859283" y="4441526"/>
              <a:ext cx="441991" cy="20129"/>
            </a:xfrm>
            <a:custGeom>
              <a:avLst/>
              <a:gdLst/>
              <a:ahLst/>
              <a:cxnLst/>
              <a:rect l="l" t="t" r="r" b="b"/>
              <a:pathLst>
                <a:path w="441991" h="20129" extrusionOk="0">
                  <a:moveTo>
                    <a:pt x="0" y="20129"/>
                  </a:moveTo>
                  <a:cubicBezTo>
                    <a:pt x="147119" y="10100"/>
                    <a:pt x="294520" y="3390"/>
                    <a:pt x="441992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9861119" y="4501701"/>
              <a:ext cx="440861" cy="18433"/>
            </a:xfrm>
            <a:custGeom>
              <a:avLst/>
              <a:gdLst/>
              <a:ahLst/>
              <a:cxnLst/>
              <a:rect l="l" t="t" r="r" b="b"/>
              <a:pathLst>
                <a:path w="440861" h="18433" extrusionOk="0">
                  <a:moveTo>
                    <a:pt x="0" y="18434"/>
                  </a:moveTo>
                  <a:cubicBezTo>
                    <a:pt x="146766" y="9040"/>
                    <a:pt x="293813" y="2896"/>
                    <a:pt x="440862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9861966" y="4555943"/>
              <a:ext cx="447076" cy="24932"/>
            </a:xfrm>
            <a:custGeom>
              <a:avLst/>
              <a:gdLst/>
              <a:ahLst/>
              <a:cxnLst/>
              <a:rect l="l" t="t" r="r" b="b"/>
              <a:pathLst>
                <a:path w="447076" h="24932" extrusionOk="0">
                  <a:moveTo>
                    <a:pt x="0" y="24932"/>
                  </a:moveTo>
                  <a:cubicBezTo>
                    <a:pt x="148390" y="8264"/>
                    <a:pt x="297769" y="-70"/>
                    <a:pt x="447077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3" name="Google Shape;73;p2"/>
          <p:cNvGrpSpPr/>
          <p:nvPr/>
        </p:nvGrpSpPr>
        <p:grpSpPr>
          <a:xfrm>
            <a:off x="7809533" y="3497875"/>
            <a:ext cx="568248" cy="554304"/>
            <a:chOff x="2714053" y="3696339"/>
            <a:chExt cx="757664" cy="739072"/>
          </a:xfrm>
        </p:grpSpPr>
        <p:sp>
          <p:nvSpPr>
            <p:cNvPr id="74" name="Google Shape;74;p2"/>
            <p:cNvSpPr/>
            <p:nvPr/>
          </p:nvSpPr>
          <p:spPr>
            <a:xfrm>
              <a:off x="2764821" y="3749611"/>
              <a:ext cx="656844" cy="658272"/>
            </a:xfrm>
            <a:custGeom>
              <a:avLst/>
              <a:gdLst/>
              <a:ahLst/>
              <a:cxnLst/>
              <a:rect l="l" t="t" r="r" b="b"/>
              <a:pathLst>
                <a:path w="656844" h="658272" extrusionOk="0">
                  <a:moveTo>
                    <a:pt x="95" y="463487"/>
                  </a:moveTo>
                  <a:cubicBezTo>
                    <a:pt x="139160" y="292227"/>
                    <a:pt x="347758" y="183737"/>
                    <a:pt x="469773" y="0"/>
                  </a:cubicBezTo>
                  <a:cubicBezTo>
                    <a:pt x="523589" y="65437"/>
                    <a:pt x="586835" y="123063"/>
                    <a:pt x="656844" y="170783"/>
                  </a:cubicBezTo>
                  <a:cubicBezTo>
                    <a:pt x="553498" y="273367"/>
                    <a:pt x="466725" y="392239"/>
                    <a:pt x="358045" y="489204"/>
                  </a:cubicBezTo>
                  <a:cubicBezTo>
                    <a:pt x="297371" y="543306"/>
                    <a:pt x="229171" y="591312"/>
                    <a:pt x="183071" y="658273"/>
                  </a:cubicBezTo>
                  <a:cubicBezTo>
                    <a:pt x="178308" y="633127"/>
                    <a:pt x="158115" y="613886"/>
                    <a:pt x="136970" y="599504"/>
                  </a:cubicBezTo>
                  <a:cubicBezTo>
                    <a:pt x="115824" y="585121"/>
                    <a:pt x="92297" y="573786"/>
                    <a:pt x="74295" y="555593"/>
                  </a:cubicBezTo>
                  <a:cubicBezTo>
                    <a:pt x="45529" y="526352"/>
                    <a:pt x="31052" y="479965"/>
                    <a:pt x="0" y="463487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3209924" y="3793140"/>
              <a:ext cx="168783" cy="169544"/>
            </a:xfrm>
            <a:custGeom>
              <a:avLst/>
              <a:gdLst/>
              <a:ahLst/>
              <a:cxnLst/>
              <a:rect l="l" t="t" r="r" b="b"/>
              <a:pathLst>
                <a:path w="168783" h="169544" extrusionOk="0">
                  <a:moveTo>
                    <a:pt x="0" y="0"/>
                  </a:moveTo>
                  <a:cubicBezTo>
                    <a:pt x="3810" y="12382"/>
                    <a:pt x="14954" y="20764"/>
                    <a:pt x="25241" y="28670"/>
                  </a:cubicBezTo>
                  <a:cubicBezTo>
                    <a:pt x="55816" y="52292"/>
                    <a:pt x="83820" y="79248"/>
                    <a:pt x="111633" y="106108"/>
                  </a:cubicBezTo>
                  <a:cubicBezTo>
                    <a:pt x="125349" y="119348"/>
                    <a:pt x="139160" y="132683"/>
                    <a:pt x="149257" y="148780"/>
                  </a:cubicBezTo>
                  <a:cubicBezTo>
                    <a:pt x="154400" y="157067"/>
                    <a:pt x="159544" y="166688"/>
                    <a:pt x="168783" y="16954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2817303" y="3835526"/>
              <a:ext cx="427100" cy="432720"/>
            </a:xfrm>
            <a:custGeom>
              <a:avLst/>
              <a:gdLst/>
              <a:ahLst/>
              <a:cxnLst/>
              <a:rect l="l" t="t" r="r" b="b"/>
              <a:pathLst>
                <a:path w="427100" h="432720" extrusionOk="0">
                  <a:moveTo>
                    <a:pt x="0" y="432721"/>
                  </a:moveTo>
                  <a:lnTo>
                    <a:pt x="427101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2898933" y="3900677"/>
              <a:ext cx="418433" cy="438054"/>
            </a:xfrm>
            <a:custGeom>
              <a:avLst/>
              <a:gdLst/>
              <a:ahLst/>
              <a:cxnLst/>
              <a:rect l="l" t="t" r="r" b="b"/>
              <a:pathLst>
                <a:path w="418433" h="438054" extrusionOk="0">
                  <a:moveTo>
                    <a:pt x="0" y="438055"/>
                  </a:moveTo>
                  <a:lnTo>
                    <a:pt x="418433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3232975" y="3696339"/>
              <a:ext cx="238742" cy="223959"/>
            </a:xfrm>
            <a:custGeom>
              <a:avLst/>
              <a:gdLst/>
              <a:ahLst/>
              <a:cxnLst/>
              <a:rect l="l" t="t" r="r" b="b"/>
              <a:pathLst>
                <a:path w="238742" h="223959" extrusionOk="0">
                  <a:moveTo>
                    <a:pt x="0" y="56225"/>
                  </a:moveTo>
                  <a:cubicBezTo>
                    <a:pt x="12478" y="28507"/>
                    <a:pt x="41529" y="11457"/>
                    <a:pt x="70961" y="4313"/>
                  </a:cubicBezTo>
                  <a:cubicBezTo>
                    <a:pt x="116681" y="-6736"/>
                    <a:pt x="168402" y="3361"/>
                    <a:pt x="202597" y="35555"/>
                  </a:cubicBezTo>
                  <a:cubicBezTo>
                    <a:pt x="236791" y="67750"/>
                    <a:pt x="249746" y="122614"/>
                    <a:pt x="228219" y="164428"/>
                  </a:cubicBezTo>
                  <a:cubicBezTo>
                    <a:pt x="216884" y="186431"/>
                    <a:pt x="197739" y="203386"/>
                    <a:pt x="184023" y="22396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2714053" y="4208621"/>
              <a:ext cx="240982" cy="226790"/>
            </a:xfrm>
            <a:custGeom>
              <a:avLst/>
              <a:gdLst/>
              <a:ahLst/>
              <a:cxnLst/>
              <a:rect l="l" t="t" r="r" b="b"/>
              <a:pathLst>
                <a:path w="240982" h="226790" extrusionOk="0">
                  <a:moveTo>
                    <a:pt x="49244" y="0"/>
                  </a:moveTo>
                  <a:cubicBezTo>
                    <a:pt x="39910" y="77343"/>
                    <a:pt x="38671" y="159067"/>
                    <a:pt x="0" y="226790"/>
                  </a:cubicBezTo>
                  <a:lnTo>
                    <a:pt x="190310" y="209359"/>
                  </a:lnTo>
                  <a:cubicBezTo>
                    <a:pt x="207550" y="207740"/>
                    <a:pt x="225266" y="206121"/>
                    <a:pt x="240982" y="198787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2719577" y="4345971"/>
              <a:ext cx="107822" cy="89439"/>
            </a:xfrm>
            <a:custGeom>
              <a:avLst/>
              <a:gdLst/>
              <a:ahLst/>
              <a:cxnLst/>
              <a:rect l="l" t="t" r="r" b="b"/>
              <a:pathLst>
                <a:path w="107822" h="89439" extrusionOk="0">
                  <a:moveTo>
                    <a:pt x="26289" y="0"/>
                  </a:moveTo>
                  <a:cubicBezTo>
                    <a:pt x="14859" y="28575"/>
                    <a:pt x="11430" y="60770"/>
                    <a:pt x="0" y="89440"/>
                  </a:cubicBezTo>
                  <a:cubicBezTo>
                    <a:pt x="13430" y="84868"/>
                    <a:pt x="22955" y="85249"/>
                    <a:pt x="37052" y="84296"/>
                  </a:cubicBezTo>
                  <a:cubicBezTo>
                    <a:pt x="62198" y="82582"/>
                    <a:pt x="82486" y="76010"/>
                    <a:pt x="107823" y="76010"/>
                  </a:cubicBezTo>
                  <a:cubicBezTo>
                    <a:pt x="86582" y="57150"/>
                    <a:pt x="73914" y="49911"/>
                    <a:pt x="59436" y="35338"/>
                  </a:cubicBezTo>
                  <a:cubicBezTo>
                    <a:pt x="49149" y="25051"/>
                    <a:pt x="41719" y="14383"/>
                    <a:pt x="26384" y="0"/>
                  </a:cubicBezTo>
                  <a:close/>
                </a:path>
              </a:pathLst>
            </a:custGeom>
            <a:solidFill>
              <a:srgbClr val="000000"/>
            </a:solidFill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1" name="Google Shape;81;p2"/>
          <p:cNvGrpSpPr/>
          <p:nvPr/>
        </p:nvGrpSpPr>
        <p:grpSpPr>
          <a:xfrm>
            <a:off x="7032754" y="628295"/>
            <a:ext cx="509960" cy="489380"/>
            <a:chOff x="3896486" y="3679569"/>
            <a:chExt cx="792294" cy="760319"/>
          </a:xfrm>
        </p:grpSpPr>
        <p:sp>
          <p:nvSpPr>
            <p:cNvPr id="82" name="Google Shape;82;p2"/>
            <p:cNvSpPr/>
            <p:nvPr/>
          </p:nvSpPr>
          <p:spPr>
            <a:xfrm>
              <a:off x="4023740" y="3792188"/>
              <a:ext cx="549116" cy="527138"/>
            </a:xfrm>
            <a:custGeom>
              <a:avLst/>
              <a:gdLst/>
              <a:ahLst/>
              <a:cxnLst/>
              <a:rect l="l" t="t" r="r" b="b"/>
              <a:pathLst>
                <a:path w="549116" h="527138" extrusionOk="0">
                  <a:moveTo>
                    <a:pt x="356330" y="0"/>
                  </a:moveTo>
                  <a:cubicBezTo>
                    <a:pt x="314420" y="41720"/>
                    <a:pt x="272034" y="83058"/>
                    <a:pt x="229267" y="123920"/>
                  </a:cubicBezTo>
                  <a:cubicBezTo>
                    <a:pt x="225457" y="127635"/>
                    <a:pt x="221266" y="131445"/>
                    <a:pt x="216122" y="132588"/>
                  </a:cubicBezTo>
                  <a:cubicBezTo>
                    <a:pt x="209740" y="134017"/>
                    <a:pt x="203263" y="131064"/>
                    <a:pt x="197263" y="128397"/>
                  </a:cubicBezTo>
                  <a:cubicBezTo>
                    <a:pt x="163449" y="113443"/>
                    <a:pt x="125635" y="105632"/>
                    <a:pt x="89154" y="111633"/>
                  </a:cubicBezTo>
                  <a:cubicBezTo>
                    <a:pt x="52673" y="117634"/>
                    <a:pt x="17812" y="138684"/>
                    <a:pt x="0" y="171069"/>
                  </a:cubicBezTo>
                  <a:lnTo>
                    <a:pt x="236220" y="393478"/>
                  </a:lnTo>
                  <a:cubicBezTo>
                    <a:pt x="274606" y="429673"/>
                    <a:pt x="313372" y="466154"/>
                    <a:pt x="343662" y="509302"/>
                  </a:cubicBezTo>
                  <a:cubicBezTo>
                    <a:pt x="348234" y="515779"/>
                    <a:pt x="352996" y="522732"/>
                    <a:pt x="360331" y="525685"/>
                  </a:cubicBezTo>
                  <a:cubicBezTo>
                    <a:pt x="375095" y="531590"/>
                    <a:pt x="390430" y="518446"/>
                    <a:pt x="399193" y="505206"/>
                  </a:cubicBezTo>
                  <a:cubicBezTo>
                    <a:pt x="435959" y="449485"/>
                    <a:pt x="430911" y="369570"/>
                    <a:pt x="387287" y="318992"/>
                  </a:cubicBezTo>
                  <a:cubicBezTo>
                    <a:pt x="441293" y="274320"/>
                    <a:pt x="495205" y="229457"/>
                    <a:pt x="549116" y="184499"/>
                  </a:cubicBezTo>
                  <a:cubicBezTo>
                    <a:pt x="487204" y="117729"/>
                    <a:pt x="422243" y="53816"/>
                    <a:pt x="356425" y="0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4372260" y="3679569"/>
              <a:ext cx="316520" cy="306768"/>
            </a:xfrm>
            <a:custGeom>
              <a:avLst/>
              <a:gdLst/>
              <a:ahLst/>
              <a:cxnLst/>
              <a:rect l="l" t="t" r="r" b="b"/>
              <a:pathLst>
                <a:path w="316520" h="306768" extrusionOk="0">
                  <a:moveTo>
                    <a:pt x="7429" y="113857"/>
                  </a:moveTo>
                  <a:cubicBezTo>
                    <a:pt x="3048" y="94998"/>
                    <a:pt x="-1334" y="75757"/>
                    <a:pt x="381" y="56422"/>
                  </a:cubicBezTo>
                  <a:cubicBezTo>
                    <a:pt x="2095" y="37086"/>
                    <a:pt x="10763" y="17464"/>
                    <a:pt x="27241" y="7273"/>
                  </a:cubicBezTo>
                  <a:cubicBezTo>
                    <a:pt x="52768" y="-8634"/>
                    <a:pt x="87630" y="3558"/>
                    <a:pt x="109251" y="24513"/>
                  </a:cubicBezTo>
                  <a:cubicBezTo>
                    <a:pt x="138302" y="52611"/>
                    <a:pt x="255841" y="139765"/>
                    <a:pt x="294513" y="203011"/>
                  </a:cubicBezTo>
                  <a:cubicBezTo>
                    <a:pt x="306895" y="223299"/>
                    <a:pt x="327660" y="259399"/>
                    <a:pt x="309181" y="277973"/>
                  </a:cubicBezTo>
                  <a:cubicBezTo>
                    <a:pt x="282892" y="304262"/>
                    <a:pt x="235362" y="314073"/>
                    <a:pt x="200501" y="30102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3896486" y="4104608"/>
              <a:ext cx="354806" cy="335280"/>
            </a:xfrm>
            <a:custGeom>
              <a:avLst/>
              <a:gdLst/>
              <a:ahLst/>
              <a:cxnLst/>
              <a:rect l="l" t="t" r="r" b="b"/>
              <a:pathLst>
                <a:path w="354806" h="335280" extrusionOk="0">
                  <a:moveTo>
                    <a:pt x="277463" y="0"/>
                  </a:moveTo>
                  <a:cubicBezTo>
                    <a:pt x="192786" y="114205"/>
                    <a:pt x="95917" y="230410"/>
                    <a:pt x="0" y="335280"/>
                  </a:cubicBezTo>
                  <a:cubicBezTo>
                    <a:pt x="129540" y="257842"/>
                    <a:pt x="243554" y="174784"/>
                    <a:pt x="354806" y="72771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4284249" y="3882485"/>
              <a:ext cx="66484" cy="74961"/>
            </a:xfrm>
            <a:custGeom>
              <a:avLst/>
              <a:gdLst/>
              <a:ahLst/>
              <a:cxnLst/>
              <a:rect l="l" t="t" r="r" b="b"/>
              <a:pathLst>
                <a:path w="66484" h="74961" extrusionOk="0">
                  <a:moveTo>
                    <a:pt x="0" y="74962"/>
                  </a:moveTo>
                  <a:cubicBezTo>
                    <a:pt x="16859" y="45911"/>
                    <a:pt x="39624" y="20288"/>
                    <a:pt x="66484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6" name="Google Shape;86;p2"/>
          <p:cNvGrpSpPr/>
          <p:nvPr/>
        </p:nvGrpSpPr>
        <p:grpSpPr>
          <a:xfrm rot="742108">
            <a:off x="2538101" y="740869"/>
            <a:ext cx="555789" cy="557288"/>
            <a:chOff x="7970244" y="-543333"/>
            <a:chExt cx="741045" cy="743044"/>
          </a:xfrm>
        </p:grpSpPr>
        <p:sp>
          <p:nvSpPr>
            <p:cNvPr id="87" name="Google Shape;87;p2"/>
            <p:cNvSpPr/>
            <p:nvPr/>
          </p:nvSpPr>
          <p:spPr>
            <a:xfrm>
              <a:off x="8025585" y="-541714"/>
              <a:ext cx="684847" cy="707802"/>
            </a:xfrm>
            <a:custGeom>
              <a:avLst/>
              <a:gdLst/>
              <a:ahLst/>
              <a:cxnLst/>
              <a:rect l="l" t="t" r="r" b="b"/>
              <a:pathLst>
                <a:path w="684847" h="707802" extrusionOk="0">
                  <a:moveTo>
                    <a:pt x="212027" y="376333"/>
                  </a:moveTo>
                  <a:lnTo>
                    <a:pt x="169355" y="534924"/>
                  </a:lnTo>
                  <a:cubicBezTo>
                    <a:pt x="196691" y="530161"/>
                    <a:pt x="216789" y="507873"/>
                    <a:pt x="238125" y="490157"/>
                  </a:cubicBezTo>
                  <a:cubicBezTo>
                    <a:pt x="259461" y="472440"/>
                    <a:pt x="289656" y="458153"/>
                    <a:pt x="313944" y="471487"/>
                  </a:cubicBezTo>
                  <a:cubicBezTo>
                    <a:pt x="390525" y="542163"/>
                    <a:pt x="458914" y="621602"/>
                    <a:pt x="517493" y="707803"/>
                  </a:cubicBezTo>
                  <a:cubicBezTo>
                    <a:pt x="500158" y="645319"/>
                    <a:pt x="517589" y="579120"/>
                    <a:pt x="535305" y="516731"/>
                  </a:cubicBezTo>
                  <a:cubicBezTo>
                    <a:pt x="584073" y="344233"/>
                    <a:pt x="634460" y="172117"/>
                    <a:pt x="684848" y="0"/>
                  </a:cubicBezTo>
                  <a:cubicBezTo>
                    <a:pt x="522161" y="68675"/>
                    <a:pt x="350806" y="113919"/>
                    <a:pt x="180118" y="158972"/>
                  </a:cubicBezTo>
                  <a:lnTo>
                    <a:pt x="0" y="206502"/>
                  </a:lnTo>
                  <a:cubicBezTo>
                    <a:pt x="83534" y="240316"/>
                    <a:pt x="155639" y="301466"/>
                    <a:pt x="212027" y="376333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8239326" y="-543333"/>
              <a:ext cx="471963" cy="480440"/>
            </a:xfrm>
            <a:custGeom>
              <a:avLst/>
              <a:gdLst/>
              <a:ahLst/>
              <a:cxnLst/>
              <a:rect l="l" t="t" r="r" b="b"/>
              <a:pathLst>
                <a:path w="471963" h="480440" extrusionOk="0">
                  <a:moveTo>
                    <a:pt x="0" y="371380"/>
                  </a:moveTo>
                  <a:cubicBezTo>
                    <a:pt x="156210" y="246221"/>
                    <a:pt x="313563" y="122396"/>
                    <a:pt x="471964" y="0"/>
                  </a:cubicBezTo>
                  <a:cubicBezTo>
                    <a:pt x="355282" y="162877"/>
                    <a:pt x="238506" y="325850"/>
                    <a:pt x="110966" y="480441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7970244" y="166945"/>
              <a:ext cx="47815" cy="32766"/>
            </a:xfrm>
            <a:custGeom>
              <a:avLst/>
              <a:gdLst/>
              <a:ahLst/>
              <a:cxnLst/>
              <a:rect l="l" t="t" r="r" b="b"/>
              <a:pathLst>
                <a:path w="47815" h="32766" extrusionOk="0">
                  <a:moveTo>
                    <a:pt x="0" y="32766"/>
                  </a:moveTo>
                  <a:lnTo>
                    <a:pt x="47816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8088640" y="33595"/>
              <a:ext cx="52863" cy="52863"/>
            </a:xfrm>
            <a:custGeom>
              <a:avLst/>
              <a:gdLst/>
              <a:ahLst/>
              <a:cxnLst/>
              <a:rect l="l" t="t" r="r" b="b"/>
              <a:pathLst>
                <a:path w="52863" h="52863" extrusionOk="0">
                  <a:moveTo>
                    <a:pt x="0" y="52864"/>
                  </a:moveTo>
                  <a:lnTo>
                    <a:pt x="52864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1" name="Google Shape;91;p2"/>
          <p:cNvSpPr/>
          <p:nvPr/>
        </p:nvSpPr>
        <p:spPr>
          <a:xfrm rot="-459229">
            <a:off x="4093159" y="3961858"/>
            <a:ext cx="662225" cy="39547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 rot="-1479810">
            <a:off x="4203233" y="3915501"/>
            <a:ext cx="551454" cy="488374"/>
            <a:chOff x="3116097" y="-1477902"/>
            <a:chExt cx="735251" cy="651147"/>
          </a:xfrm>
        </p:grpSpPr>
        <p:sp>
          <p:nvSpPr>
            <p:cNvPr id="93" name="Google Shape;93;p2"/>
            <p:cNvSpPr/>
            <p:nvPr/>
          </p:nvSpPr>
          <p:spPr>
            <a:xfrm>
              <a:off x="3116097" y="-1477902"/>
              <a:ext cx="612260" cy="559814"/>
            </a:xfrm>
            <a:custGeom>
              <a:avLst/>
              <a:gdLst/>
              <a:ahLst/>
              <a:cxnLst/>
              <a:rect l="l" t="t" r="r" b="b"/>
              <a:pathLst>
                <a:path w="612260" h="559814" extrusionOk="0">
                  <a:moveTo>
                    <a:pt x="583519" y="8073"/>
                  </a:moveTo>
                  <a:cubicBezTo>
                    <a:pt x="550562" y="-6786"/>
                    <a:pt x="511319" y="548"/>
                    <a:pt x="478839" y="16455"/>
                  </a:cubicBezTo>
                  <a:cubicBezTo>
                    <a:pt x="446359" y="32361"/>
                    <a:pt x="418450" y="56079"/>
                    <a:pt x="388161" y="75795"/>
                  </a:cubicBezTo>
                  <a:cubicBezTo>
                    <a:pt x="330344" y="113514"/>
                    <a:pt x="263193" y="136946"/>
                    <a:pt x="194518" y="143328"/>
                  </a:cubicBezTo>
                  <a:cubicBezTo>
                    <a:pt x="140797" y="148281"/>
                    <a:pt x="80789" y="145137"/>
                    <a:pt x="40403" y="180761"/>
                  </a:cubicBezTo>
                  <a:cubicBezTo>
                    <a:pt x="5065" y="212098"/>
                    <a:pt x="-3317" y="264390"/>
                    <a:pt x="1065" y="311349"/>
                  </a:cubicBezTo>
                  <a:cubicBezTo>
                    <a:pt x="3541" y="337066"/>
                    <a:pt x="9637" y="363736"/>
                    <a:pt x="26401" y="383453"/>
                  </a:cubicBezTo>
                  <a:cubicBezTo>
                    <a:pt x="53071" y="414790"/>
                    <a:pt x="99077" y="420791"/>
                    <a:pt x="140035" y="417457"/>
                  </a:cubicBezTo>
                  <a:cubicBezTo>
                    <a:pt x="180992" y="414123"/>
                    <a:pt x="222235" y="403836"/>
                    <a:pt x="262717" y="411075"/>
                  </a:cubicBezTo>
                  <a:cubicBezTo>
                    <a:pt x="324534" y="422124"/>
                    <a:pt x="371016" y="471083"/>
                    <a:pt x="420641" y="509564"/>
                  </a:cubicBezTo>
                  <a:cubicBezTo>
                    <a:pt x="470266" y="548045"/>
                    <a:pt x="539418" y="577953"/>
                    <a:pt x="593901" y="546902"/>
                  </a:cubicBezTo>
                  <a:cubicBezTo>
                    <a:pt x="599521" y="543663"/>
                    <a:pt x="604950" y="539758"/>
                    <a:pt x="608284" y="534138"/>
                  </a:cubicBezTo>
                  <a:cubicBezTo>
                    <a:pt x="614189" y="524232"/>
                    <a:pt x="612284" y="511850"/>
                    <a:pt x="610379" y="500515"/>
                  </a:cubicBezTo>
                  <a:cubicBezTo>
                    <a:pt x="587805" y="367832"/>
                    <a:pt x="584471" y="231910"/>
                    <a:pt x="600664" y="98274"/>
                  </a:cubicBezTo>
                  <a:cubicBezTo>
                    <a:pt x="603807" y="72271"/>
                    <a:pt x="606950" y="43315"/>
                    <a:pt x="583328" y="8168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3609033" y="-1465067"/>
              <a:ext cx="4571" cy="532066"/>
            </a:xfrm>
            <a:custGeom>
              <a:avLst/>
              <a:gdLst/>
              <a:ahLst/>
              <a:cxnLst/>
              <a:rect l="l" t="t" r="r" b="b"/>
              <a:pathLst>
                <a:path w="4571" h="532066" extrusionOk="0">
                  <a:moveTo>
                    <a:pt x="0" y="0"/>
                  </a:moveTo>
                  <a:lnTo>
                    <a:pt x="4572" y="532067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3383481" y="-1344004"/>
              <a:ext cx="6393" cy="277177"/>
            </a:xfrm>
            <a:custGeom>
              <a:avLst/>
              <a:gdLst/>
              <a:ahLst/>
              <a:cxnLst/>
              <a:rect l="l" t="t" r="r" b="b"/>
              <a:pathLst>
                <a:path w="6393" h="277177" extrusionOk="0">
                  <a:moveTo>
                    <a:pt x="6382" y="0"/>
                  </a:moveTo>
                  <a:cubicBezTo>
                    <a:pt x="6572" y="92393"/>
                    <a:pt x="4477" y="184880"/>
                    <a:pt x="0" y="277178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3292327" y="-1335051"/>
              <a:ext cx="7696" cy="268223"/>
            </a:xfrm>
            <a:custGeom>
              <a:avLst/>
              <a:gdLst/>
              <a:ahLst/>
              <a:cxnLst/>
              <a:rect l="l" t="t" r="r" b="b"/>
              <a:pathLst>
                <a:path w="7696" h="268223" extrusionOk="0">
                  <a:moveTo>
                    <a:pt x="0" y="0"/>
                  </a:moveTo>
                  <a:cubicBezTo>
                    <a:pt x="11335" y="91916"/>
                    <a:pt x="7048" y="175641"/>
                    <a:pt x="6191" y="26822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3243165" y="-1069494"/>
              <a:ext cx="92471" cy="242739"/>
            </a:xfrm>
            <a:custGeom>
              <a:avLst/>
              <a:gdLst/>
              <a:ahLst/>
              <a:cxnLst/>
              <a:rect l="l" t="t" r="r" b="b"/>
              <a:pathLst>
                <a:path w="92471" h="242739" extrusionOk="0">
                  <a:moveTo>
                    <a:pt x="299" y="11430"/>
                  </a:moveTo>
                  <a:cubicBezTo>
                    <a:pt x="-654" y="51149"/>
                    <a:pt x="680" y="90868"/>
                    <a:pt x="4204" y="130397"/>
                  </a:cubicBezTo>
                  <a:cubicBezTo>
                    <a:pt x="7252" y="163830"/>
                    <a:pt x="12205" y="198120"/>
                    <a:pt x="29064" y="227266"/>
                  </a:cubicBezTo>
                  <a:cubicBezTo>
                    <a:pt x="32493" y="233267"/>
                    <a:pt x="36875" y="239268"/>
                    <a:pt x="43352" y="241649"/>
                  </a:cubicBezTo>
                  <a:cubicBezTo>
                    <a:pt x="52496" y="245078"/>
                    <a:pt x="62783" y="239935"/>
                    <a:pt x="69545" y="232981"/>
                  </a:cubicBezTo>
                  <a:cubicBezTo>
                    <a:pt x="85928" y="216408"/>
                    <a:pt x="89167" y="191167"/>
                    <a:pt x="90596" y="167830"/>
                  </a:cubicBezTo>
                  <a:cubicBezTo>
                    <a:pt x="94120" y="111919"/>
                    <a:pt x="92691" y="55626"/>
                    <a:pt x="86214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3793437" y="-1351720"/>
              <a:ext cx="48387" cy="58578"/>
            </a:xfrm>
            <a:custGeom>
              <a:avLst/>
              <a:gdLst/>
              <a:ahLst/>
              <a:cxnLst/>
              <a:rect l="l" t="t" r="r" b="b"/>
              <a:pathLst>
                <a:path w="48387" h="58578" extrusionOk="0">
                  <a:moveTo>
                    <a:pt x="0" y="58579"/>
                  </a:moveTo>
                  <a:cubicBezTo>
                    <a:pt x="12002" y="36005"/>
                    <a:pt x="28575" y="16002"/>
                    <a:pt x="48387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3802295" y="-1212655"/>
              <a:ext cx="49053" cy="10858"/>
            </a:xfrm>
            <a:custGeom>
              <a:avLst/>
              <a:gdLst/>
              <a:ahLst/>
              <a:cxnLst/>
              <a:rect l="l" t="t" r="r" b="b"/>
              <a:pathLst>
                <a:path w="49053" h="10858" extrusionOk="0">
                  <a:moveTo>
                    <a:pt x="0" y="10858"/>
                  </a:moveTo>
                  <a:cubicBezTo>
                    <a:pt x="15716" y="5048"/>
                    <a:pt x="32290" y="1429"/>
                    <a:pt x="49054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3794389" y="-1106546"/>
              <a:ext cx="48863" cy="41433"/>
            </a:xfrm>
            <a:custGeom>
              <a:avLst/>
              <a:gdLst/>
              <a:ahLst/>
              <a:cxnLst/>
              <a:rect l="l" t="t" r="r" b="b"/>
              <a:pathLst>
                <a:path w="48863" h="41433" extrusionOk="0">
                  <a:moveTo>
                    <a:pt x="0" y="0"/>
                  </a:moveTo>
                  <a:cubicBezTo>
                    <a:pt x="17240" y="12573"/>
                    <a:pt x="33623" y="26384"/>
                    <a:pt x="48863" y="4143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72358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2 Intro">
  <p:cSld name="002 Intro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"/>
          <p:cNvSpPr/>
          <p:nvPr/>
        </p:nvSpPr>
        <p:spPr>
          <a:xfrm flipH="1">
            <a:off x="7148475" y="3798447"/>
            <a:ext cx="1995525" cy="13450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4"/>
          <p:cNvSpPr/>
          <p:nvPr/>
        </p:nvSpPr>
        <p:spPr>
          <a:xfrm>
            <a:off x="346802" y="441799"/>
            <a:ext cx="8450403" cy="437425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190500" dist="889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 txBox="1">
            <a:spLocks noGrp="1"/>
          </p:cNvSpPr>
          <p:nvPr>
            <p:ph type="title"/>
          </p:nvPr>
        </p:nvSpPr>
        <p:spPr>
          <a:xfrm>
            <a:off x="830850" y="1510913"/>
            <a:ext cx="3991950" cy="66285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ldrich"/>
              <a:buNone/>
              <a:defRPr sz="375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525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525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525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525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525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525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525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525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07" name="Google Shape;107;p4"/>
          <p:cNvSpPr txBox="1">
            <a:spLocks noGrp="1"/>
          </p:cNvSpPr>
          <p:nvPr>
            <p:ph type="body" idx="1"/>
          </p:nvPr>
        </p:nvSpPr>
        <p:spPr>
          <a:xfrm>
            <a:off x="830831" y="2164088"/>
            <a:ext cx="3991950" cy="1676925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342900" lvl="0" indent="-261938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685800" lvl="1" indent="-261938">
              <a:spcBef>
                <a:spcPts val="1575"/>
              </a:spcBef>
              <a:spcAft>
                <a:spcPts val="0"/>
              </a:spcAft>
              <a:buSzPts val="1900"/>
              <a:buChar char="○"/>
              <a:defRPr/>
            </a:lvl2pPr>
            <a:lvl3pPr marL="1028700" lvl="2" indent="-261938">
              <a:spcBef>
                <a:spcPts val="1575"/>
              </a:spcBef>
              <a:spcAft>
                <a:spcPts val="0"/>
              </a:spcAft>
              <a:buSzPts val="1900"/>
              <a:buChar char="■"/>
              <a:defRPr/>
            </a:lvl3pPr>
            <a:lvl4pPr marL="1371600" lvl="3" indent="-261938">
              <a:spcBef>
                <a:spcPts val="1575"/>
              </a:spcBef>
              <a:spcAft>
                <a:spcPts val="0"/>
              </a:spcAft>
              <a:buSzPts val="1900"/>
              <a:buChar char="●"/>
              <a:defRPr/>
            </a:lvl4pPr>
            <a:lvl5pPr marL="1714500" lvl="4" indent="-261938">
              <a:spcBef>
                <a:spcPts val="1575"/>
              </a:spcBef>
              <a:spcAft>
                <a:spcPts val="0"/>
              </a:spcAft>
              <a:buSzPts val="1900"/>
              <a:buChar char="○"/>
              <a:defRPr/>
            </a:lvl5pPr>
            <a:lvl6pPr marL="2057400" lvl="5" indent="-261938">
              <a:spcBef>
                <a:spcPts val="1575"/>
              </a:spcBef>
              <a:spcAft>
                <a:spcPts val="0"/>
              </a:spcAft>
              <a:buSzPts val="1900"/>
              <a:buChar char="■"/>
              <a:defRPr/>
            </a:lvl6pPr>
            <a:lvl7pPr marL="2400300" lvl="6" indent="-261938">
              <a:spcBef>
                <a:spcPts val="1575"/>
              </a:spcBef>
              <a:spcAft>
                <a:spcPts val="0"/>
              </a:spcAft>
              <a:buSzPts val="1900"/>
              <a:buChar char="●"/>
              <a:defRPr/>
            </a:lvl7pPr>
            <a:lvl8pPr marL="2743200" lvl="7" indent="-261938">
              <a:spcBef>
                <a:spcPts val="1575"/>
              </a:spcBef>
              <a:spcAft>
                <a:spcPts val="0"/>
              </a:spcAft>
              <a:buSzPts val="1900"/>
              <a:buChar char="○"/>
              <a:defRPr/>
            </a:lvl8pPr>
            <a:lvl9pPr marL="3086100" lvl="8" indent="-261938">
              <a:spcBef>
                <a:spcPts val="1575"/>
              </a:spcBef>
              <a:spcAft>
                <a:spcPts val="1575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pic>
        <p:nvPicPr>
          <p:cNvPr id="108" name="Google Shape;108;p4"/>
          <p:cNvPicPr preferRelativeResize="0"/>
          <p:nvPr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3867591" y="-57141"/>
            <a:ext cx="1408814" cy="727888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</p:pic>
      <p:sp>
        <p:nvSpPr>
          <p:cNvPr id="109" name="Google Shape;109;p4"/>
          <p:cNvSpPr/>
          <p:nvPr/>
        </p:nvSpPr>
        <p:spPr>
          <a:xfrm>
            <a:off x="7892954" y="795788"/>
            <a:ext cx="450225" cy="5474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0" name="Google Shape;110;p4"/>
          <p:cNvGrpSpPr/>
          <p:nvPr/>
        </p:nvGrpSpPr>
        <p:grpSpPr>
          <a:xfrm>
            <a:off x="8111989" y="2273860"/>
            <a:ext cx="591105" cy="2224158"/>
            <a:chOff x="8686327" y="1939200"/>
            <a:chExt cx="788140" cy="2965544"/>
          </a:xfrm>
        </p:grpSpPr>
        <p:sp>
          <p:nvSpPr>
            <p:cNvPr id="111" name="Google Shape;111;p4"/>
            <p:cNvSpPr/>
            <p:nvPr/>
          </p:nvSpPr>
          <p:spPr>
            <a:xfrm rot="10800000">
              <a:off x="8686327" y="4513840"/>
              <a:ext cx="202208" cy="390904"/>
            </a:xfrm>
            <a:custGeom>
              <a:avLst/>
              <a:gdLst/>
              <a:ahLst/>
              <a:cxnLst/>
              <a:rect l="l" t="t" r="r" b="b"/>
              <a:pathLst>
                <a:path w="202208" h="390904" extrusionOk="0">
                  <a:moveTo>
                    <a:pt x="202209" y="390904"/>
                  </a:moveTo>
                  <a:lnTo>
                    <a:pt x="63989" y="160091"/>
                  </a:lnTo>
                  <a:cubicBezTo>
                    <a:pt x="35526" y="112559"/>
                    <a:pt x="6356" y="63119"/>
                    <a:pt x="0" y="8029"/>
                  </a:cubicBezTo>
                  <a:cubicBezTo>
                    <a:pt x="5015" y="-1435"/>
                    <a:pt x="19211" y="-2142"/>
                    <a:pt x="28110" y="3862"/>
                  </a:cubicBezTo>
                  <a:cubicBezTo>
                    <a:pt x="37009" y="9865"/>
                    <a:pt x="41741" y="20106"/>
                    <a:pt x="46120" y="29853"/>
                  </a:cubicBezTo>
                  <a:cubicBezTo>
                    <a:pt x="100433" y="151404"/>
                    <a:pt x="154676" y="272885"/>
                    <a:pt x="202209" y="390904"/>
                  </a:cubicBezTo>
                  <a:close/>
                </a:path>
              </a:pathLst>
            </a:custGeom>
            <a:solidFill>
              <a:schemeClr val="accent3"/>
            </a:solidFill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4"/>
            <p:cNvSpPr/>
            <p:nvPr/>
          </p:nvSpPr>
          <p:spPr>
            <a:xfrm>
              <a:off x="9009593" y="4100995"/>
              <a:ext cx="403075" cy="194909"/>
            </a:xfrm>
            <a:custGeom>
              <a:avLst/>
              <a:gdLst/>
              <a:ahLst/>
              <a:cxnLst/>
              <a:rect l="l" t="t" r="r" b="b"/>
              <a:pathLst>
                <a:path w="403075" h="194909" extrusionOk="0">
                  <a:moveTo>
                    <a:pt x="70" y="71"/>
                  </a:moveTo>
                  <a:cubicBezTo>
                    <a:pt x="63071" y="63495"/>
                    <a:pt x="136736" y="116395"/>
                    <a:pt x="216970" y="155806"/>
                  </a:cubicBezTo>
                  <a:cubicBezTo>
                    <a:pt x="274814" y="184269"/>
                    <a:pt x="340993" y="206022"/>
                    <a:pt x="403075" y="188789"/>
                  </a:cubicBezTo>
                  <a:cubicBezTo>
                    <a:pt x="395800" y="160962"/>
                    <a:pt x="372281" y="139773"/>
                    <a:pt x="346219" y="127413"/>
                  </a:cubicBezTo>
                  <a:cubicBezTo>
                    <a:pt x="320158" y="115053"/>
                    <a:pt x="291483" y="110109"/>
                    <a:pt x="263372" y="103611"/>
                  </a:cubicBezTo>
                  <a:cubicBezTo>
                    <a:pt x="168943" y="81929"/>
                    <a:pt x="78750" y="42236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4"/>
            <p:cNvSpPr/>
            <p:nvPr/>
          </p:nvSpPr>
          <p:spPr>
            <a:xfrm flipH="1">
              <a:off x="9038010" y="3448295"/>
              <a:ext cx="436457" cy="94475"/>
            </a:xfrm>
            <a:custGeom>
              <a:avLst/>
              <a:gdLst/>
              <a:ahLst/>
              <a:cxnLst/>
              <a:rect l="l" t="t" r="r" b="b"/>
              <a:pathLst>
                <a:path w="436457" h="94475" extrusionOk="0">
                  <a:moveTo>
                    <a:pt x="436458" y="22343"/>
                  </a:moveTo>
                  <a:cubicBezTo>
                    <a:pt x="393657" y="46498"/>
                    <a:pt x="350079" y="70935"/>
                    <a:pt x="302194" y="81812"/>
                  </a:cubicBezTo>
                  <a:cubicBezTo>
                    <a:pt x="275708" y="87816"/>
                    <a:pt x="248516" y="89511"/>
                    <a:pt x="221395" y="91206"/>
                  </a:cubicBezTo>
                  <a:cubicBezTo>
                    <a:pt x="160372" y="95020"/>
                    <a:pt x="98078" y="98693"/>
                    <a:pt x="39103" y="82448"/>
                  </a:cubicBezTo>
                  <a:cubicBezTo>
                    <a:pt x="23777" y="78210"/>
                    <a:pt x="7038" y="71006"/>
                    <a:pt x="1600" y="56033"/>
                  </a:cubicBezTo>
                  <a:cubicBezTo>
                    <a:pt x="-3485" y="41907"/>
                    <a:pt x="4142" y="25592"/>
                    <a:pt x="16149" y="16552"/>
                  </a:cubicBezTo>
                  <a:cubicBezTo>
                    <a:pt x="28156" y="7511"/>
                    <a:pt x="43482" y="4263"/>
                    <a:pt x="58385" y="2426"/>
                  </a:cubicBezTo>
                  <a:cubicBezTo>
                    <a:pt x="180713" y="-12618"/>
                    <a:pt x="303324" y="48264"/>
                    <a:pt x="436458" y="22343"/>
                  </a:cubicBezTo>
                  <a:close/>
                </a:path>
              </a:pathLst>
            </a:custGeom>
            <a:solidFill>
              <a:schemeClr val="accent3"/>
            </a:solidFill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4"/>
            <p:cNvSpPr/>
            <p:nvPr/>
          </p:nvSpPr>
          <p:spPr>
            <a:xfrm>
              <a:off x="8981341" y="2513145"/>
              <a:ext cx="453529" cy="344228"/>
            </a:xfrm>
            <a:custGeom>
              <a:avLst/>
              <a:gdLst/>
              <a:ahLst/>
              <a:cxnLst/>
              <a:rect l="l" t="t" r="r" b="b"/>
              <a:pathLst>
                <a:path w="453529" h="344228" extrusionOk="0">
                  <a:moveTo>
                    <a:pt x="0" y="344228"/>
                  </a:moveTo>
                  <a:cubicBezTo>
                    <a:pt x="77691" y="207563"/>
                    <a:pt x="195075" y="93781"/>
                    <a:pt x="334142" y="20539"/>
                  </a:cubicBezTo>
                  <a:cubicBezTo>
                    <a:pt x="352435" y="10863"/>
                    <a:pt x="371716" y="1752"/>
                    <a:pt x="392340" y="198"/>
                  </a:cubicBezTo>
                  <a:cubicBezTo>
                    <a:pt x="412963" y="-1356"/>
                    <a:pt x="435493" y="6202"/>
                    <a:pt x="446582" y="23717"/>
                  </a:cubicBezTo>
                  <a:cubicBezTo>
                    <a:pt x="459083" y="43564"/>
                    <a:pt x="453504" y="70685"/>
                    <a:pt x="439449" y="89472"/>
                  </a:cubicBezTo>
                  <a:cubicBezTo>
                    <a:pt x="425394" y="108259"/>
                    <a:pt x="404558" y="120549"/>
                    <a:pt x="384288" y="132273"/>
                  </a:cubicBezTo>
                  <a:cubicBezTo>
                    <a:pt x="259629" y="204384"/>
                    <a:pt x="134052" y="274942"/>
                    <a:pt x="70" y="344228"/>
                  </a:cubicBezTo>
                  <a:close/>
                </a:path>
              </a:pathLst>
            </a:custGeom>
            <a:solidFill>
              <a:schemeClr val="accent3"/>
            </a:solidFill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4"/>
            <p:cNvSpPr/>
            <p:nvPr/>
          </p:nvSpPr>
          <p:spPr>
            <a:xfrm>
              <a:off x="8735767" y="1939200"/>
              <a:ext cx="143235" cy="437689"/>
            </a:xfrm>
            <a:custGeom>
              <a:avLst/>
              <a:gdLst/>
              <a:ahLst/>
              <a:cxnLst/>
              <a:rect l="l" t="t" r="r" b="b"/>
              <a:pathLst>
                <a:path w="143235" h="437689" extrusionOk="0">
                  <a:moveTo>
                    <a:pt x="0" y="437690"/>
                  </a:moveTo>
                  <a:cubicBezTo>
                    <a:pt x="7698" y="296998"/>
                    <a:pt x="40611" y="157649"/>
                    <a:pt x="96690" y="28329"/>
                  </a:cubicBezTo>
                  <a:cubicBezTo>
                    <a:pt x="103612" y="12296"/>
                    <a:pt x="119644" y="-6703"/>
                    <a:pt x="134617" y="2337"/>
                  </a:cubicBezTo>
                  <a:cubicBezTo>
                    <a:pt x="146271" y="9400"/>
                    <a:pt x="143940" y="26704"/>
                    <a:pt x="140126" y="39700"/>
                  </a:cubicBezTo>
                  <a:cubicBezTo>
                    <a:pt x="99657" y="177142"/>
                    <a:pt x="54242" y="313102"/>
                    <a:pt x="0" y="437619"/>
                  </a:cubicBezTo>
                  <a:close/>
                </a:path>
              </a:pathLst>
            </a:custGeom>
            <a:solidFill>
              <a:schemeClr val="accent3"/>
            </a:solidFill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" name="Google Shape;116;p4"/>
          <p:cNvGrpSpPr/>
          <p:nvPr/>
        </p:nvGrpSpPr>
        <p:grpSpPr>
          <a:xfrm rot="742108">
            <a:off x="621158" y="707813"/>
            <a:ext cx="555789" cy="557288"/>
            <a:chOff x="7970244" y="-543333"/>
            <a:chExt cx="741045" cy="743044"/>
          </a:xfrm>
        </p:grpSpPr>
        <p:sp>
          <p:nvSpPr>
            <p:cNvPr id="117" name="Google Shape;117;p4"/>
            <p:cNvSpPr/>
            <p:nvPr/>
          </p:nvSpPr>
          <p:spPr>
            <a:xfrm>
              <a:off x="8025585" y="-541714"/>
              <a:ext cx="684847" cy="707802"/>
            </a:xfrm>
            <a:custGeom>
              <a:avLst/>
              <a:gdLst/>
              <a:ahLst/>
              <a:cxnLst/>
              <a:rect l="l" t="t" r="r" b="b"/>
              <a:pathLst>
                <a:path w="684847" h="707802" extrusionOk="0">
                  <a:moveTo>
                    <a:pt x="212027" y="376333"/>
                  </a:moveTo>
                  <a:lnTo>
                    <a:pt x="169355" y="534924"/>
                  </a:lnTo>
                  <a:cubicBezTo>
                    <a:pt x="196691" y="530161"/>
                    <a:pt x="216789" y="507873"/>
                    <a:pt x="238125" y="490157"/>
                  </a:cubicBezTo>
                  <a:cubicBezTo>
                    <a:pt x="259461" y="472440"/>
                    <a:pt x="289656" y="458153"/>
                    <a:pt x="313944" y="471487"/>
                  </a:cubicBezTo>
                  <a:cubicBezTo>
                    <a:pt x="390525" y="542163"/>
                    <a:pt x="458914" y="621602"/>
                    <a:pt x="517493" y="707803"/>
                  </a:cubicBezTo>
                  <a:cubicBezTo>
                    <a:pt x="500158" y="645319"/>
                    <a:pt x="517589" y="579120"/>
                    <a:pt x="535305" y="516731"/>
                  </a:cubicBezTo>
                  <a:cubicBezTo>
                    <a:pt x="584073" y="344233"/>
                    <a:pt x="634460" y="172117"/>
                    <a:pt x="684848" y="0"/>
                  </a:cubicBezTo>
                  <a:cubicBezTo>
                    <a:pt x="522161" y="68675"/>
                    <a:pt x="350806" y="113919"/>
                    <a:pt x="180118" y="158972"/>
                  </a:cubicBezTo>
                  <a:lnTo>
                    <a:pt x="0" y="206502"/>
                  </a:lnTo>
                  <a:cubicBezTo>
                    <a:pt x="83534" y="240316"/>
                    <a:pt x="155639" y="301466"/>
                    <a:pt x="212027" y="376333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4"/>
            <p:cNvSpPr/>
            <p:nvPr/>
          </p:nvSpPr>
          <p:spPr>
            <a:xfrm>
              <a:off x="8239326" y="-543333"/>
              <a:ext cx="471963" cy="480440"/>
            </a:xfrm>
            <a:custGeom>
              <a:avLst/>
              <a:gdLst/>
              <a:ahLst/>
              <a:cxnLst/>
              <a:rect l="l" t="t" r="r" b="b"/>
              <a:pathLst>
                <a:path w="471963" h="480440" extrusionOk="0">
                  <a:moveTo>
                    <a:pt x="0" y="371380"/>
                  </a:moveTo>
                  <a:cubicBezTo>
                    <a:pt x="156210" y="246221"/>
                    <a:pt x="313563" y="122396"/>
                    <a:pt x="471964" y="0"/>
                  </a:cubicBezTo>
                  <a:cubicBezTo>
                    <a:pt x="355282" y="162877"/>
                    <a:pt x="238506" y="325850"/>
                    <a:pt x="110966" y="480441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4"/>
            <p:cNvSpPr/>
            <p:nvPr/>
          </p:nvSpPr>
          <p:spPr>
            <a:xfrm>
              <a:off x="7970244" y="166945"/>
              <a:ext cx="47815" cy="32766"/>
            </a:xfrm>
            <a:custGeom>
              <a:avLst/>
              <a:gdLst/>
              <a:ahLst/>
              <a:cxnLst/>
              <a:rect l="l" t="t" r="r" b="b"/>
              <a:pathLst>
                <a:path w="47815" h="32766" extrusionOk="0">
                  <a:moveTo>
                    <a:pt x="0" y="32766"/>
                  </a:moveTo>
                  <a:lnTo>
                    <a:pt x="47816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4"/>
            <p:cNvSpPr/>
            <p:nvPr/>
          </p:nvSpPr>
          <p:spPr>
            <a:xfrm>
              <a:off x="8088640" y="33595"/>
              <a:ext cx="52863" cy="52863"/>
            </a:xfrm>
            <a:custGeom>
              <a:avLst/>
              <a:gdLst/>
              <a:ahLst/>
              <a:cxnLst/>
              <a:rect l="l" t="t" r="r" b="b"/>
              <a:pathLst>
                <a:path w="52863" h="52863" extrusionOk="0">
                  <a:moveTo>
                    <a:pt x="0" y="52864"/>
                  </a:moveTo>
                  <a:lnTo>
                    <a:pt x="52864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" name="Google Shape;121;p4"/>
          <p:cNvGrpSpPr/>
          <p:nvPr/>
        </p:nvGrpSpPr>
        <p:grpSpPr>
          <a:xfrm>
            <a:off x="4763695" y="4080689"/>
            <a:ext cx="538904" cy="373428"/>
            <a:chOff x="9711053" y="4291818"/>
            <a:chExt cx="718538" cy="497904"/>
          </a:xfrm>
        </p:grpSpPr>
        <p:sp>
          <p:nvSpPr>
            <p:cNvPr id="122" name="Google Shape;122;p4"/>
            <p:cNvSpPr/>
            <p:nvPr/>
          </p:nvSpPr>
          <p:spPr>
            <a:xfrm>
              <a:off x="9711053" y="4291818"/>
              <a:ext cx="718538" cy="497904"/>
            </a:xfrm>
            <a:custGeom>
              <a:avLst/>
              <a:gdLst/>
              <a:ahLst/>
              <a:cxnLst/>
              <a:rect l="l" t="t" r="r" b="b"/>
              <a:pathLst>
                <a:path w="718538" h="497904" extrusionOk="0">
                  <a:moveTo>
                    <a:pt x="269710" y="428548"/>
                  </a:moveTo>
                  <a:cubicBezTo>
                    <a:pt x="180366" y="420213"/>
                    <a:pt x="97519" y="388713"/>
                    <a:pt x="44336" y="316390"/>
                  </a:cubicBezTo>
                  <a:cubicBezTo>
                    <a:pt x="-62948" y="170543"/>
                    <a:pt x="55777" y="74700"/>
                    <a:pt x="74706" y="59445"/>
                  </a:cubicBezTo>
                  <a:cubicBezTo>
                    <a:pt x="126970" y="17279"/>
                    <a:pt x="280940" y="-18459"/>
                    <a:pt x="534778" y="10499"/>
                  </a:cubicBezTo>
                  <a:cubicBezTo>
                    <a:pt x="570304" y="14525"/>
                    <a:pt x="702096" y="55560"/>
                    <a:pt x="717563" y="186222"/>
                  </a:cubicBezTo>
                  <a:cubicBezTo>
                    <a:pt x="721590" y="220477"/>
                    <a:pt x="724697" y="412586"/>
                    <a:pt x="475097" y="434975"/>
                  </a:cubicBezTo>
                  <a:cubicBezTo>
                    <a:pt x="453485" y="436882"/>
                    <a:pt x="431802" y="437588"/>
                    <a:pt x="410401" y="440696"/>
                  </a:cubicBezTo>
                  <a:cubicBezTo>
                    <a:pt x="360538" y="447900"/>
                    <a:pt x="313712" y="469865"/>
                    <a:pt x="271758" y="497904"/>
                  </a:cubicBezTo>
                  <a:cubicBezTo>
                    <a:pt x="272818" y="473184"/>
                    <a:pt x="265684" y="448535"/>
                    <a:pt x="269781" y="428548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4"/>
            <p:cNvSpPr/>
            <p:nvPr/>
          </p:nvSpPr>
          <p:spPr>
            <a:xfrm>
              <a:off x="9859283" y="4392752"/>
              <a:ext cx="426806" cy="10987"/>
            </a:xfrm>
            <a:custGeom>
              <a:avLst/>
              <a:gdLst/>
              <a:ahLst/>
              <a:cxnLst/>
              <a:rect l="l" t="t" r="r" b="b"/>
              <a:pathLst>
                <a:path w="426806" h="10987" extrusionOk="0">
                  <a:moveTo>
                    <a:pt x="0" y="10987"/>
                  </a:moveTo>
                  <a:cubicBezTo>
                    <a:pt x="142033" y="1735"/>
                    <a:pt x="284491" y="-1655"/>
                    <a:pt x="426807" y="746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4"/>
            <p:cNvSpPr/>
            <p:nvPr/>
          </p:nvSpPr>
          <p:spPr>
            <a:xfrm>
              <a:off x="9859283" y="4441526"/>
              <a:ext cx="441991" cy="20129"/>
            </a:xfrm>
            <a:custGeom>
              <a:avLst/>
              <a:gdLst/>
              <a:ahLst/>
              <a:cxnLst/>
              <a:rect l="l" t="t" r="r" b="b"/>
              <a:pathLst>
                <a:path w="441991" h="20129" extrusionOk="0">
                  <a:moveTo>
                    <a:pt x="0" y="20129"/>
                  </a:moveTo>
                  <a:cubicBezTo>
                    <a:pt x="147119" y="10100"/>
                    <a:pt x="294520" y="3390"/>
                    <a:pt x="441992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4"/>
            <p:cNvSpPr/>
            <p:nvPr/>
          </p:nvSpPr>
          <p:spPr>
            <a:xfrm>
              <a:off x="9861119" y="4501701"/>
              <a:ext cx="440861" cy="18433"/>
            </a:xfrm>
            <a:custGeom>
              <a:avLst/>
              <a:gdLst/>
              <a:ahLst/>
              <a:cxnLst/>
              <a:rect l="l" t="t" r="r" b="b"/>
              <a:pathLst>
                <a:path w="440861" h="18433" extrusionOk="0">
                  <a:moveTo>
                    <a:pt x="0" y="18434"/>
                  </a:moveTo>
                  <a:cubicBezTo>
                    <a:pt x="146766" y="9040"/>
                    <a:pt x="293813" y="2896"/>
                    <a:pt x="440862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4"/>
            <p:cNvSpPr/>
            <p:nvPr/>
          </p:nvSpPr>
          <p:spPr>
            <a:xfrm>
              <a:off x="9861966" y="4555943"/>
              <a:ext cx="447076" cy="24932"/>
            </a:xfrm>
            <a:custGeom>
              <a:avLst/>
              <a:gdLst/>
              <a:ahLst/>
              <a:cxnLst/>
              <a:rect l="l" t="t" r="r" b="b"/>
              <a:pathLst>
                <a:path w="447076" h="24932" extrusionOk="0">
                  <a:moveTo>
                    <a:pt x="0" y="24932"/>
                  </a:moveTo>
                  <a:cubicBezTo>
                    <a:pt x="148390" y="8264"/>
                    <a:pt x="297769" y="-70"/>
                    <a:pt x="447077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7" name="Google Shape;127;p4"/>
          <p:cNvSpPr/>
          <p:nvPr/>
        </p:nvSpPr>
        <p:spPr>
          <a:xfrm rot="9520326">
            <a:off x="4773602" y="750993"/>
            <a:ext cx="755673" cy="470923"/>
          </a:xfrm>
          <a:custGeom>
            <a:avLst/>
            <a:gdLst/>
            <a:ahLst/>
            <a:cxnLst/>
            <a:rect l="l" t="t" r="r" b="b"/>
            <a:pathLst>
              <a:path w="618491" h="385433" extrusionOk="0">
                <a:moveTo>
                  <a:pt x="0" y="190908"/>
                </a:moveTo>
                <a:cubicBezTo>
                  <a:pt x="30794" y="254191"/>
                  <a:pt x="58763" y="318887"/>
                  <a:pt x="83836" y="384712"/>
                </a:cubicBezTo>
                <a:cubicBezTo>
                  <a:pt x="170143" y="390221"/>
                  <a:pt x="256239" y="363665"/>
                  <a:pt x="332376" y="322700"/>
                </a:cubicBezTo>
                <a:cubicBezTo>
                  <a:pt x="471443" y="247834"/>
                  <a:pt x="556974" y="149449"/>
                  <a:pt x="575267" y="123811"/>
                </a:cubicBezTo>
                <a:cubicBezTo>
                  <a:pt x="596879" y="157854"/>
                  <a:pt x="601117" y="163645"/>
                  <a:pt x="618491" y="179678"/>
                </a:cubicBezTo>
                <a:lnTo>
                  <a:pt x="616796" y="0"/>
                </a:lnTo>
                <a:cubicBezTo>
                  <a:pt x="556974" y="7416"/>
                  <a:pt x="496446" y="8758"/>
                  <a:pt x="436341" y="4097"/>
                </a:cubicBezTo>
                <a:cubicBezTo>
                  <a:pt x="455481" y="19917"/>
                  <a:pt x="470666" y="40329"/>
                  <a:pt x="480343" y="63142"/>
                </a:cubicBezTo>
                <a:cubicBezTo>
                  <a:pt x="396436" y="122540"/>
                  <a:pt x="308151" y="183704"/>
                  <a:pt x="206305" y="197759"/>
                </a:cubicBezTo>
                <a:cubicBezTo>
                  <a:pt x="143305" y="206446"/>
                  <a:pt x="47603" y="193945"/>
                  <a:pt x="0" y="190908"/>
                </a:cubicBezTo>
                <a:close/>
              </a:path>
            </a:pathLst>
          </a:custGeom>
          <a:solidFill>
            <a:schemeClr val="accent2"/>
          </a:solidFill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8" name="Google Shape;128;p4"/>
          <p:cNvGrpSpPr/>
          <p:nvPr/>
        </p:nvGrpSpPr>
        <p:grpSpPr>
          <a:xfrm rot="8833535">
            <a:off x="1366334" y="3670532"/>
            <a:ext cx="1705316" cy="725122"/>
            <a:chOff x="4590347" y="1490179"/>
            <a:chExt cx="1314037" cy="558745"/>
          </a:xfrm>
        </p:grpSpPr>
        <p:sp>
          <p:nvSpPr>
            <p:cNvPr id="129" name="Google Shape;129;p4"/>
            <p:cNvSpPr/>
            <p:nvPr/>
          </p:nvSpPr>
          <p:spPr>
            <a:xfrm>
              <a:off x="4590347" y="1490179"/>
              <a:ext cx="1314037" cy="558745"/>
            </a:xfrm>
            <a:custGeom>
              <a:avLst/>
              <a:gdLst/>
              <a:ahLst/>
              <a:cxnLst/>
              <a:rect l="l" t="t" r="r" b="b"/>
              <a:pathLst>
                <a:path w="1314037" h="558745" extrusionOk="0">
                  <a:moveTo>
                    <a:pt x="0" y="154469"/>
                  </a:moveTo>
                  <a:cubicBezTo>
                    <a:pt x="107637" y="99520"/>
                    <a:pt x="220996" y="55801"/>
                    <a:pt x="337674" y="24160"/>
                  </a:cubicBezTo>
                  <a:cubicBezTo>
                    <a:pt x="386478" y="10953"/>
                    <a:pt x="436412" y="-277"/>
                    <a:pt x="486981" y="5"/>
                  </a:cubicBezTo>
                  <a:cubicBezTo>
                    <a:pt x="561000" y="429"/>
                    <a:pt x="632476" y="25290"/>
                    <a:pt x="702256" y="49869"/>
                  </a:cubicBezTo>
                  <a:cubicBezTo>
                    <a:pt x="726764" y="58485"/>
                    <a:pt x="751908" y="67526"/>
                    <a:pt x="771119" y="84900"/>
                  </a:cubicBezTo>
                  <a:cubicBezTo>
                    <a:pt x="794355" y="105948"/>
                    <a:pt x="806151" y="137024"/>
                    <a:pt x="811871" y="167888"/>
                  </a:cubicBezTo>
                  <a:cubicBezTo>
                    <a:pt x="820488" y="214786"/>
                    <a:pt x="811024" y="272701"/>
                    <a:pt x="768082" y="293324"/>
                  </a:cubicBezTo>
                  <a:cubicBezTo>
                    <a:pt x="714828" y="318821"/>
                    <a:pt x="649992" y="256809"/>
                    <a:pt x="659879" y="198612"/>
                  </a:cubicBezTo>
                  <a:cubicBezTo>
                    <a:pt x="669767" y="140414"/>
                    <a:pt x="731497" y="101992"/>
                    <a:pt x="790542" y="100721"/>
                  </a:cubicBezTo>
                  <a:cubicBezTo>
                    <a:pt x="849587" y="99450"/>
                    <a:pt x="905312" y="126853"/>
                    <a:pt x="955458" y="157930"/>
                  </a:cubicBezTo>
                  <a:cubicBezTo>
                    <a:pt x="1110134" y="253702"/>
                    <a:pt x="1239243" y="392910"/>
                    <a:pt x="1314038" y="55874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" name="Google Shape;130;p4"/>
            <p:cNvSpPr/>
            <p:nvPr/>
          </p:nvSpPr>
          <p:spPr>
            <a:xfrm>
              <a:off x="4590347" y="1552973"/>
              <a:ext cx="115830" cy="139490"/>
            </a:xfrm>
            <a:custGeom>
              <a:avLst/>
              <a:gdLst/>
              <a:ahLst/>
              <a:cxnLst/>
              <a:rect l="l" t="t" r="r" b="b"/>
              <a:pathLst>
                <a:path w="115830" h="139490" extrusionOk="0">
                  <a:moveTo>
                    <a:pt x="115830" y="139491"/>
                  </a:moveTo>
                  <a:lnTo>
                    <a:pt x="0" y="91605"/>
                  </a:lnTo>
                  <a:lnTo>
                    <a:pt x="65331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1" name="Google Shape;131;p4"/>
          <p:cNvGrpSpPr/>
          <p:nvPr/>
        </p:nvGrpSpPr>
        <p:grpSpPr>
          <a:xfrm rot="869819">
            <a:off x="7803591" y="635500"/>
            <a:ext cx="628948" cy="701903"/>
            <a:chOff x="5932213" y="4153080"/>
            <a:chExt cx="714761" cy="797669"/>
          </a:xfrm>
        </p:grpSpPr>
        <p:sp>
          <p:nvSpPr>
            <p:cNvPr id="132" name="Google Shape;132;p4"/>
            <p:cNvSpPr/>
            <p:nvPr/>
          </p:nvSpPr>
          <p:spPr>
            <a:xfrm>
              <a:off x="6140446" y="4442969"/>
              <a:ext cx="302911" cy="462703"/>
            </a:xfrm>
            <a:custGeom>
              <a:avLst/>
              <a:gdLst/>
              <a:ahLst/>
              <a:cxnLst/>
              <a:rect l="l" t="t" r="r" b="b"/>
              <a:pathLst>
                <a:path w="302911" h="462703" extrusionOk="0">
                  <a:moveTo>
                    <a:pt x="140740" y="462655"/>
                  </a:moveTo>
                  <a:cubicBezTo>
                    <a:pt x="129652" y="463361"/>
                    <a:pt x="119693" y="456369"/>
                    <a:pt x="117716" y="446340"/>
                  </a:cubicBezTo>
                  <a:cubicBezTo>
                    <a:pt x="110794" y="411873"/>
                    <a:pt x="93278" y="335312"/>
                    <a:pt x="67569" y="296537"/>
                  </a:cubicBezTo>
                  <a:cubicBezTo>
                    <a:pt x="33739" y="245614"/>
                    <a:pt x="-3483" y="191301"/>
                    <a:pt x="261" y="131832"/>
                  </a:cubicBezTo>
                  <a:cubicBezTo>
                    <a:pt x="3015" y="88325"/>
                    <a:pt x="29501" y="46584"/>
                    <a:pt x="69477" y="22641"/>
                  </a:cubicBezTo>
                  <a:cubicBezTo>
                    <a:pt x="109523" y="-1231"/>
                    <a:pt x="162070" y="-6670"/>
                    <a:pt x="206919" y="8445"/>
                  </a:cubicBezTo>
                  <a:cubicBezTo>
                    <a:pt x="223234" y="13954"/>
                    <a:pt x="238561" y="22005"/>
                    <a:pt x="251274" y="32812"/>
                  </a:cubicBezTo>
                  <a:cubicBezTo>
                    <a:pt x="275075" y="52940"/>
                    <a:pt x="288706" y="81333"/>
                    <a:pt x="296052" y="110220"/>
                  </a:cubicBezTo>
                  <a:cubicBezTo>
                    <a:pt x="308694" y="160154"/>
                    <a:pt x="303750" y="213620"/>
                    <a:pt x="282138" y="260941"/>
                  </a:cubicBezTo>
                  <a:cubicBezTo>
                    <a:pt x="269919" y="287709"/>
                    <a:pt x="252474" y="312641"/>
                    <a:pt x="243858" y="340609"/>
                  </a:cubicBezTo>
                  <a:cubicBezTo>
                    <a:pt x="236018" y="366247"/>
                    <a:pt x="238561" y="411096"/>
                    <a:pt x="240891" y="436664"/>
                  </a:cubicBezTo>
                  <a:cubicBezTo>
                    <a:pt x="241880" y="447399"/>
                    <a:pt x="233051" y="456722"/>
                    <a:pt x="221327" y="457428"/>
                  </a:cubicBezTo>
                  <a:lnTo>
                    <a:pt x="140740" y="462513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" name="Google Shape;133;p4"/>
            <p:cNvSpPr/>
            <p:nvPr/>
          </p:nvSpPr>
          <p:spPr>
            <a:xfrm>
              <a:off x="6204765" y="4536238"/>
              <a:ext cx="162465" cy="244655"/>
            </a:xfrm>
            <a:custGeom>
              <a:avLst/>
              <a:gdLst/>
              <a:ahLst/>
              <a:cxnLst/>
              <a:rect l="l" t="t" r="r" b="b"/>
              <a:pathLst>
                <a:path w="162465" h="244655" extrusionOk="0">
                  <a:moveTo>
                    <a:pt x="72537" y="244656"/>
                  </a:moveTo>
                  <a:cubicBezTo>
                    <a:pt x="75363" y="183421"/>
                    <a:pt x="65687" y="121622"/>
                    <a:pt x="44145" y="64201"/>
                  </a:cubicBezTo>
                  <a:cubicBezTo>
                    <a:pt x="40896" y="55655"/>
                    <a:pt x="37152" y="46756"/>
                    <a:pt x="30090" y="40964"/>
                  </a:cubicBezTo>
                  <a:cubicBezTo>
                    <a:pt x="23027" y="35173"/>
                    <a:pt x="11585" y="33619"/>
                    <a:pt x="5017" y="40046"/>
                  </a:cubicBezTo>
                  <a:cubicBezTo>
                    <a:pt x="1415" y="43577"/>
                    <a:pt x="-68" y="48804"/>
                    <a:pt x="2" y="53819"/>
                  </a:cubicBezTo>
                  <a:cubicBezTo>
                    <a:pt x="214" y="65402"/>
                    <a:pt x="8054" y="75784"/>
                    <a:pt x="17942" y="81787"/>
                  </a:cubicBezTo>
                  <a:cubicBezTo>
                    <a:pt x="27830" y="87791"/>
                    <a:pt x="39483" y="90051"/>
                    <a:pt x="50925" y="91534"/>
                  </a:cubicBezTo>
                  <a:cubicBezTo>
                    <a:pt x="58765" y="92523"/>
                    <a:pt x="67099" y="93159"/>
                    <a:pt x="74232" y="89768"/>
                  </a:cubicBezTo>
                  <a:cubicBezTo>
                    <a:pt x="86734" y="83836"/>
                    <a:pt x="90972" y="68439"/>
                    <a:pt x="93796" y="54878"/>
                  </a:cubicBezTo>
                  <a:cubicBezTo>
                    <a:pt x="95915" y="44849"/>
                    <a:pt x="97964" y="34608"/>
                    <a:pt x="96622" y="24437"/>
                  </a:cubicBezTo>
                  <a:cubicBezTo>
                    <a:pt x="95280" y="14267"/>
                    <a:pt x="89700" y="4096"/>
                    <a:pt x="80307" y="0"/>
                  </a:cubicBezTo>
                  <a:cubicBezTo>
                    <a:pt x="65404" y="17304"/>
                    <a:pt x="65969" y="45838"/>
                    <a:pt x="81507" y="62576"/>
                  </a:cubicBezTo>
                  <a:cubicBezTo>
                    <a:pt x="97046" y="79315"/>
                    <a:pt x="125508" y="81929"/>
                    <a:pt x="143872" y="68368"/>
                  </a:cubicBezTo>
                  <a:cubicBezTo>
                    <a:pt x="162235" y="54808"/>
                    <a:pt x="168027" y="26839"/>
                    <a:pt x="156585" y="7063"/>
                  </a:cubicBezTo>
                  <a:cubicBezTo>
                    <a:pt x="155172" y="4591"/>
                    <a:pt x="152983" y="1977"/>
                    <a:pt x="150158" y="2048"/>
                  </a:cubicBezTo>
                  <a:cubicBezTo>
                    <a:pt x="148180" y="2048"/>
                    <a:pt x="146485" y="3461"/>
                    <a:pt x="145073" y="4803"/>
                  </a:cubicBezTo>
                  <a:cubicBezTo>
                    <a:pt x="130382" y="18999"/>
                    <a:pt x="127274" y="41035"/>
                    <a:pt x="125226" y="61376"/>
                  </a:cubicBezTo>
                  <a:cubicBezTo>
                    <a:pt x="119223" y="122610"/>
                    <a:pt x="116680" y="187023"/>
                    <a:pt x="142389" y="242961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4"/>
            <p:cNvSpPr/>
            <p:nvPr/>
          </p:nvSpPr>
          <p:spPr>
            <a:xfrm>
              <a:off x="6237962" y="4782446"/>
              <a:ext cx="141256" cy="5934"/>
            </a:xfrm>
            <a:custGeom>
              <a:avLst/>
              <a:gdLst/>
              <a:ahLst/>
              <a:cxnLst/>
              <a:rect l="l" t="t" r="r" b="b"/>
              <a:pathLst>
                <a:path w="141256" h="5934" extrusionOk="0">
                  <a:moveTo>
                    <a:pt x="0" y="5934"/>
                  </a:moveTo>
                  <a:cubicBezTo>
                    <a:pt x="46968" y="1909"/>
                    <a:pt x="94077" y="-69"/>
                    <a:pt x="141256" y="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4"/>
            <p:cNvSpPr/>
            <p:nvPr/>
          </p:nvSpPr>
          <p:spPr>
            <a:xfrm>
              <a:off x="6244177" y="4807380"/>
              <a:ext cx="130662" cy="5156"/>
            </a:xfrm>
            <a:custGeom>
              <a:avLst/>
              <a:gdLst/>
              <a:ahLst/>
              <a:cxnLst/>
              <a:rect l="l" t="t" r="r" b="b"/>
              <a:pathLst>
                <a:path w="130662" h="5156" extrusionOk="0">
                  <a:moveTo>
                    <a:pt x="0" y="5156"/>
                  </a:moveTo>
                  <a:lnTo>
                    <a:pt x="130662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4"/>
            <p:cNvSpPr/>
            <p:nvPr/>
          </p:nvSpPr>
          <p:spPr>
            <a:xfrm>
              <a:off x="6269109" y="4834857"/>
              <a:ext cx="109968" cy="3740"/>
            </a:xfrm>
            <a:custGeom>
              <a:avLst/>
              <a:gdLst/>
              <a:ahLst/>
              <a:cxnLst/>
              <a:rect l="l" t="t" r="r" b="b"/>
              <a:pathLst>
                <a:path w="109968" h="3740" extrusionOk="0">
                  <a:moveTo>
                    <a:pt x="0" y="3741"/>
                  </a:moveTo>
                  <a:cubicBezTo>
                    <a:pt x="36162" y="280"/>
                    <a:pt x="73241" y="-780"/>
                    <a:pt x="109968" y="56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" name="Google Shape;137;p4"/>
            <p:cNvSpPr/>
            <p:nvPr/>
          </p:nvSpPr>
          <p:spPr>
            <a:xfrm>
              <a:off x="6252511" y="4861622"/>
              <a:ext cx="113217" cy="4750"/>
            </a:xfrm>
            <a:custGeom>
              <a:avLst/>
              <a:gdLst/>
              <a:ahLst/>
              <a:cxnLst/>
              <a:rect l="l" t="t" r="r" b="b"/>
              <a:pathLst>
                <a:path w="113217" h="4750" extrusionOk="0">
                  <a:moveTo>
                    <a:pt x="0" y="4096"/>
                  </a:moveTo>
                  <a:cubicBezTo>
                    <a:pt x="37857" y="5721"/>
                    <a:pt x="75996" y="4308"/>
                    <a:pt x="113217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4"/>
            <p:cNvSpPr/>
            <p:nvPr/>
          </p:nvSpPr>
          <p:spPr>
            <a:xfrm>
              <a:off x="6283023" y="4900609"/>
              <a:ext cx="82633" cy="50140"/>
            </a:xfrm>
            <a:custGeom>
              <a:avLst/>
              <a:gdLst/>
              <a:ahLst/>
              <a:cxnLst/>
              <a:rect l="l" t="t" r="r" b="b"/>
              <a:pathLst>
                <a:path w="82633" h="50140" extrusionOk="0">
                  <a:moveTo>
                    <a:pt x="0" y="7840"/>
                  </a:moveTo>
                  <a:cubicBezTo>
                    <a:pt x="1766" y="21118"/>
                    <a:pt x="4238" y="35879"/>
                    <a:pt x="14761" y="44143"/>
                  </a:cubicBezTo>
                  <a:cubicBezTo>
                    <a:pt x="26203" y="53113"/>
                    <a:pt x="42942" y="50852"/>
                    <a:pt x="56220" y="44990"/>
                  </a:cubicBezTo>
                  <a:cubicBezTo>
                    <a:pt x="65049" y="41106"/>
                    <a:pt x="73524" y="35526"/>
                    <a:pt x="78539" y="27262"/>
                  </a:cubicBezTo>
                  <a:cubicBezTo>
                    <a:pt x="83553" y="18999"/>
                    <a:pt x="84401" y="7699"/>
                    <a:pt x="78609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4"/>
            <p:cNvSpPr/>
            <p:nvPr/>
          </p:nvSpPr>
          <p:spPr>
            <a:xfrm>
              <a:off x="5981441" y="4729830"/>
              <a:ext cx="80868" cy="47956"/>
            </a:xfrm>
            <a:custGeom>
              <a:avLst/>
              <a:gdLst/>
              <a:ahLst/>
              <a:cxnLst/>
              <a:rect l="l" t="t" r="r" b="b"/>
              <a:pathLst>
                <a:path w="80868" h="47956" extrusionOk="0">
                  <a:moveTo>
                    <a:pt x="0" y="47956"/>
                  </a:moveTo>
                  <a:cubicBezTo>
                    <a:pt x="26627" y="31430"/>
                    <a:pt x="53607" y="15397"/>
                    <a:pt x="80869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4"/>
            <p:cNvSpPr/>
            <p:nvPr/>
          </p:nvSpPr>
          <p:spPr>
            <a:xfrm>
              <a:off x="5932213" y="4591823"/>
              <a:ext cx="84330" cy="7486"/>
            </a:xfrm>
            <a:custGeom>
              <a:avLst/>
              <a:gdLst/>
              <a:ahLst/>
              <a:cxnLst/>
              <a:rect l="l" t="t" r="r" b="b"/>
              <a:pathLst>
                <a:path w="84330" h="7486" extrusionOk="0">
                  <a:moveTo>
                    <a:pt x="0" y="7487"/>
                  </a:moveTo>
                  <a:lnTo>
                    <a:pt x="84330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4"/>
            <p:cNvSpPr/>
            <p:nvPr/>
          </p:nvSpPr>
          <p:spPr>
            <a:xfrm>
              <a:off x="5979110" y="4302529"/>
              <a:ext cx="85954" cy="51629"/>
            </a:xfrm>
            <a:custGeom>
              <a:avLst/>
              <a:gdLst/>
              <a:ahLst/>
              <a:cxnLst/>
              <a:rect l="l" t="t" r="r" b="b"/>
              <a:pathLst>
                <a:path w="85954" h="51629" extrusionOk="0">
                  <a:moveTo>
                    <a:pt x="85954" y="51629"/>
                  </a:moveTo>
                  <a:cubicBezTo>
                    <a:pt x="56432" y="35950"/>
                    <a:pt x="27686" y="18717"/>
                    <a:pt x="0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4"/>
            <p:cNvSpPr/>
            <p:nvPr/>
          </p:nvSpPr>
          <p:spPr>
            <a:xfrm>
              <a:off x="6260182" y="4153080"/>
              <a:ext cx="7019" cy="103187"/>
            </a:xfrm>
            <a:custGeom>
              <a:avLst/>
              <a:gdLst/>
              <a:ahLst/>
              <a:cxnLst/>
              <a:rect l="l" t="t" r="r" b="b"/>
              <a:pathLst>
                <a:path w="7019" h="103187" extrusionOk="0">
                  <a:moveTo>
                    <a:pt x="7020" y="103188"/>
                  </a:moveTo>
                  <a:cubicBezTo>
                    <a:pt x="1017" y="69216"/>
                    <a:pt x="-1173" y="34537"/>
                    <a:pt x="593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4"/>
            <p:cNvSpPr/>
            <p:nvPr/>
          </p:nvSpPr>
          <p:spPr>
            <a:xfrm>
              <a:off x="6450059" y="4228511"/>
              <a:ext cx="68368" cy="90969"/>
            </a:xfrm>
            <a:custGeom>
              <a:avLst/>
              <a:gdLst/>
              <a:ahLst/>
              <a:cxnLst/>
              <a:rect l="l" t="t" r="r" b="b"/>
              <a:pathLst>
                <a:path w="68368" h="90969" extrusionOk="0">
                  <a:moveTo>
                    <a:pt x="0" y="90969"/>
                  </a:moveTo>
                  <a:lnTo>
                    <a:pt x="68368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4"/>
            <p:cNvSpPr/>
            <p:nvPr/>
          </p:nvSpPr>
          <p:spPr>
            <a:xfrm>
              <a:off x="6532270" y="4394417"/>
              <a:ext cx="102340" cy="33195"/>
            </a:xfrm>
            <a:custGeom>
              <a:avLst/>
              <a:gdLst/>
              <a:ahLst/>
              <a:cxnLst/>
              <a:rect l="l" t="t" r="r" b="b"/>
              <a:pathLst>
                <a:path w="102340" h="33195" extrusionOk="0">
                  <a:moveTo>
                    <a:pt x="0" y="33195"/>
                  </a:moveTo>
                  <a:cubicBezTo>
                    <a:pt x="19776" y="29805"/>
                    <a:pt x="38775" y="22954"/>
                    <a:pt x="57703" y="16103"/>
                  </a:cubicBezTo>
                  <a:lnTo>
                    <a:pt x="102340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4"/>
            <p:cNvSpPr/>
            <p:nvPr/>
          </p:nvSpPr>
          <p:spPr>
            <a:xfrm>
              <a:off x="6565395" y="4557475"/>
              <a:ext cx="81579" cy="4259"/>
            </a:xfrm>
            <a:custGeom>
              <a:avLst/>
              <a:gdLst/>
              <a:ahLst/>
              <a:cxnLst/>
              <a:rect l="l" t="t" r="r" b="b"/>
              <a:pathLst>
                <a:path w="81579" h="4259" extrusionOk="0">
                  <a:moveTo>
                    <a:pt x="0" y="4260"/>
                  </a:moveTo>
                  <a:lnTo>
                    <a:pt x="78397" y="2776"/>
                  </a:lnTo>
                  <a:cubicBezTo>
                    <a:pt x="79598" y="2776"/>
                    <a:pt x="81010" y="2565"/>
                    <a:pt x="81505" y="1505"/>
                  </a:cubicBezTo>
                  <a:cubicBezTo>
                    <a:pt x="81999" y="446"/>
                    <a:pt x="79881" y="-684"/>
                    <a:pt x="79739" y="516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4"/>
            <p:cNvSpPr/>
            <p:nvPr/>
          </p:nvSpPr>
          <p:spPr>
            <a:xfrm>
              <a:off x="6548585" y="4692892"/>
              <a:ext cx="97325" cy="45272"/>
            </a:xfrm>
            <a:custGeom>
              <a:avLst/>
              <a:gdLst/>
              <a:ahLst/>
              <a:cxnLst/>
              <a:rect l="l" t="t" r="r" b="b"/>
              <a:pathLst>
                <a:path w="97325" h="45272" extrusionOk="0">
                  <a:moveTo>
                    <a:pt x="0" y="0"/>
                  </a:moveTo>
                  <a:cubicBezTo>
                    <a:pt x="33336" y="13137"/>
                    <a:pt x="65826" y="28251"/>
                    <a:pt x="97325" y="45273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854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4 Section Title">
  <p:cSld name="004 Section Title">
    <p:bg>
      <p:bgPr>
        <a:solidFill>
          <a:schemeClr val="lt1"/>
        </a:solid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6"/>
          <p:cNvSpPr txBox="1">
            <a:spLocks noGrp="1"/>
          </p:cNvSpPr>
          <p:nvPr>
            <p:ph type="title"/>
          </p:nvPr>
        </p:nvSpPr>
        <p:spPr>
          <a:xfrm>
            <a:off x="1838579" y="1509675"/>
            <a:ext cx="5541975" cy="1549575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drich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4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4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4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4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4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4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4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4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86" name="Google Shape;186;p6"/>
          <p:cNvSpPr txBox="1">
            <a:spLocks noGrp="1"/>
          </p:cNvSpPr>
          <p:nvPr>
            <p:ph type="body" idx="1"/>
          </p:nvPr>
        </p:nvSpPr>
        <p:spPr>
          <a:xfrm>
            <a:off x="1838579" y="3072412"/>
            <a:ext cx="5541975" cy="572625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342900" lvl="0" indent="-261938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685800" lvl="1" indent="-261938">
              <a:spcBef>
                <a:spcPts val="1575"/>
              </a:spcBef>
              <a:spcAft>
                <a:spcPts val="0"/>
              </a:spcAft>
              <a:buSzPts val="1900"/>
              <a:buChar char="○"/>
              <a:defRPr/>
            </a:lvl2pPr>
            <a:lvl3pPr marL="1028700" lvl="2" indent="-261938">
              <a:spcBef>
                <a:spcPts val="1575"/>
              </a:spcBef>
              <a:spcAft>
                <a:spcPts val="0"/>
              </a:spcAft>
              <a:buSzPts val="1900"/>
              <a:buChar char="■"/>
              <a:defRPr/>
            </a:lvl3pPr>
            <a:lvl4pPr marL="1371600" lvl="3" indent="-261938">
              <a:spcBef>
                <a:spcPts val="1575"/>
              </a:spcBef>
              <a:spcAft>
                <a:spcPts val="0"/>
              </a:spcAft>
              <a:buSzPts val="1900"/>
              <a:buChar char="●"/>
              <a:defRPr/>
            </a:lvl4pPr>
            <a:lvl5pPr marL="1714500" lvl="4" indent="-261938">
              <a:spcBef>
                <a:spcPts val="1575"/>
              </a:spcBef>
              <a:spcAft>
                <a:spcPts val="0"/>
              </a:spcAft>
              <a:buSzPts val="1900"/>
              <a:buChar char="○"/>
              <a:defRPr/>
            </a:lvl5pPr>
            <a:lvl6pPr marL="2057400" lvl="5" indent="-261938">
              <a:spcBef>
                <a:spcPts val="1575"/>
              </a:spcBef>
              <a:spcAft>
                <a:spcPts val="0"/>
              </a:spcAft>
              <a:buSzPts val="1900"/>
              <a:buChar char="■"/>
              <a:defRPr/>
            </a:lvl6pPr>
            <a:lvl7pPr marL="2400300" lvl="6" indent="-261938">
              <a:spcBef>
                <a:spcPts val="1575"/>
              </a:spcBef>
              <a:spcAft>
                <a:spcPts val="0"/>
              </a:spcAft>
              <a:buSzPts val="1900"/>
              <a:buChar char="●"/>
              <a:defRPr/>
            </a:lvl7pPr>
            <a:lvl8pPr marL="2743200" lvl="7" indent="-261938">
              <a:spcBef>
                <a:spcPts val="1575"/>
              </a:spcBef>
              <a:spcAft>
                <a:spcPts val="0"/>
              </a:spcAft>
              <a:buSzPts val="1900"/>
              <a:buChar char="○"/>
              <a:defRPr/>
            </a:lvl8pPr>
            <a:lvl9pPr marL="3086100" lvl="8" indent="-261938">
              <a:spcBef>
                <a:spcPts val="1575"/>
              </a:spcBef>
              <a:spcAft>
                <a:spcPts val="1575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87" name="Google Shape;187;p6"/>
          <p:cNvSpPr/>
          <p:nvPr/>
        </p:nvSpPr>
        <p:spPr>
          <a:xfrm>
            <a:off x="4600885" y="182981"/>
            <a:ext cx="554625" cy="64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6"/>
          <p:cNvSpPr/>
          <p:nvPr/>
        </p:nvSpPr>
        <p:spPr>
          <a:xfrm>
            <a:off x="7607622" y="3976409"/>
            <a:ext cx="708750" cy="473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6"/>
          <p:cNvSpPr/>
          <p:nvPr/>
        </p:nvSpPr>
        <p:spPr>
          <a:xfrm>
            <a:off x="7869179" y="753779"/>
            <a:ext cx="548550" cy="473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6"/>
          <p:cNvSpPr/>
          <p:nvPr/>
        </p:nvSpPr>
        <p:spPr>
          <a:xfrm rot="-2064314">
            <a:off x="863139" y="551882"/>
            <a:ext cx="461451" cy="618881"/>
          </a:xfrm>
          <a:custGeom>
            <a:avLst/>
            <a:gdLst/>
            <a:ahLst/>
            <a:cxnLst/>
            <a:rect l="l" t="t" r="r" b="b"/>
            <a:pathLst>
              <a:path w="615314" h="825237" extrusionOk="0">
                <a:moveTo>
                  <a:pt x="430339" y="650414"/>
                </a:moveTo>
                <a:cubicBezTo>
                  <a:pt x="475541" y="682620"/>
                  <a:pt x="483381" y="756286"/>
                  <a:pt x="445383" y="796826"/>
                </a:cubicBezTo>
                <a:cubicBezTo>
                  <a:pt x="407385" y="837367"/>
                  <a:pt x="332802" y="834047"/>
                  <a:pt x="299112" y="789905"/>
                </a:cubicBezTo>
                <a:cubicBezTo>
                  <a:pt x="265423" y="745762"/>
                  <a:pt x="282373" y="672379"/>
                  <a:pt x="332307" y="648083"/>
                </a:cubicBezTo>
                <a:cubicBezTo>
                  <a:pt x="282303" y="657123"/>
                  <a:pt x="231309" y="660372"/>
                  <a:pt x="180598" y="657759"/>
                </a:cubicBezTo>
                <a:lnTo>
                  <a:pt x="184765" y="482177"/>
                </a:lnTo>
                <a:cubicBezTo>
                  <a:pt x="148109" y="516997"/>
                  <a:pt x="92878" y="530911"/>
                  <a:pt x="44074" y="517633"/>
                </a:cubicBezTo>
                <a:cubicBezTo>
                  <a:pt x="30725" y="513960"/>
                  <a:pt x="17235" y="507957"/>
                  <a:pt x="9113" y="496727"/>
                </a:cubicBezTo>
                <a:cubicBezTo>
                  <a:pt x="2121" y="487121"/>
                  <a:pt x="-69" y="474691"/>
                  <a:pt x="2" y="462825"/>
                </a:cubicBezTo>
                <a:cubicBezTo>
                  <a:pt x="143" y="424615"/>
                  <a:pt x="23026" y="387324"/>
                  <a:pt x="56999" y="369737"/>
                </a:cubicBezTo>
                <a:cubicBezTo>
                  <a:pt x="90971" y="352151"/>
                  <a:pt x="134548" y="355188"/>
                  <a:pt x="165837" y="377153"/>
                </a:cubicBezTo>
                <a:cubicBezTo>
                  <a:pt x="153971" y="320863"/>
                  <a:pt x="153830" y="262100"/>
                  <a:pt x="165484" y="205739"/>
                </a:cubicBezTo>
                <a:cubicBezTo>
                  <a:pt x="214005" y="192743"/>
                  <a:pt x="264363" y="186316"/>
                  <a:pt x="314580" y="186740"/>
                </a:cubicBezTo>
                <a:cubicBezTo>
                  <a:pt x="275028" y="153474"/>
                  <a:pt x="265846" y="89555"/>
                  <a:pt x="294451" y="46543"/>
                </a:cubicBezTo>
                <a:cubicBezTo>
                  <a:pt x="323055" y="3530"/>
                  <a:pt x="385561" y="-12785"/>
                  <a:pt x="431540" y="10875"/>
                </a:cubicBezTo>
                <a:cubicBezTo>
                  <a:pt x="477519" y="34536"/>
                  <a:pt x="500685" y="94782"/>
                  <a:pt x="482322" y="143091"/>
                </a:cubicBezTo>
                <a:cubicBezTo>
                  <a:pt x="474058" y="164845"/>
                  <a:pt x="455695" y="185186"/>
                  <a:pt x="432458" y="186245"/>
                </a:cubicBezTo>
                <a:cubicBezTo>
                  <a:pt x="493764" y="178335"/>
                  <a:pt x="557046" y="186245"/>
                  <a:pt x="614467" y="209129"/>
                </a:cubicBezTo>
                <a:cubicBezTo>
                  <a:pt x="605709" y="259840"/>
                  <a:pt x="605992" y="312105"/>
                  <a:pt x="615315" y="362745"/>
                </a:cubicBezTo>
                <a:cubicBezTo>
                  <a:pt x="575410" y="349043"/>
                  <a:pt x="530702" y="340568"/>
                  <a:pt x="491645" y="356530"/>
                </a:cubicBezTo>
                <a:cubicBezTo>
                  <a:pt x="452587" y="372492"/>
                  <a:pt x="424901" y="421084"/>
                  <a:pt x="444253" y="458588"/>
                </a:cubicBezTo>
                <a:cubicBezTo>
                  <a:pt x="466995" y="502660"/>
                  <a:pt x="529501" y="501318"/>
                  <a:pt x="578447" y="493619"/>
                </a:cubicBezTo>
                <a:cubicBezTo>
                  <a:pt x="577952" y="555278"/>
                  <a:pt x="577458" y="616936"/>
                  <a:pt x="576964" y="678594"/>
                </a:cubicBezTo>
                <a:cubicBezTo>
                  <a:pt x="530773" y="658889"/>
                  <a:pt x="479991" y="650061"/>
                  <a:pt x="430269" y="650414"/>
                </a:cubicBezTo>
                <a:close/>
              </a:path>
            </a:pathLst>
          </a:custGeom>
          <a:solidFill>
            <a:schemeClr val="accent2"/>
          </a:solidFill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91" name="Google Shape;191;p6"/>
          <p:cNvGrpSpPr/>
          <p:nvPr/>
        </p:nvGrpSpPr>
        <p:grpSpPr>
          <a:xfrm rot="9627747">
            <a:off x="5393275" y="4151383"/>
            <a:ext cx="1721600" cy="725114"/>
            <a:chOff x="4590347" y="1490179"/>
            <a:chExt cx="1314037" cy="558745"/>
          </a:xfrm>
        </p:grpSpPr>
        <p:sp>
          <p:nvSpPr>
            <p:cNvPr id="192" name="Google Shape;192;p6"/>
            <p:cNvSpPr/>
            <p:nvPr/>
          </p:nvSpPr>
          <p:spPr>
            <a:xfrm>
              <a:off x="4590347" y="1490179"/>
              <a:ext cx="1314037" cy="558745"/>
            </a:xfrm>
            <a:custGeom>
              <a:avLst/>
              <a:gdLst/>
              <a:ahLst/>
              <a:cxnLst/>
              <a:rect l="l" t="t" r="r" b="b"/>
              <a:pathLst>
                <a:path w="1314037" h="558745" extrusionOk="0">
                  <a:moveTo>
                    <a:pt x="0" y="154469"/>
                  </a:moveTo>
                  <a:cubicBezTo>
                    <a:pt x="107637" y="99520"/>
                    <a:pt x="220996" y="55801"/>
                    <a:pt x="337674" y="24160"/>
                  </a:cubicBezTo>
                  <a:cubicBezTo>
                    <a:pt x="386478" y="10953"/>
                    <a:pt x="436412" y="-277"/>
                    <a:pt x="486981" y="5"/>
                  </a:cubicBezTo>
                  <a:cubicBezTo>
                    <a:pt x="561000" y="429"/>
                    <a:pt x="632476" y="25290"/>
                    <a:pt x="702256" y="49869"/>
                  </a:cubicBezTo>
                  <a:cubicBezTo>
                    <a:pt x="726764" y="58485"/>
                    <a:pt x="751908" y="67526"/>
                    <a:pt x="771119" y="84900"/>
                  </a:cubicBezTo>
                  <a:cubicBezTo>
                    <a:pt x="794355" y="105948"/>
                    <a:pt x="806151" y="137024"/>
                    <a:pt x="811871" y="167888"/>
                  </a:cubicBezTo>
                  <a:cubicBezTo>
                    <a:pt x="820488" y="214786"/>
                    <a:pt x="811024" y="272701"/>
                    <a:pt x="768082" y="293324"/>
                  </a:cubicBezTo>
                  <a:cubicBezTo>
                    <a:pt x="714828" y="318821"/>
                    <a:pt x="649992" y="256809"/>
                    <a:pt x="659879" y="198612"/>
                  </a:cubicBezTo>
                  <a:cubicBezTo>
                    <a:pt x="669767" y="140414"/>
                    <a:pt x="731497" y="101992"/>
                    <a:pt x="790542" y="100721"/>
                  </a:cubicBezTo>
                  <a:cubicBezTo>
                    <a:pt x="849587" y="99450"/>
                    <a:pt x="905312" y="126853"/>
                    <a:pt x="955458" y="157930"/>
                  </a:cubicBezTo>
                  <a:cubicBezTo>
                    <a:pt x="1110134" y="253702"/>
                    <a:pt x="1239243" y="392910"/>
                    <a:pt x="1314038" y="55874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6"/>
            <p:cNvSpPr/>
            <p:nvPr/>
          </p:nvSpPr>
          <p:spPr>
            <a:xfrm>
              <a:off x="4590347" y="1552973"/>
              <a:ext cx="115830" cy="139490"/>
            </a:xfrm>
            <a:custGeom>
              <a:avLst/>
              <a:gdLst/>
              <a:ahLst/>
              <a:cxnLst/>
              <a:rect l="l" t="t" r="r" b="b"/>
              <a:pathLst>
                <a:path w="115830" h="139490" extrusionOk="0">
                  <a:moveTo>
                    <a:pt x="115830" y="139491"/>
                  </a:moveTo>
                  <a:lnTo>
                    <a:pt x="0" y="91605"/>
                  </a:lnTo>
                  <a:lnTo>
                    <a:pt x="65331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4" name="Google Shape;194;p6"/>
          <p:cNvSpPr/>
          <p:nvPr/>
        </p:nvSpPr>
        <p:spPr>
          <a:xfrm rot="2085787">
            <a:off x="1337374" y="4040923"/>
            <a:ext cx="385293" cy="507902"/>
          </a:xfrm>
          <a:custGeom>
            <a:avLst/>
            <a:gdLst/>
            <a:ahLst/>
            <a:cxnLst/>
            <a:rect l="l" t="t" r="r" b="b"/>
            <a:pathLst>
              <a:path w="385418" h="508066" extrusionOk="0">
                <a:moveTo>
                  <a:pt x="106225" y="240597"/>
                </a:moveTo>
                <a:cubicBezTo>
                  <a:pt x="118090" y="327894"/>
                  <a:pt x="118302" y="416744"/>
                  <a:pt x="106719" y="504041"/>
                </a:cubicBezTo>
                <a:lnTo>
                  <a:pt x="262737" y="508066"/>
                </a:lnTo>
                <a:cubicBezTo>
                  <a:pt x="260265" y="412648"/>
                  <a:pt x="263585" y="317159"/>
                  <a:pt x="272696" y="222164"/>
                </a:cubicBezTo>
                <a:cubicBezTo>
                  <a:pt x="310340" y="224071"/>
                  <a:pt x="348126" y="222234"/>
                  <a:pt x="385418" y="216866"/>
                </a:cubicBezTo>
                <a:cubicBezTo>
                  <a:pt x="319875" y="153654"/>
                  <a:pt x="260265" y="84297"/>
                  <a:pt x="207576" y="9997"/>
                </a:cubicBezTo>
                <a:cubicBezTo>
                  <a:pt x="204469" y="5617"/>
                  <a:pt x="200867" y="885"/>
                  <a:pt x="195570" y="108"/>
                </a:cubicBezTo>
                <a:cubicBezTo>
                  <a:pt x="189284" y="-810"/>
                  <a:pt x="183916" y="4276"/>
                  <a:pt x="179608" y="8866"/>
                </a:cubicBezTo>
                <a:cubicBezTo>
                  <a:pt x="115336" y="78506"/>
                  <a:pt x="55302" y="152171"/>
                  <a:pt x="0" y="229226"/>
                </a:cubicBezTo>
                <a:cubicBezTo>
                  <a:pt x="36727" y="229650"/>
                  <a:pt x="73453" y="232405"/>
                  <a:pt x="106154" y="240668"/>
                </a:cubicBezTo>
                <a:close/>
              </a:path>
            </a:pathLst>
          </a:custGeom>
          <a:noFill/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95" name="Google Shape;195;p6"/>
          <p:cNvGrpSpPr/>
          <p:nvPr/>
        </p:nvGrpSpPr>
        <p:grpSpPr>
          <a:xfrm>
            <a:off x="594080" y="3296473"/>
            <a:ext cx="515429" cy="488390"/>
            <a:chOff x="1759452" y="6189595"/>
            <a:chExt cx="687238" cy="651187"/>
          </a:xfrm>
        </p:grpSpPr>
        <p:sp>
          <p:nvSpPr>
            <p:cNvPr id="196" name="Google Shape;196;p6"/>
            <p:cNvSpPr/>
            <p:nvPr/>
          </p:nvSpPr>
          <p:spPr>
            <a:xfrm>
              <a:off x="1760666" y="6189595"/>
              <a:ext cx="516747" cy="588290"/>
            </a:xfrm>
            <a:custGeom>
              <a:avLst/>
              <a:gdLst/>
              <a:ahLst/>
              <a:cxnLst/>
              <a:rect l="l" t="t" r="r" b="b"/>
              <a:pathLst>
                <a:path w="516747" h="588290" extrusionOk="0">
                  <a:moveTo>
                    <a:pt x="354232" y="584780"/>
                  </a:moveTo>
                  <a:cubicBezTo>
                    <a:pt x="290667" y="595163"/>
                    <a:pt x="224771" y="581672"/>
                    <a:pt x="165938" y="555399"/>
                  </a:cubicBezTo>
                  <a:cubicBezTo>
                    <a:pt x="144961" y="546005"/>
                    <a:pt x="124620" y="534987"/>
                    <a:pt x="106680" y="520650"/>
                  </a:cubicBezTo>
                  <a:cubicBezTo>
                    <a:pt x="80407" y="499673"/>
                    <a:pt x="59925" y="472199"/>
                    <a:pt x="43680" y="442747"/>
                  </a:cubicBezTo>
                  <a:cubicBezTo>
                    <a:pt x="3846" y="370565"/>
                    <a:pt x="-11269" y="283622"/>
                    <a:pt x="8931" y="203600"/>
                  </a:cubicBezTo>
                  <a:cubicBezTo>
                    <a:pt x="29131" y="123649"/>
                    <a:pt x="86269" y="52314"/>
                    <a:pt x="162759" y="21450"/>
                  </a:cubicBezTo>
                  <a:cubicBezTo>
                    <a:pt x="207749" y="3298"/>
                    <a:pt x="257260" y="-798"/>
                    <a:pt x="305781" y="120"/>
                  </a:cubicBezTo>
                  <a:cubicBezTo>
                    <a:pt x="323862" y="473"/>
                    <a:pt x="342084" y="1462"/>
                    <a:pt x="359671" y="5558"/>
                  </a:cubicBezTo>
                  <a:cubicBezTo>
                    <a:pt x="385733" y="11562"/>
                    <a:pt x="409887" y="24063"/>
                    <a:pt x="432135" y="38824"/>
                  </a:cubicBezTo>
                  <a:cubicBezTo>
                    <a:pt x="470840" y="64533"/>
                    <a:pt x="506083" y="100059"/>
                    <a:pt x="516748" y="145261"/>
                  </a:cubicBezTo>
                  <a:lnTo>
                    <a:pt x="424225" y="191522"/>
                  </a:lnTo>
                  <a:cubicBezTo>
                    <a:pt x="404025" y="201622"/>
                    <a:pt x="383826" y="211722"/>
                    <a:pt x="364685" y="223658"/>
                  </a:cubicBezTo>
                  <a:cubicBezTo>
                    <a:pt x="353032" y="230933"/>
                    <a:pt x="341872" y="238843"/>
                    <a:pt x="330148" y="246047"/>
                  </a:cubicBezTo>
                  <a:cubicBezTo>
                    <a:pt x="294269" y="268013"/>
                    <a:pt x="254293" y="282421"/>
                    <a:pt x="214671" y="296617"/>
                  </a:cubicBezTo>
                  <a:cubicBezTo>
                    <a:pt x="267854" y="388010"/>
                    <a:pt x="321390" y="480250"/>
                    <a:pt x="354374" y="584780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6"/>
            <p:cNvSpPr/>
            <p:nvPr/>
          </p:nvSpPr>
          <p:spPr>
            <a:xfrm>
              <a:off x="1759452" y="6461846"/>
              <a:ext cx="357847" cy="378936"/>
            </a:xfrm>
            <a:custGeom>
              <a:avLst/>
              <a:gdLst/>
              <a:ahLst/>
              <a:cxnLst/>
              <a:rect l="l" t="t" r="r" b="b"/>
              <a:pathLst>
                <a:path w="357847" h="378936" extrusionOk="0">
                  <a:moveTo>
                    <a:pt x="1175" y="0"/>
                  </a:moveTo>
                  <a:cubicBezTo>
                    <a:pt x="-4404" y="74937"/>
                    <a:pt x="11487" y="170144"/>
                    <a:pt x="15301" y="188013"/>
                  </a:cubicBezTo>
                  <a:cubicBezTo>
                    <a:pt x="21869" y="218877"/>
                    <a:pt x="45671" y="261395"/>
                    <a:pt x="69755" y="281877"/>
                  </a:cubicBezTo>
                  <a:cubicBezTo>
                    <a:pt x="154509" y="354130"/>
                    <a:pt x="246679" y="384854"/>
                    <a:pt x="357848" y="378002"/>
                  </a:cubicBezTo>
                  <a:lnTo>
                    <a:pt x="353893" y="314155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6"/>
            <p:cNvSpPr/>
            <p:nvPr/>
          </p:nvSpPr>
          <p:spPr>
            <a:xfrm>
              <a:off x="2016302" y="6339164"/>
              <a:ext cx="262595" cy="207081"/>
            </a:xfrm>
            <a:custGeom>
              <a:avLst/>
              <a:gdLst/>
              <a:ahLst/>
              <a:cxnLst/>
              <a:rect l="l" t="t" r="r" b="b"/>
              <a:pathLst>
                <a:path w="262595" h="207081" extrusionOk="0">
                  <a:moveTo>
                    <a:pt x="259629" y="0"/>
                  </a:moveTo>
                  <a:lnTo>
                    <a:pt x="262596" y="77621"/>
                  </a:lnTo>
                  <a:cubicBezTo>
                    <a:pt x="175935" y="122540"/>
                    <a:pt x="88356" y="165694"/>
                    <a:pt x="0" y="20708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6"/>
            <p:cNvSpPr/>
            <p:nvPr/>
          </p:nvSpPr>
          <p:spPr>
            <a:xfrm>
              <a:off x="2144068" y="6377516"/>
              <a:ext cx="291415" cy="351869"/>
            </a:xfrm>
            <a:custGeom>
              <a:avLst/>
              <a:gdLst/>
              <a:ahLst/>
              <a:cxnLst/>
              <a:rect l="l" t="t" r="r" b="b"/>
              <a:pathLst>
                <a:path w="291415" h="351869" extrusionOk="0">
                  <a:moveTo>
                    <a:pt x="0" y="145494"/>
                  </a:moveTo>
                  <a:lnTo>
                    <a:pt x="237381" y="0"/>
                  </a:lnTo>
                  <a:cubicBezTo>
                    <a:pt x="278628" y="51488"/>
                    <a:pt x="297839" y="119998"/>
                    <a:pt x="289505" y="185470"/>
                  </a:cubicBezTo>
                  <a:cubicBezTo>
                    <a:pt x="281171" y="250942"/>
                    <a:pt x="245292" y="312389"/>
                    <a:pt x="192462" y="351870"/>
                  </a:cubicBezTo>
                  <a:cubicBezTo>
                    <a:pt x="130803" y="281736"/>
                    <a:pt x="68015" y="212591"/>
                    <a:pt x="71" y="145494"/>
                  </a:cubicBezTo>
                  <a:close/>
                </a:path>
              </a:pathLst>
            </a:custGeom>
            <a:solidFill>
              <a:schemeClr val="accent2"/>
            </a:solidFill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6"/>
            <p:cNvSpPr/>
            <p:nvPr/>
          </p:nvSpPr>
          <p:spPr>
            <a:xfrm>
              <a:off x="2144447" y="6528166"/>
              <a:ext cx="191629" cy="275803"/>
            </a:xfrm>
            <a:custGeom>
              <a:avLst/>
              <a:gdLst/>
              <a:ahLst/>
              <a:cxnLst/>
              <a:rect l="l" t="t" r="r" b="b"/>
              <a:pathLst>
                <a:path w="191629" h="275803" extrusionOk="0">
                  <a:moveTo>
                    <a:pt x="822" y="0"/>
                  </a:moveTo>
                  <a:cubicBezTo>
                    <a:pt x="-2004" y="22248"/>
                    <a:pt x="3364" y="66532"/>
                    <a:pt x="3364" y="66532"/>
                  </a:cubicBezTo>
                  <a:cubicBezTo>
                    <a:pt x="3364" y="66532"/>
                    <a:pt x="11345" y="84330"/>
                    <a:pt x="17419" y="91887"/>
                  </a:cubicBezTo>
                  <a:cubicBezTo>
                    <a:pt x="121808" y="220078"/>
                    <a:pt x="116652" y="193804"/>
                    <a:pt x="183396" y="275803"/>
                  </a:cubicBezTo>
                  <a:cubicBezTo>
                    <a:pt x="191376" y="252637"/>
                    <a:pt x="193637" y="227494"/>
                    <a:pt x="189823" y="203268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6"/>
            <p:cNvSpPr/>
            <p:nvPr/>
          </p:nvSpPr>
          <p:spPr>
            <a:xfrm>
              <a:off x="2331657" y="6455772"/>
              <a:ext cx="115033" cy="343253"/>
            </a:xfrm>
            <a:custGeom>
              <a:avLst/>
              <a:gdLst/>
              <a:ahLst/>
              <a:cxnLst/>
              <a:rect l="l" t="t" r="r" b="b"/>
              <a:pathLst>
                <a:path w="115033" h="343253" extrusionOk="0">
                  <a:moveTo>
                    <a:pt x="0" y="343253"/>
                  </a:moveTo>
                  <a:cubicBezTo>
                    <a:pt x="29099" y="339298"/>
                    <a:pt x="52194" y="316626"/>
                    <a:pt x="68651" y="292260"/>
                  </a:cubicBezTo>
                  <a:cubicBezTo>
                    <a:pt x="125365" y="208283"/>
                    <a:pt x="125859" y="95843"/>
                    <a:pt x="92806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2" name="Google Shape;202;p6"/>
          <p:cNvGrpSpPr/>
          <p:nvPr/>
        </p:nvGrpSpPr>
        <p:grpSpPr>
          <a:xfrm>
            <a:off x="7957314" y="789349"/>
            <a:ext cx="403154" cy="395528"/>
            <a:chOff x="3769213" y="6330241"/>
            <a:chExt cx="537539" cy="527370"/>
          </a:xfrm>
        </p:grpSpPr>
        <p:sp>
          <p:nvSpPr>
            <p:cNvPr id="203" name="Google Shape;203;p6"/>
            <p:cNvSpPr/>
            <p:nvPr/>
          </p:nvSpPr>
          <p:spPr>
            <a:xfrm>
              <a:off x="3769213" y="6330241"/>
              <a:ext cx="537539" cy="527370"/>
            </a:xfrm>
            <a:custGeom>
              <a:avLst/>
              <a:gdLst/>
              <a:ahLst/>
              <a:cxnLst/>
              <a:rect l="l" t="t" r="r" b="b"/>
              <a:pathLst>
                <a:path w="537539" h="527370" extrusionOk="0">
                  <a:moveTo>
                    <a:pt x="32570" y="392505"/>
                  </a:moveTo>
                  <a:cubicBezTo>
                    <a:pt x="-11502" y="311777"/>
                    <a:pt x="-11079" y="208095"/>
                    <a:pt x="35253" y="128638"/>
                  </a:cubicBezTo>
                  <a:cubicBezTo>
                    <a:pt x="81586" y="49181"/>
                    <a:pt x="172625" y="-2519"/>
                    <a:pt x="264583" y="95"/>
                  </a:cubicBezTo>
                  <a:cubicBezTo>
                    <a:pt x="294247" y="942"/>
                    <a:pt x="323558" y="7017"/>
                    <a:pt x="352233" y="14644"/>
                  </a:cubicBezTo>
                  <a:cubicBezTo>
                    <a:pt x="376458" y="21071"/>
                    <a:pt x="400754" y="28840"/>
                    <a:pt x="421519" y="42895"/>
                  </a:cubicBezTo>
                  <a:cubicBezTo>
                    <a:pt x="441789" y="56668"/>
                    <a:pt x="457752" y="75879"/>
                    <a:pt x="472019" y="95796"/>
                  </a:cubicBezTo>
                  <a:cubicBezTo>
                    <a:pt x="505355" y="142269"/>
                    <a:pt x="531699" y="195594"/>
                    <a:pt x="536714" y="252591"/>
                  </a:cubicBezTo>
                  <a:cubicBezTo>
                    <a:pt x="541729" y="310364"/>
                    <a:pt x="523718" y="369763"/>
                    <a:pt x="487486" y="414965"/>
                  </a:cubicBezTo>
                  <a:cubicBezTo>
                    <a:pt x="463755" y="444629"/>
                    <a:pt x="432961" y="467866"/>
                    <a:pt x="400896" y="488207"/>
                  </a:cubicBezTo>
                  <a:cubicBezTo>
                    <a:pt x="381826" y="500284"/>
                    <a:pt x="361980" y="511585"/>
                    <a:pt x="340438" y="518365"/>
                  </a:cubicBezTo>
                  <a:cubicBezTo>
                    <a:pt x="324264" y="523450"/>
                    <a:pt x="307384" y="525993"/>
                    <a:pt x="290504" y="526911"/>
                  </a:cubicBezTo>
                  <a:cubicBezTo>
                    <a:pt x="191342" y="532561"/>
                    <a:pt x="83846" y="486017"/>
                    <a:pt x="32711" y="392364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6"/>
            <p:cNvSpPr/>
            <p:nvPr/>
          </p:nvSpPr>
          <p:spPr>
            <a:xfrm>
              <a:off x="4028385" y="6383872"/>
              <a:ext cx="2445" cy="64381"/>
            </a:xfrm>
            <a:custGeom>
              <a:avLst/>
              <a:gdLst/>
              <a:ahLst/>
              <a:cxnLst/>
              <a:rect l="l" t="t" r="r" b="b"/>
              <a:pathLst>
                <a:path w="2445" h="64381" extrusionOk="0">
                  <a:moveTo>
                    <a:pt x="186" y="0"/>
                  </a:moveTo>
                  <a:cubicBezTo>
                    <a:pt x="327" y="18999"/>
                    <a:pt x="-874" y="38634"/>
                    <a:pt x="1457" y="57562"/>
                  </a:cubicBezTo>
                  <a:cubicBezTo>
                    <a:pt x="1739" y="60105"/>
                    <a:pt x="2022" y="69075"/>
                    <a:pt x="2446" y="6123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6"/>
            <p:cNvSpPr/>
            <p:nvPr/>
          </p:nvSpPr>
          <p:spPr>
            <a:xfrm>
              <a:off x="4197301" y="6593497"/>
              <a:ext cx="57561" cy="2048"/>
            </a:xfrm>
            <a:custGeom>
              <a:avLst/>
              <a:gdLst/>
              <a:ahLst/>
              <a:cxnLst/>
              <a:rect l="l" t="t" r="r" b="b"/>
              <a:pathLst>
                <a:path w="57561" h="2048" extrusionOk="0">
                  <a:moveTo>
                    <a:pt x="0" y="0"/>
                  </a:moveTo>
                  <a:lnTo>
                    <a:pt x="57562" y="2048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6"/>
            <p:cNvSpPr/>
            <p:nvPr/>
          </p:nvSpPr>
          <p:spPr>
            <a:xfrm>
              <a:off x="4029206" y="6762510"/>
              <a:ext cx="1391" cy="49298"/>
            </a:xfrm>
            <a:custGeom>
              <a:avLst/>
              <a:gdLst/>
              <a:ahLst/>
              <a:cxnLst/>
              <a:rect l="l" t="t" r="r" b="b"/>
              <a:pathLst>
                <a:path w="1391" h="49298" extrusionOk="0">
                  <a:moveTo>
                    <a:pt x="0" y="0"/>
                  </a:moveTo>
                  <a:cubicBezTo>
                    <a:pt x="1201" y="16386"/>
                    <a:pt x="1625" y="32842"/>
                    <a:pt x="1271" y="49299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6"/>
            <p:cNvSpPr/>
            <p:nvPr/>
          </p:nvSpPr>
          <p:spPr>
            <a:xfrm>
              <a:off x="3806021" y="6603799"/>
              <a:ext cx="67371" cy="4953"/>
            </a:xfrm>
            <a:custGeom>
              <a:avLst/>
              <a:gdLst/>
              <a:ahLst/>
              <a:cxnLst/>
              <a:rect l="l" t="t" r="r" b="b"/>
              <a:pathLst>
                <a:path w="67371" h="4953" extrusionOk="0">
                  <a:moveTo>
                    <a:pt x="0" y="4953"/>
                  </a:moveTo>
                  <a:cubicBezTo>
                    <a:pt x="20624" y="2764"/>
                    <a:pt x="41247" y="1139"/>
                    <a:pt x="61870" y="9"/>
                  </a:cubicBezTo>
                  <a:cubicBezTo>
                    <a:pt x="64484" y="-132"/>
                    <a:pt x="68298" y="1351"/>
                    <a:pt x="67168" y="368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6"/>
            <p:cNvSpPr/>
            <p:nvPr/>
          </p:nvSpPr>
          <p:spPr>
            <a:xfrm>
              <a:off x="4004640" y="6598359"/>
              <a:ext cx="60296" cy="53656"/>
            </a:xfrm>
            <a:custGeom>
              <a:avLst/>
              <a:gdLst/>
              <a:ahLst/>
              <a:cxnLst/>
              <a:rect l="l" t="t" r="r" b="b"/>
              <a:pathLst>
                <a:path w="60296" h="53656" extrusionOk="0">
                  <a:moveTo>
                    <a:pt x="24213" y="1211"/>
                  </a:moveTo>
                  <a:cubicBezTo>
                    <a:pt x="16373" y="-1048"/>
                    <a:pt x="7686" y="3754"/>
                    <a:pt x="3519" y="10746"/>
                  </a:cubicBezTo>
                  <a:cubicBezTo>
                    <a:pt x="-1425" y="19080"/>
                    <a:pt x="-1002" y="30028"/>
                    <a:pt x="3801" y="38432"/>
                  </a:cubicBezTo>
                  <a:cubicBezTo>
                    <a:pt x="8674" y="46908"/>
                    <a:pt x="17785" y="52699"/>
                    <a:pt x="27461" y="53547"/>
                  </a:cubicBezTo>
                  <a:cubicBezTo>
                    <a:pt x="37138" y="54394"/>
                    <a:pt x="47167" y="50298"/>
                    <a:pt x="53453" y="42811"/>
                  </a:cubicBezTo>
                  <a:cubicBezTo>
                    <a:pt x="60092" y="34901"/>
                    <a:pt x="62281" y="23248"/>
                    <a:pt x="58326" y="13642"/>
                  </a:cubicBezTo>
                  <a:cubicBezTo>
                    <a:pt x="54371" y="4037"/>
                    <a:pt x="44342" y="-2814"/>
                    <a:pt x="24213" y="1141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6"/>
            <p:cNvSpPr/>
            <p:nvPr/>
          </p:nvSpPr>
          <p:spPr>
            <a:xfrm>
              <a:off x="4057599" y="6505635"/>
              <a:ext cx="91534" cy="95560"/>
            </a:xfrm>
            <a:custGeom>
              <a:avLst/>
              <a:gdLst/>
              <a:ahLst/>
              <a:cxnLst/>
              <a:rect l="l" t="t" r="r" b="b"/>
              <a:pathLst>
                <a:path w="91534" h="95560" extrusionOk="0">
                  <a:moveTo>
                    <a:pt x="0" y="95560"/>
                  </a:moveTo>
                  <a:lnTo>
                    <a:pt x="91534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6"/>
            <p:cNvSpPr/>
            <p:nvPr/>
          </p:nvSpPr>
          <p:spPr>
            <a:xfrm>
              <a:off x="3961827" y="6533816"/>
              <a:ext cx="51064" cy="65331"/>
            </a:xfrm>
            <a:custGeom>
              <a:avLst/>
              <a:gdLst/>
              <a:ahLst/>
              <a:cxnLst/>
              <a:rect l="l" t="t" r="r" b="b"/>
              <a:pathLst>
                <a:path w="51064" h="65331" extrusionOk="0">
                  <a:moveTo>
                    <a:pt x="51064" y="65331"/>
                  </a:moveTo>
                  <a:cubicBezTo>
                    <a:pt x="33125" y="44284"/>
                    <a:pt x="16103" y="22460"/>
                    <a:pt x="0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6"/>
            <p:cNvSpPr/>
            <p:nvPr/>
          </p:nvSpPr>
          <p:spPr>
            <a:xfrm>
              <a:off x="4118621" y="6503658"/>
              <a:ext cx="33678" cy="35455"/>
            </a:xfrm>
            <a:custGeom>
              <a:avLst/>
              <a:gdLst/>
              <a:ahLst/>
              <a:cxnLst/>
              <a:rect l="l" t="t" r="r" b="b"/>
              <a:pathLst>
                <a:path w="33678" h="35455" extrusionOk="0">
                  <a:moveTo>
                    <a:pt x="0" y="10524"/>
                  </a:moveTo>
                  <a:lnTo>
                    <a:pt x="33548" y="0"/>
                  </a:lnTo>
                  <a:cubicBezTo>
                    <a:pt x="34184" y="12007"/>
                    <a:pt x="32489" y="24084"/>
                    <a:pt x="28604" y="3545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6"/>
            <p:cNvSpPr/>
            <p:nvPr/>
          </p:nvSpPr>
          <p:spPr>
            <a:xfrm>
              <a:off x="3960693" y="6527514"/>
              <a:ext cx="26135" cy="29891"/>
            </a:xfrm>
            <a:custGeom>
              <a:avLst/>
              <a:gdLst/>
              <a:ahLst/>
              <a:cxnLst/>
              <a:rect l="l" t="t" r="r" b="b"/>
              <a:pathLst>
                <a:path w="26135" h="29891" extrusionOk="0">
                  <a:moveTo>
                    <a:pt x="2970" y="29891"/>
                  </a:moveTo>
                  <a:cubicBezTo>
                    <a:pt x="922" y="20145"/>
                    <a:pt x="-67" y="10186"/>
                    <a:pt x="4" y="298"/>
                  </a:cubicBezTo>
                  <a:cubicBezTo>
                    <a:pt x="215" y="1569"/>
                    <a:pt x="922" y="1075"/>
                    <a:pt x="1133" y="2346"/>
                  </a:cubicBezTo>
                  <a:cubicBezTo>
                    <a:pt x="1133" y="1782"/>
                    <a:pt x="639" y="-196"/>
                    <a:pt x="1133" y="16"/>
                  </a:cubicBezTo>
                  <a:cubicBezTo>
                    <a:pt x="17872" y="6867"/>
                    <a:pt x="18226" y="7149"/>
                    <a:pt x="26136" y="9833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3" name="Google Shape;213;p6"/>
          <p:cNvSpPr/>
          <p:nvPr/>
        </p:nvSpPr>
        <p:spPr>
          <a:xfrm rot="9520326">
            <a:off x="5943461" y="306093"/>
            <a:ext cx="755673" cy="470923"/>
          </a:xfrm>
          <a:custGeom>
            <a:avLst/>
            <a:gdLst/>
            <a:ahLst/>
            <a:cxnLst/>
            <a:rect l="l" t="t" r="r" b="b"/>
            <a:pathLst>
              <a:path w="618491" h="385433" extrusionOk="0">
                <a:moveTo>
                  <a:pt x="0" y="190908"/>
                </a:moveTo>
                <a:cubicBezTo>
                  <a:pt x="30794" y="254191"/>
                  <a:pt x="58763" y="318887"/>
                  <a:pt x="83836" y="384712"/>
                </a:cubicBezTo>
                <a:cubicBezTo>
                  <a:pt x="170143" y="390221"/>
                  <a:pt x="256239" y="363665"/>
                  <a:pt x="332376" y="322700"/>
                </a:cubicBezTo>
                <a:cubicBezTo>
                  <a:pt x="471443" y="247834"/>
                  <a:pt x="556974" y="149449"/>
                  <a:pt x="575267" y="123811"/>
                </a:cubicBezTo>
                <a:cubicBezTo>
                  <a:pt x="596879" y="157854"/>
                  <a:pt x="601117" y="163645"/>
                  <a:pt x="618491" y="179678"/>
                </a:cubicBezTo>
                <a:lnTo>
                  <a:pt x="616796" y="0"/>
                </a:lnTo>
                <a:cubicBezTo>
                  <a:pt x="556974" y="7416"/>
                  <a:pt x="496446" y="8758"/>
                  <a:pt x="436341" y="4097"/>
                </a:cubicBezTo>
                <a:cubicBezTo>
                  <a:pt x="455481" y="19917"/>
                  <a:pt x="470666" y="40329"/>
                  <a:pt x="480343" y="63142"/>
                </a:cubicBezTo>
                <a:cubicBezTo>
                  <a:pt x="396436" y="122540"/>
                  <a:pt x="308151" y="183704"/>
                  <a:pt x="206305" y="197759"/>
                </a:cubicBezTo>
                <a:cubicBezTo>
                  <a:pt x="143305" y="206446"/>
                  <a:pt x="47603" y="193945"/>
                  <a:pt x="0" y="190908"/>
                </a:cubicBezTo>
                <a:close/>
              </a:path>
            </a:pathLst>
          </a:custGeom>
          <a:noFill/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14" name="Google Shape;214;p6"/>
          <p:cNvGrpSpPr/>
          <p:nvPr/>
        </p:nvGrpSpPr>
        <p:grpSpPr>
          <a:xfrm rot="-4452001">
            <a:off x="2846386" y="3937695"/>
            <a:ext cx="279206" cy="1152500"/>
            <a:chOff x="2748074" y="4303871"/>
            <a:chExt cx="377938" cy="1362206"/>
          </a:xfrm>
        </p:grpSpPr>
        <p:sp>
          <p:nvSpPr>
            <p:cNvPr id="215" name="Google Shape;215;p6"/>
            <p:cNvSpPr/>
            <p:nvPr/>
          </p:nvSpPr>
          <p:spPr>
            <a:xfrm>
              <a:off x="2748074" y="4326119"/>
              <a:ext cx="377938" cy="1339958"/>
            </a:xfrm>
            <a:custGeom>
              <a:avLst/>
              <a:gdLst/>
              <a:ahLst/>
              <a:cxnLst/>
              <a:rect l="l" t="t" r="r" b="b"/>
              <a:pathLst>
                <a:path w="377938" h="1339958" extrusionOk="0">
                  <a:moveTo>
                    <a:pt x="377939" y="1339958"/>
                  </a:moveTo>
                  <a:cubicBezTo>
                    <a:pt x="225806" y="1229072"/>
                    <a:pt x="122688" y="1061260"/>
                    <a:pt x="58629" y="884195"/>
                  </a:cubicBezTo>
                  <a:cubicBezTo>
                    <a:pt x="38853" y="829599"/>
                    <a:pt x="22467" y="773661"/>
                    <a:pt x="12155" y="716523"/>
                  </a:cubicBezTo>
                  <a:cubicBezTo>
                    <a:pt x="-33965" y="460143"/>
                    <a:pt x="53261" y="183563"/>
                    <a:pt x="238095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6"/>
            <p:cNvSpPr/>
            <p:nvPr/>
          </p:nvSpPr>
          <p:spPr>
            <a:xfrm>
              <a:off x="2804725" y="4303871"/>
              <a:ext cx="203762" cy="172473"/>
            </a:xfrm>
            <a:custGeom>
              <a:avLst/>
              <a:gdLst/>
              <a:ahLst/>
              <a:cxnLst/>
              <a:rect l="l" t="t" r="r" b="b"/>
              <a:pathLst>
                <a:path w="203762" h="172473" extrusionOk="0">
                  <a:moveTo>
                    <a:pt x="0" y="80304"/>
                  </a:moveTo>
                  <a:lnTo>
                    <a:pt x="136101" y="25850"/>
                  </a:lnTo>
                  <a:cubicBezTo>
                    <a:pt x="153546" y="18858"/>
                    <a:pt x="171203" y="11795"/>
                    <a:pt x="185823" y="0"/>
                  </a:cubicBezTo>
                  <a:cubicBezTo>
                    <a:pt x="181656" y="57986"/>
                    <a:pt x="187800" y="116607"/>
                    <a:pt x="203762" y="17247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7" name="Google Shape;217;p6"/>
          <p:cNvGrpSpPr/>
          <p:nvPr/>
        </p:nvGrpSpPr>
        <p:grpSpPr>
          <a:xfrm>
            <a:off x="4653553" y="156384"/>
            <a:ext cx="536071" cy="598252"/>
            <a:chOff x="5932213" y="4153080"/>
            <a:chExt cx="714761" cy="797669"/>
          </a:xfrm>
        </p:grpSpPr>
        <p:sp>
          <p:nvSpPr>
            <p:cNvPr id="218" name="Google Shape;218;p6"/>
            <p:cNvSpPr/>
            <p:nvPr/>
          </p:nvSpPr>
          <p:spPr>
            <a:xfrm>
              <a:off x="6140446" y="4442969"/>
              <a:ext cx="302911" cy="462703"/>
            </a:xfrm>
            <a:custGeom>
              <a:avLst/>
              <a:gdLst/>
              <a:ahLst/>
              <a:cxnLst/>
              <a:rect l="l" t="t" r="r" b="b"/>
              <a:pathLst>
                <a:path w="302911" h="462703" extrusionOk="0">
                  <a:moveTo>
                    <a:pt x="140740" y="462655"/>
                  </a:moveTo>
                  <a:cubicBezTo>
                    <a:pt x="129652" y="463361"/>
                    <a:pt x="119693" y="456369"/>
                    <a:pt x="117716" y="446340"/>
                  </a:cubicBezTo>
                  <a:cubicBezTo>
                    <a:pt x="110794" y="411873"/>
                    <a:pt x="93278" y="335312"/>
                    <a:pt x="67569" y="296537"/>
                  </a:cubicBezTo>
                  <a:cubicBezTo>
                    <a:pt x="33739" y="245614"/>
                    <a:pt x="-3483" y="191301"/>
                    <a:pt x="261" y="131832"/>
                  </a:cubicBezTo>
                  <a:cubicBezTo>
                    <a:pt x="3015" y="88325"/>
                    <a:pt x="29501" y="46584"/>
                    <a:pt x="69477" y="22641"/>
                  </a:cubicBezTo>
                  <a:cubicBezTo>
                    <a:pt x="109523" y="-1231"/>
                    <a:pt x="162070" y="-6670"/>
                    <a:pt x="206919" y="8445"/>
                  </a:cubicBezTo>
                  <a:cubicBezTo>
                    <a:pt x="223234" y="13954"/>
                    <a:pt x="238561" y="22005"/>
                    <a:pt x="251274" y="32812"/>
                  </a:cubicBezTo>
                  <a:cubicBezTo>
                    <a:pt x="275075" y="52940"/>
                    <a:pt x="288706" y="81333"/>
                    <a:pt x="296052" y="110220"/>
                  </a:cubicBezTo>
                  <a:cubicBezTo>
                    <a:pt x="308694" y="160154"/>
                    <a:pt x="303750" y="213620"/>
                    <a:pt x="282138" y="260941"/>
                  </a:cubicBezTo>
                  <a:cubicBezTo>
                    <a:pt x="269919" y="287709"/>
                    <a:pt x="252474" y="312641"/>
                    <a:pt x="243858" y="340609"/>
                  </a:cubicBezTo>
                  <a:cubicBezTo>
                    <a:pt x="236018" y="366247"/>
                    <a:pt x="238561" y="411096"/>
                    <a:pt x="240891" y="436664"/>
                  </a:cubicBezTo>
                  <a:cubicBezTo>
                    <a:pt x="241880" y="447399"/>
                    <a:pt x="233051" y="456722"/>
                    <a:pt x="221327" y="457428"/>
                  </a:cubicBezTo>
                  <a:lnTo>
                    <a:pt x="140740" y="462513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6"/>
            <p:cNvSpPr/>
            <p:nvPr/>
          </p:nvSpPr>
          <p:spPr>
            <a:xfrm>
              <a:off x="6204765" y="4536238"/>
              <a:ext cx="162465" cy="244655"/>
            </a:xfrm>
            <a:custGeom>
              <a:avLst/>
              <a:gdLst/>
              <a:ahLst/>
              <a:cxnLst/>
              <a:rect l="l" t="t" r="r" b="b"/>
              <a:pathLst>
                <a:path w="162465" h="244655" extrusionOk="0">
                  <a:moveTo>
                    <a:pt x="72537" y="244656"/>
                  </a:moveTo>
                  <a:cubicBezTo>
                    <a:pt x="75363" y="183421"/>
                    <a:pt x="65687" y="121622"/>
                    <a:pt x="44145" y="64201"/>
                  </a:cubicBezTo>
                  <a:cubicBezTo>
                    <a:pt x="40896" y="55655"/>
                    <a:pt x="37152" y="46756"/>
                    <a:pt x="30090" y="40964"/>
                  </a:cubicBezTo>
                  <a:cubicBezTo>
                    <a:pt x="23027" y="35173"/>
                    <a:pt x="11585" y="33619"/>
                    <a:pt x="5017" y="40046"/>
                  </a:cubicBezTo>
                  <a:cubicBezTo>
                    <a:pt x="1415" y="43577"/>
                    <a:pt x="-68" y="48804"/>
                    <a:pt x="2" y="53819"/>
                  </a:cubicBezTo>
                  <a:cubicBezTo>
                    <a:pt x="214" y="65402"/>
                    <a:pt x="8054" y="75784"/>
                    <a:pt x="17942" y="81787"/>
                  </a:cubicBezTo>
                  <a:cubicBezTo>
                    <a:pt x="27830" y="87791"/>
                    <a:pt x="39483" y="90051"/>
                    <a:pt x="50925" y="91534"/>
                  </a:cubicBezTo>
                  <a:cubicBezTo>
                    <a:pt x="58765" y="92523"/>
                    <a:pt x="67099" y="93159"/>
                    <a:pt x="74232" y="89768"/>
                  </a:cubicBezTo>
                  <a:cubicBezTo>
                    <a:pt x="86734" y="83836"/>
                    <a:pt x="90972" y="68439"/>
                    <a:pt x="93796" y="54878"/>
                  </a:cubicBezTo>
                  <a:cubicBezTo>
                    <a:pt x="95915" y="44849"/>
                    <a:pt x="97964" y="34608"/>
                    <a:pt x="96622" y="24437"/>
                  </a:cubicBezTo>
                  <a:cubicBezTo>
                    <a:pt x="95280" y="14267"/>
                    <a:pt x="89700" y="4096"/>
                    <a:pt x="80307" y="0"/>
                  </a:cubicBezTo>
                  <a:cubicBezTo>
                    <a:pt x="65404" y="17304"/>
                    <a:pt x="65969" y="45838"/>
                    <a:pt x="81507" y="62576"/>
                  </a:cubicBezTo>
                  <a:cubicBezTo>
                    <a:pt x="97046" y="79315"/>
                    <a:pt x="125508" y="81929"/>
                    <a:pt x="143872" y="68368"/>
                  </a:cubicBezTo>
                  <a:cubicBezTo>
                    <a:pt x="162235" y="54808"/>
                    <a:pt x="168027" y="26839"/>
                    <a:pt x="156585" y="7063"/>
                  </a:cubicBezTo>
                  <a:cubicBezTo>
                    <a:pt x="155172" y="4591"/>
                    <a:pt x="152983" y="1977"/>
                    <a:pt x="150158" y="2048"/>
                  </a:cubicBezTo>
                  <a:cubicBezTo>
                    <a:pt x="148180" y="2048"/>
                    <a:pt x="146485" y="3461"/>
                    <a:pt x="145073" y="4803"/>
                  </a:cubicBezTo>
                  <a:cubicBezTo>
                    <a:pt x="130382" y="18999"/>
                    <a:pt x="127274" y="41035"/>
                    <a:pt x="125226" y="61376"/>
                  </a:cubicBezTo>
                  <a:cubicBezTo>
                    <a:pt x="119223" y="122610"/>
                    <a:pt x="116680" y="187023"/>
                    <a:pt x="142389" y="242961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6"/>
            <p:cNvSpPr/>
            <p:nvPr/>
          </p:nvSpPr>
          <p:spPr>
            <a:xfrm>
              <a:off x="6237962" y="4782446"/>
              <a:ext cx="141256" cy="5934"/>
            </a:xfrm>
            <a:custGeom>
              <a:avLst/>
              <a:gdLst/>
              <a:ahLst/>
              <a:cxnLst/>
              <a:rect l="l" t="t" r="r" b="b"/>
              <a:pathLst>
                <a:path w="141256" h="5934" extrusionOk="0">
                  <a:moveTo>
                    <a:pt x="0" y="5934"/>
                  </a:moveTo>
                  <a:cubicBezTo>
                    <a:pt x="46968" y="1909"/>
                    <a:pt x="94077" y="-69"/>
                    <a:pt x="141256" y="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6"/>
            <p:cNvSpPr/>
            <p:nvPr/>
          </p:nvSpPr>
          <p:spPr>
            <a:xfrm>
              <a:off x="6244177" y="4807380"/>
              <a:ext cx="130662" cy="5156"/>
            </a:xfrm>
            <a:custGeom>
              <a:avLst/>
              <a:gdLst/>
              <a:ahLst/>
              <a:cxnLst/>
              <a:rect l="l" t="t" r="r" b="b"/>
              <a:pathLst>
                <a:path w="130662" h="5156" extrusionOk="0">
                  <a:moveTo>
                    <a:pt x="0" y="5156"/>
                  </a:moveTo>
                  <a:lnTo>
                    <a:pt x="130662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6"/>
            <p:cNvSpPr/>
            <p:nvPr/>
          </p:nvSpPr>
          <p:spPr>
            <a:xfrm>
              <a:off x="6269109" y="4834857"/>
              <a:ext cx="109968" cy="3740"/>
            </a:xfrm>
            <a:custGeom>
              <a:avLst/>
              <a:gdLst/>
              <a:ahLst/>
              <a:cxnLst/>
              <a:rect l="l" t="t" r="r" b="b"/>
              <a:pathLst>
                <a:path w="109968" h="3740" extrusionOk="0">
                  <a:moveTo>
                    <a:pt x="0" y="3741"/>
                  </a:moveTo>
                  <a:cubicBezTo>
                    <a:pt x="36162" y="280"/>
                    <a:pt x="73241" y="-780"/>
                    <a:pt x="109968" y="562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223;p6"/>
            <p:cNvSpPr/>
            <p:nvPr/>
          </p:nvSpPr>
          <p:spPr>
            <a:xfrm>
              <a:off x="6252511" y="4861622"/>
              <a:ext cx="113217" cy="4750"/>
            </a:xfrm>
            <a:custGeom>
              <a:avLst/>
              <a:gdLst/>
              <a:ahLst/>
              <a:cxnLst/>
              <a:rect l="l" t="t" r="r" b="b"/>
              <a:pathLst>
                <a:path w="113217" h="4750" extrusionOk="0">
                  <a:moveTo>
                    <a:pt x="0" y="4096"/>
                  </a:moveTo>
                  <a:cubicBezTo>
                    <a:pt x="37857" y="5721"/>
                    <a:pt x="75996" y="4308"/>
                    <a:pt x="113217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p6"/>
            <p:cNvSpPr/>
            <p:nvPr/>
          </p:nvSpPr>
          <p:spPr>
            <a:xfrm>
              <a:off x="6283023" y="4900609"/>
              <a:ext cx="82633" cy="50140"/>
            </a:xfrm>
            <a:custGeom>
              <a:avLst/>
              <a:gdLst/>
              <a:ahLst/>
              <a:cxnLst/>
              <a:rect l="l" t="t" r="r" b="b"/>
              <a:pathLst>
                <a:path w="82633" h="50140" extrusionOk="0">
                  <a:moveTo>
                    <a:pt x="0" y="7840"/>
                  </a:moveTo>
                  <a:cubicBezTo>
                    <a:pt x="1766" y="21118"/>
                    <a:pt x="4238" y="35879"/>
                    <a:pt x="14761" y="44143"/>
                  </a:cubicBezTo>
                  <a:cubicBezTo>
                    <a:pt x="26203" y="53113"/>
                    <a:pt x="42942" y="50852"/>
                    <a:pt x="56220" y="44990"/>
                  </a:cubicBezTo>
                  <a:cubicBezTo>
                    <a:pt x="65049" y="41106"/>
                    <a:pt x="73524" y="35526"/>
                    <a:pt x="78539" y="27262"/>
                  </a:cubicBezTo>
                  <a:cubicBezTo>
                    <a:pt x="83553" y="18999"/>
                    <a:pt x="84401" y="7699"/>
                    <a:pt x="78609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6"/>
            <p:cNvSpPr/>
            <p:nvPr/>
          </p:nvSpPr>
          <p:spPr>
            <a:xfrm>
              <a:off x="5981441" y="4729830"/>
              <a:ext cx="80868" cy="47956"/>
            </a:xfrm>
            <a:custGeom>
              <a:avLst/>
              <a:gdLst/>
              <a:ahLst/>
              <a:cxnLst/>
              <a:rect l="l" t="t" r="r" b="b"/>
              <a:pathLst>
                <a:path w="80868" h="47956" extrusionOk="0">
                  <a:moveTo>
                    <a:pt x="0" y="47956"/>
                  </a:moveTo>
                  <a:cubicBezTo>
                    <a:pt x="26627" y="31430"/>
                    <a:pt x="53607" y="15397"/>
                    <a:pt x="80869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6"/>
            <p:cNvSpPr/>
            <p:nvPr/>
          </p:nvSpPr>
          <p:spPr>
            <a:xfrm>
              <a:off x="5932213" y="4591823"/>
              <a:ext cx="84330" cy="7486"/>
            </a:xfrm>
            <a:custGeom>
              <a:avLst/>
              <a:gdLst/>
              <a:ahLst/>
              <a:cxnLst/>
              <a:rect l="l" t="t" r="r" b="b"/>
              <a:pathLst>
                <a:path w="84330" h="7486" extrusionOk="0">
                  <a:moveTo>
                    <a:pt x="0" y="7487"/>
                  </a:moveTo>
                  <a:lnTo>
                    <a:pt x="84330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6"/>
            <p:cNvSpPr/>
            <p:nvPr/>
          </p:nvSpPr>
          <p:spPr>
            <a:xfrm>
              <a:off x="5979110" y="4302529"/>
              <a:ext cx="85954" cy="51629"/>
            </a:xfrm>
            <a:custGeom>
              <a:avLst/>
              <a:gdLst/>
              <a:ahLst/>
              <a:cxnLst/>
              <a:rect l="l" t="t" r="r" b="b"/>
              <a:pathLst>
                <a:path w="85954" h="51629" extrusionOk="0">
                  <a:moveTo>
                    <a:pt x="85954" y="51629"/>
                  </a:moveTo>
                  <a:cubicBezTo>
                    <a:pt x="56432" y="35950"/>
                    <a:pt x="27686" y="18717"/>
                    <a:pt x="0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228;p6"/>
            <p:cNvSpPr/>
            <p:nvPr/>
          </p:nvSpPr>
          <p:spPr>
            <a:xfrm>
              <a:off x="6260182" y="4153080"/>
              <a:ext cx="7019" cy="103187"/>
            </a:xfrm>
            <a:custGeom>
              <a:avLst/>
              <a:gdLst/>
              <a:ahLst/>
              <a:cxnLst/>
              <a:rect l="l" t="t" r="r" b="b"/>
              <a:pathLst>
                <a:path w="7019" h="103187" extrusionOk="0">
                  <a:moveTo>
                    <a:pt x="7020" y="103188"/>
                  </a:moveTo>
                  <a:cubicBezTo>
                    <a:pt x="1017" y="69216"/>
                    <a:pt x="-1173" y="34537"/>
                    <a:pt x="593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9" name="Google Shape;229;p6"/>
            <p:cNvSpPr/>
            <p:nvPr/>
          </p:nvSpPr>
          <p:spPr>
            <a:xfrm>
              <a:off x="6450059" y="4228511"/>
              <a:ext cx="68368" cy="90969"/>
            </a:xfrm>
            <a:custGeom>
              <a:avLst/>
              <a:gdLst/>
              <a:ahLst/>
              <a:cxnLst/>
              <a:rect l="l" t="t" r="r" b="b"/>
              <a:pathLst>
                <a:path w="68368" h="90969" extrusionOk="0">
                  <a:moveTo>
                    <a:pt x="0" y="90969"/>
                  </a:moveTo>
                  <a:lnTo>
                    <a:pt x="68368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0" name="Google Shape;230;p6"/>
            <p:cNvSpPr/>
            <p:nvPr/>
          </p:nvSpPr>
          <p:spPr>
            <a:xfrm>
              <a:off x="6532270" y="4394417"/>
              <a:ext cx="102340" cy="33195"/>
            </a:xfrm>
            <a:custGeom>
              <a:avLst/>
              <a:gdLst/>
              <a:ahLst/>
              <a:cxnLst/>
              <a:rect l="l" t="t" r="r" b="b"/>
              <a:pathLst>
                <a:path w="102340" h="33195" extrusionOk="0">
                  <a:moveTo>
                    <a:pt x="0" y="33195"/>
                  </a:moveTo>
                  <a:cubicBezTo>
                    <a:pt x="19776" y="29805"/>
                    <a:pt x="38775" y="22954"/>
                    <a:pt x="57703" y="16103"/>
                  </a:cubicBezTo>
                  <a:lnTo>
                    <a:pt x="102340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1" name="Google Shape;231;p6"/>
            <p:cNvSpPr/>
            <p:nvPr/>
          </p:nvSpPr>
          <p:spPr>
            <a:xfrm>
              <a:off x="6565395" y="4557475"/>
              <a:ext cx="81579" cy="4259"/>
            </a:xfrm>
            <a:custGeom>
              <a:avLst/>
              <a:gdLst/>
              <a:ahLst/>
              <a:cxnLst/>
              <a:rect l="l" t="t" r="r" b="b"/>
              <a:pathLst>
                <a:path w="81579" h="4259" extrusionOk="0">
                  <a:moveTo>
                    <a:pt x="0" y="4260"/>
                  </a:moveTo>
                  <a:lnTo>
                    <a:pt x="78397" y="2776"/>
                  </a:lnTo>
                  <a:cubicBezTo>
                    <a:pt x="79598" y="2776"/>
                    <a:pt x="81010" y="2565"/>
                    <a:pt x="81505" y="1505"/>
                  </a:cubicBezTo>
                  <a:cubicBezTo>
                    <a:pt x="81999" y="446"/>
                    <a:pt x="79881" y="-684"/>
                    <a:pt x="79739" y="516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2" name="Google Shape;232;p6"/>
            <p:cNvSpPr/>
            <p:nvPr/>
          </p:nvSpPr>
          <p:spPr>
            <a:xfrm>
              <a:off x="6548585" y="4692892"/>
              <a:ext cx="97325" cy="45272"/>
            </a:xfrm>
            <a:custGeom>
              <a:avLst/>
              <a:gdLst/>
              <a:ahLst/>
              <a:cxnLst/>
              <a:rect l="l" t="t" r="r" b="b"/>
              <a:pathLst>
                <a:path w="97325" h="45272" extrusionOk="0">
                  <a:moveTo>
                    <a:pt x="0" y="0"/>
                  </a:moveTo>
                  <a:cubicBezTo>
                    <a:pt x="33336" y="13137"/>
                    <a:pt x="65826" y="28251"/>
                    <a:pt x="97325" y="45273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3" name="Google Shape;233;p6"/>
          <p:cNvGrpSpPr/>
          <p:nvPr/>
        </p:nvGrpSpPr>
        <p:grpSpPr>
          <a:xfrm>
            <a:off x="7701811" y="4032482"/>
            <a:ext cx="538904" cy="373428"/>
            <a:chOff x="9711053" y="4291818"/>
            <a:chExt cx="718538" cy="497904"/>
          </a:xfrm>
        </p:grpSpPr>
        <p:sp>
          <p:nvSpPr>
            <p:cNvPr id="234" name="Google Shape;234;p6"/>
            <p:cNvSpPr/>
            <p:nvPr/>
          </p:nvSpPr>
          <p:spPr>
            <a:xfrm>
              <a:off x="9711053" y="4291818"/>
              <a:ext cx="718538" cy="497904"/>
            </a:xfrm>
            <a:custGeom>
              <a:avLst/>
              <a:gdLst/>
              <a:ahLst/>
              <a:cxnLst/>
              <a:rect l="l" t="t" r="r" b="b"/>
              <a:pathLst>
                <a:path w="718538" h="497904" extrusionOk="0">
                  <a:moveTo>
                    <a:pt x="269710" y="428548"/>
                  </a:moveTo>
                  <a:cubicBezTo>
                    <a:pt x="180366" y="420213"/>
                    <a:pt x="97519" y="388713"/>
                    <a:pt x="44336" y="316390"/>
                  </a:cubicBezTo>
                  <a:cubicBezTo>
                    <a:pt x="-62948" y="170543"/>
                    <a:pt x="55777" y="74700"/>
                    <a:pt x="74706" y="59445"/>
                  </a:cubicBezTo>
                  <a:cubicBezTo>
                    <a:pt x="126970" y="17279"/>
                    <a:pt x="280940" y="-18459"/>
                    <a:pt x="534778" y="10499"/>
                  </a:cubicBezTo>
                  <a:cubicBezTo>
                    <a:pt x="570304" y="14525"/>
                    <a:pt x="702096" y="55560"/>
                    <a:pt x="717563" y="186222"/>
                  </a:cubicBezTo>
                  <a:cubicBezTo>
                    <a:pt x="721590" y="220477"/>
                    <a:pt x="724697" y="412586"/>
                    <a:pt x="475097" y="434975"/>
                  </a:cubicBezTo>
                  <a:cubicBezTo>
                    <a:pt x="453485" y="436882"/>
                    <a:pt x="431802" y="437588"/>
                    <a:pt x="410401" y="440696"/>
                  </a:cubicBezTo>
                  <a:cubicBezTo>
                    <a:pt x="360538" y="447900"/>
                    <a:pt x="313712" y="469865"/>
                    <a:pt x="271758" y="497904"/>
                  </a:cubicBezTo>
                  <a:cubicBezTo>
                    <a:pt x="272818" y="473184"/>
                    <a:pt x="265684" y="448535"/>
                    <a:pt x="269781" y="428548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5" name="Google Shape;235;p6"/>
            <p:cNvSpPr/>
            <p:nvPr/>
          </p:nvSpPr>
          <p:spPr>
            <a:xfrm>
              <a:off x="9859283" y="4392752"/>
              <a:ext cx="426806" cy="10987"/>
            </a:xfrm>
            <a:custGeom>
              <a:avLst/>
              <a:gdLst/>
              <a:ahLst/>
              <a:cxnLst/>
              <a:rect l="l" t="t" r="r" b="b"/>
              <a:pathLst>
                <a:path w="426806" h="10987" extrusionOk="0">
                  <a:moveTo>
                    <a:pt x="0" y="10987"/>
                  </a:moveTo>
                  <a:cubicBezTo>
                    <a:pt x="142033" y="1735"/>
                    <a:pt x="284491" y="-1655"/>
                    <a:pt x="426807" y="746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6" name="Google Shape;236;p6"/>
            <p:cNvSpPr/>
            <p:nvPr/>
          </p:nvSpPr>
          <p:spPr>
            <a:xfrm>
              <a:off x="9859283" y="4441526"/>
              <a:ext cx="441991" cy="20129"/>
            </a:xfrm>
            <a:custGeom>
              <a:avLst/>
              <a:gdLst/>
              <a:ahLst/>
              <a:cxnLst/>
              <a:rect l="l" t="t" r="r" b="b"/>
              <a:pathLst>
                <a:path w="441991" h="20129" extrusionOk="0">
                  <a:moveTo>
                    <a:pt x="0" y="20129"/>
                  </a:moveTo>
                  <a:cubicBezTo>
                    <a:pt x="147119" y="10100"/>
                    <a:pt x="294520" y="3390"/>
                    <a:pt x="441992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7" name="Google Shape;237;p6"/>
            <p:cNvSpPr/>
            <p:nvPr/>
          </p:nvSpPr>
          <p:spPr>
            <a:xfrm>
              <a:off x="9861119" y="4501701"/>
              <a:ext cx="440861" cy="18433"/>
            </a:xfrm>
            <a:custGeom>
              <a:avLst/>
              <a:gdLst/>
              <a:ahLst/>
              <a:cxnLst/>
              <a:rect l="l" t="t" r="r" b="b"/>
              <a:pathLst>
                <a:path w="440861" h="18433" extrusionOk="0">
                  <a:moveTo>
                    <a:pt x="0" y="18434"/>
                  </a:moveTo>
                  <a:cubicBezTo>
                    <a:pt x="146766" y="9040"/>
                    <a:pt x="293813" y="2896"/>
                    <a:pt x="440862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8" name="Google Shape;238;p6"/>
            <p:cNvSpPr/>
            <p:nvPr/>
          </p:nvSpPr>
          <p:spPr>
            <a:xfrm>
              <a:off x="9861966" y="4555943"/>
              <a:ext cx="447076" cy="24932"/>
            </a:xfrm>
            <a:custGeom>
              <a:avLst/>
              <a:gdLst/>
              <a:ahLst/>
              <a:cxnLst/>
              <a:rect l="l" t="t" r="r" b="b"/>
              <a:pathLst>
                <a:path w="447076" h="24932" extrusionOk="0">
                  <a:moveTo>
                    <a:pt x="0" y="24932"/>
                  </a:moveTo>
                  <a:cubicBezTo>
                    <a:pt x="148390" y="8264"/>
                    <a:pt x="297769" y="-70"/>
                    <a:pt x="447077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9" name="Google Shape;239;p6"/>
          <p:cNvGrpSpPr/>
          <p:nvPr/>
        </p:nvGrpSpPr>
        <p:grpSpPr>
          <a:xfrm>
            <a:off x="6990276" y="475651"/>
            <a:ext cx="509960" cy="489380"/>
            <a:chOff x="3896486" y="3679569"/>
            <a:chExt cx="792294" cy="760319"/>
          </a:xfrm>
        </p:grpSpPr>
        <p:sp>
          <p:nvSpPr>
            <p:cNvPr id="240" name="Google Shape;240;p6"/>
            <p:cNvSpPr/>
            <p:nvPr/>
          </p:nvSpPr>
          <p:spPr>
            <a:xfrm>
              <a:off x="4023740" y="3792188"/>
              <a:ext cx="549116" cy="527138"/>
            </a:xfrm>
            <a:custGeom>
              <a:avLst/>
              <a:gdLst/>
              <a:ahLst/>
              <a:cxnLst/>
              <a:rect l="l" t="t" r="r" b="b"/>
              <a:pathLst>
                <a:path w="549116" h="527138" extrusionOk="0">
                  <a:moveTo>
                    <a:pt x="356330" y="0"/>
                  </a:moveTo>
                  <a:cubicBezTo>
                    <a:pt x="314420" y="41720"/>
                    <a:pt x="272034" y="83058"/>
                    <a:pt x="229267" y="123920"/>
                  </a:cubicBezTo>
                  <a:cubicBezTo>
                    <a:pt x="225457" y="127635"/>
                    <a:pt x="221266" y="131445"/>
                    <a:pt x="216122" y="132588"/>
                  </a:cubicBezTo>
                  <a:cubicBezTo>
                    <a:pt x="209740" y="134017"/>
                    <a:pt x="203263" y="131064"/>
                    <a:pt x="197263" y="128397"/>
                  </a:cubicBezTo>
                  <a:cubicBezTo>
                    <a:pt x="163449" y="113443"/>
                    <a:pt x="125635" y="105632"/>
                    <a:pt x="89154" y="111633"/>
                  </a:cubicBezTo>
                  <a:cubicBezTo>
                    <a:pt x="52673" y="117634"/>
                    <a:pt x="17812" y="138684"/>
                    <a:pt x="0" y="171069"/>
                  </a:cubicBezTo>
                  <a:lnTo>
                    <a:pt x="236220" y="393478"/>
                  </a:lnTo>
                  <a:cubicBezTo>
                    <a:pt x="274606" y="429673"/>
                    <a:pt x="313372" y="466154"/>
                    <a:pt x="343662" y="509302"/>
                  </a:cubicBezTo>
                  <a:cubicBezTo>
                    <a:pt x="348234" y="515779"/>
                    <a:pt x="352996" y="522732"/>
                    <a:pt x="360331" y="525685"/>
                  </a:cubicBezTo>
                  <a:cubicBezTo>
                    <a:pt x="375095" y="531590"/>
                    <a:pt x="390430" y="518446"/>
                    <a:pt x="399193" y="505206"/>
                  </a:cubicBezTo>
                  <a:cubicBezTo>
                    <a:pt x="435959" y="449485"/>
                    <a:pt x="430911" y="369570"/>
                    <a:pt x="387287" y="318992"/>
                  </a:cubicBezTo>
                  <a:cubicBezTo>
                    <a:pt x="441293" y="274320"/>
                    <a:pt x="495205" y="229457"/>
                    <a:pt x="549116" y="184499"/>
                  </a:cubicBezTo>
                  <a:cubicBezTo>
                    <a:pt x="487204" y="117729"/>
                    <a:pt x="422243" y="53816"/>
                    <a:pt x="356425" y="0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1" name="Google Shape;241;p6"/>
            <p:cNvSpPr/>
            <p:nvPr/>
          </p:nvSpPr>
          <p:spPr>
            <a:xfrm>
              <a:off x="4372260" y="3679569"/>
              <a:ext cx="316520" cy="306768"/>
            </a:xfrm>
            <a:custGeom>
              <a:avLst/>
              <a:gdLst/>
              <a:ahLst/>
              <a:cxnLst/>
              <a:rect l="l" t="t" r="r" b="b"/>
              <a:pathLst>
                <a:path w="316520" h="306768" extrusionOk="0">
                  <a:moveTo>
                    <a:pt x="7429" y="113857"/>
                  </a:moveTo>
                  <a:cubicBezTo>
                    <a:pt x="3048" y="94998"/>
                    <a:pt x="-1334" y="75757"/>
                    <a:pt x="381" y="56422"/>
                  </a:cubicBezTo>
                  <a:cubicBezTo>
                    <a:pt x="2095" y="37086"/>
                    <a:pt x="10763" y="17464"/>
                    <a:pt x="27241" y="7273"/>
                  </a:cubicBezTo>
                  <a:cubicBezTo>
                    <a:pt x="52768" y="-8634"/>
                    <a:pt x="87630" y="3558"/>
                    <a:pt x="109251" y="24513"/>
                  </a:cubicBezTo>
                  <a:cubicBezTo>
                    <a:pt x="138302" y="52611"/>
                    <a:pt x="255841" y="139765"/>
                    <a:pt x="294513" y="203011"/>
                  </a:cubicBezTo>
                  <a:cubicBezTo>
                    <a:pt x="306895" y="223299"/>
                    <a:pt x="327660" y="259399"/>
                    <a:pt x="309181" y="277973"/>
                  </a:cubicBezTo>
                  <a:cubicBezTo>
                    <a:pt x="282892" y="304262"/>
                    <a:pt x="235362" y="314073"/>
                    <a:pt x="200501" y="30102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2" name="Google Shape;242;p6"/>
            <p:cNvSpPr/>
            <p:nvPr/>
          </p:nvSpPr>
          <p:spPr>
            <a:xfrm>
              <a:off x="3896486" y="4104608"/>
              <a:ext cx="354806" cy="335280"/>
            </a:xfrm>
            <a:custGeom>
              <a:avLst/>
              <a:gdLst/>
              <a:ahLst/>
              <a:cxnLst/>
              <a:rect l="l" t="t" r="r" b="b"/>
              <a:pathLst>
                <a:path w="354806" h="335280" extrusionOk="0">
                  <a:moveTo>
                    <a:pt x="277463" y="0"/>
                  </a:moveTo>
                  <a:cubicBezTo>
                    <a:pt x="192786" y="114205"/>
                    <a:pt x="95917" y="230410"/>
                    <a:pt x="0" y="335280"/>
                  </a:cubicBezTo>
                  <a:cubicBezTo>
                    <a:pt x="129540" y="257842"/>
                    <a:pt x="243554" y="174784"/>
                    <a:pt x="354806" y="72771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3" name="Google Shape;243;p6"/>
            <p:cNvSpPr/>
            <p:nvPr/>
          </p:nvSpPr>
          <p:spPr>
            <a:xfrm>
              <a:off x="4284249" y="3882485"/>
              <a:ext cx="66484" cy="74961"/>
            </a:xfrm>
            <a:custGeom>
              <a:avLst/>
              <a:gdLst/>
              <a:ahLst/>
              <a:cxnLst/>
              <a:rect l="l" t="t" r="r" b="b"/>
              <a:pathLst>
                <a:path w="66484" h="74961" extrusionOk="0">
                  <a:moveTo>
                    <a:pt x="0" y="74962"/>
                  </a:moveTo>
                  <a:cubicBezTo>
                    <a:pt x="16859" y="45911"/>
                    <a:pt x="39624" y="20288"/>
                    <a:pt x="66484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4" name="Google Shape;244;p6"/>
          <p:cNvSpPr/>
          <p:nvPr/>
        </p:nvSpPr>
        <p:spPr>
          <a:xfrm rot="-9375345">
            <a:off x="8137110" y="3046701"/>
            <a:ext cx="536150" cy="534400"/>
          </a:xfrm>
          <a:custGeom>
            <a:avLst/>
            <a:gdLst/>
            <a:ahLst/>
            <a:cxnLst/>
            <a:rect l="l" t="t" r="r" b="b"/>
            <a:pathLst>
              <a:path w="715141" h="712807" extrusionOk="0">
                <a:moveTo>
                  <a:pt x="2958" y="351568"/>
                </a:moveTo>
                <a:cubicBezTo>
                  <a:pt x="22389" y="312420"/>
                  <a:pt x="43725" y="271272"/>
                  <a:pt x="81253" y="248888"/>
                </a:cubicBezTo>
                <a:cubicBezTo>
                  <a:pt x="118782" y="226504"/>
                  <a:pt x="177170" y="233553"/>
                  <a:pt x="194029" y="273844"/>
                </a:cubicBezTo>
                <a:cubicBezTo>
                  <a:pt x="201554" y="291846"/>
                  <a:pt x="200602" y="314516"/>
                  <a:pt x="215079" y="327470"/>
                </a:cubicBezTo>
                <a:cubicBezTo>
                  <a:pt x="237273" y="347281"/>
                  <a:pt x="271468" y="327088"/>
                  <a:pt x="292804" y="306419"/>
                </a:cubicBezTo>
                <a:cubicBezTo>
                  <a:pt x="315473" y="284512"/>
                  <a:pt x="338714" y="257270"/>
                  <a:pt x="335380" y="225933"/>
                </a:cubicBezTo>
                <a:cubicBezTo>
                  <a:pt x="332618" y="199263"/>
                  <a:pt x="310425" y="177927"/>
                  <a:pt x="285469" y="168212"/>
                </a:cubicBezTo>
                <a:cubicBezTo>
                  <a:pt x="260514" y="158496"/>
                  <a:pt x="233082" y="158210"/>
                  <a:pt x="206316" y="158020"/>
                </a:cubicBezTo>
                <a:cubicBezTo>
                  <a:pt x="238416" y="87821"/>
                  <a:pt x="297471" y="30289"/>
                  <a:pt x="368527" y="0"/>
                </a:cubicBezTo>
                <a:cubicBezTo>
                  <a:pt x="384719" y="31337"/>
                  <a:pt x="405294" y="60293"/>
                  <a:pt x="429582" y="85916"/>
                </a:cubicBezTo>
                <a:cubicBezTo>
                  <a:pt x="444251" y="101441"/>
                  <a:pt x="461301" y="116205"/>
                  <a:pt x="482065" y="121349"/>
                </a:cubicBezTo>
                <a:cubicBezTo>
                  <a:pt x="502830" y="126492"/>
                  <a:pt x="528071" y="118967"/>
                  <a:pt x="537215" y="99631"/>
                </a:cubicBezTo>
                <a:cubicBezTo>
                  <a:pt x="545407" y="82105"/>
                  <a:pt x="538739" y="60960"/>
                  <a:pt x="544073" y="42386"/>
                </a:cubicBezTo>
                <a:cubicBezTo>
                  <a:pt x="552169" y="14288"/>
                  <a:pt x="587221" y="667"/>
                  <a:pt x="615606" y="7906"/>
                </a:cubicBezTo>
                <a:cubicBezTo>
                  <a:pt x="643990" y="15145"/>
                  <a:pt x="665802" y="38005"/>
                  <a:pt x="681900" y="62484"/>
                </a:cubicBezTo>
                <a:cubicBezTo>
                  <a:pt x="699426" y="89059"/>
                  <a:pt x="710094" y="128778"/>
                  <a:pt x="685995" y="149543"/>
                </a:cubicBezTo>
                <a:cubicBezTo>
                  <a:pt x="659707" y="172117"/>
                  <a:pt x="607605" y="156686"/>
                  <a:pt x="593603" y="188404"/>
                </a:cubicBezTo>
                <a:cubicBezTo>
                  <a:pt x="584650" y="208693"/>
                  <a:pt x="600842" y="230505"/>
                  <a:pt x="615796" y="246793"/>
                </a:cubicBezTo>
                <a:lnTo>
                  <a:pt x="715142" y="354235"/>
                </a:lnTo>
                <a:cubicBezTo>
                  <a:pt x="684852" y="359664"/>
                  <a:pt x="667803" y="390906"/>
                  <a:pt x="651991" y="417290"/>
                </a:cubicBezTo>
                <a:cubicBezTo>
                  <a:pt x="636180" y="443675"/>
                  <a:pt x="609510" y="471392"/>
                  <a:pt x="579792" y="463487"/>
                </a:cubicBezTo>
                <a:cubicBezTo>
                  <a:pt x="534262" y="451390"/>
                  <a:pt x="540930" y="375380"/>
                  <a:pt x="499401" y="353187"/>
                </a:cubicBezTo>
                <a:cubicBezTo>
                  <a:pt x="467873" y="336328"/>
                  <a:pt x="430154" y="361283"/>
                  <a:pt x="407199" y="388620"/>
                </a:cubicBezTo>
                <a:cubicBezTo>
                  <a:pt x="390149" y="409004"/>
                  <a:pt x="375290" y="432911"/>
                  <a:pt x="374242" y="459391"/>
                </a:cubicBezTo>
                <a:cubicBezTo>
                  <a:pt x="373195" y="485870"/>
                  <a:pt x="390149" y="514541"/>
                  <a:pt x="416247" y="518636"/>
                </a:cubicBezTo>
                <a:cubicBezTo>
                  <a:pt x="429392" y="520732"/>
                  <a:pt x="443298" y="516636"/>
                  <a:pt x="455967" y="520637"/>
                </a:cubicBezTo>
                <a:cubicBezTo>
                  <a:pt x="474445" y="526447"/>
                  <a:pt x="484161" y="548354"/>
                  <a:pt x="481589" y="567595"/>
                </a:cubicBezTo>
                <a:cubicBezTo>
                  <a:pt x="479017" y="586835"/>
                  <a:pt x="467111" y="603409"/>
                  <a:pt x="453966" y="617696"/>
                </a:cubicBezTo>
                <a:cubicBezTo>
                  <a:pt x="421391" y="653034"/>
                  <a:pt x="379005" y="679133"/>
                  <a:pt x="332809" y="692277"/>
                </a:cubicBezTo>
                <a:cubicBezTo>
                  <a:pt x="320997" y="657416"/>
                  <a:pt x="307758" y="620459"/>
                  <a:pt x="278421" y="598361"/>
                </a:cubicBezTo>
                <a:cubicBezTo>
                  <a:pt x="249084" y="576263"/>
                  <a:pt x="198411" y="578930"/>
                  <a:pt x="183552" y="612553"/>
                </a:cubicBezTo>
                <a:cubicBezTo>
                  <a:pt x="174884" y="632174"/>
                  <a:pt x="180599" y="655796"/>
                  <a:pt x="172027" y="675418"/>
                </a:cubicBezTo>
                <a:cubicBezTo>
                  <a:pt x="164883" y="691705"/>
                  <a:pt x="148881" y="702564"/>
                  <a:pt x="132117" y="708184"/>
                </a:cubicBezTo>
                <a:cubicBezTo>
                  <a:pt x="84873" y="723805"/>
                  <a:pt x="27818" y="698468"/>
                  <a:pt x="7815" y="652939"/>
                </a:cubicBezTo>
                <a:cubicBezTo>
                  <a:pt x="-12187" y="607409"/>
                  <a:pt x="7625" y="548164"/>
                  <a:pt x="51059" y="523970"/>
                </a:cubicBezTo>
                <a:cubicBezTo>
                  <a:pt x="64108" y="516636"/>
                  <a:pt x="79158" y="512064"/>
                  <a:pt x="89540" y="501205"/>
                </a:cubicBezTo>
                <a:cubicBezTo>
                  <a:pt x="108114" y="481870"/>
                  <a:pt x="104685" y="448913"/>
                  <a:pt x="89064" y="427101"/>
                </a:cubicBezTo>
                <a:cubicBezTo>
                  <a:pt x="73443" y="405289"/>
                  <a:pt x="48964" y="391954"/>
                  <a:pt x="2958" y="351472"/>
                </a:cubicBezTo>
                <a:close/>
              </a:path>
            </a:pathLst>
          </a:custGeom>
          <a:noFill/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5" name="Google Shape;245;p6"/>
          <p:cNvGrpSpPr/>
          <p:nvPr/>
        </p:nvGrpSpPr>
        <p:grpSpPr>
          <a:xfrm rot="742108">
            <a:off x="1886324" y="352088"/>
            <a:ext cx="555789" cy="557288"/>
            <a:chOff x="7970244" y="-543333"/>
            <a:chExt cx="741045" cy="743044"/>
          </a:xfrm>
        </p:grpSpPr>
        <p:sp>
          <p:nvSpPr>
            <p:cNvPr id="246" name="Google Shape;246;p6"/>
            <p:cNvSpPr/>
            <p:nvPr/>
          </p:nvSpPr>
          <p:spPr>
            <a:xfrm>
              <a:off x="8025585" y="-541714"/>
              <a:ext cx="684847" cy="707802"/>
            </a:xfrm>
            <a:custGeom>
              <a:avLst/>
              <a:gdLst/>
              <a:ahLst/>
              <a:cxnLst/>
              <a:rect l="l" t="t" r="r" b="b"/>
              <a:pathLst>
                <a:path w="684847" h="707802" extrusionOk="0">
                  <a:moveTo>
                    <a:pt x="212027" y="376333"/>
                  </a:moveTo>
                  <a:lnTo>
                    <a:pt x="169355" y="534924"/>
                  </a:lnTo>
                  <a:cubicBezTo>
                    <a:pt x="196691" y="530161"/>
                    <a:pt x="216789" y="507873"/>
                    <a:pt x="238125" y="490157"/>
                  </a:cubicBezTo>
                  <a:cubicBezTo>
                    <a:pt x="259461" y="472440"/>
                    <a:pt x="289656" y="458153"/>
                    <a:pt x="313944" y="471487"/>
                  </a:cubicBezTo>
                  <a:cubicBezTo>
                    <a:pt x="390525" y="542163"/>
                    <a:pt x="458914" y="621602"/>
                    <a:pt x="517493" y="707803"/>
                  </a:cubicBezTo>
                  <a:cubicBezTo>
                    <a:pt x="500158" y="645319"/>
                    <a:pt x="517589" y="579120"/>
                    <a:pt x="535305" y="516731"/>
                  </a:cubicBezTo>
                  <a:cubicBezTo>
                    <a:pt x="584073" y="344233"/>
                    <a:pt x="634460" y="172117"/>
                    <a:pt x="684848" y="0"/>
                  </a:cubicBezTo>
                  <a:cubicBezTo>
                    <a:pt x="522161" y="68675"/>
                    <a:pt x="350806" y="113919"/>
                    <a:pt x="180118" y="158972"/>
                  </a:cubicBezTo>
                  <a:lnTo>
                    <a:pt x="0" y="206502"/>
                  </a:lnTo>
                  <a:cubicBezTo>
                    <a:pt x="83534" y="240316"/>
                    <a:pt x="155639" y="301466"/>
                    <a:pt x="212027" y="376333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7" name="Google Shape;247;p6"/>
            <p:cNvSpPr/>
            <p:nvPr/>
          </p:nvSpPr>
          <p:spPr>
            <a:xfrm>
              <a:off x="8239326" y="-543333"/>
              <a:ext cx="471963" cy="480440"/>
            </a:xfrm>
            <a:custGeom>
              <a:avLst/>
              <a:gdLst/>
              <a:ahLst/>
              <a:cxnLst/>
              <a:rect l="l" t="t" r="r" b="b"/>
              <a:pathLst>
                <a:path w="471963" h="480440" extrusionOk="0">
                  <a:moveTo>
                    <a:pt x="0" y="371380"/>
                  </a:moveTo>
                  <a:cubicBezTo>
                    <a:pt x="156210" y="246221"/>
                    <a:pt x="313563" y="122396"/>
                    <a:pt x="471964" y="0"/>
                  </a:cubicBezTo>
                  <a:cubicBezTo>
                    <a:pt x="355282" y="162877"/>
                    <a:pt x="238506" y="325850"/>
                    <a:pt x="110966" y="480441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8" name="Google Shape;248;p6"/>
            <p:cNvSpPr/>
            <p:nvPr/>
          </p:nvSpPr>
          <p:spPr>
            <a:xfrm>
              <a:off x="7970244" y="166945"/>
              <a:ext cx="47815" cy="32766"/>
            </a:xfrm>
            <a:custGeom>
              <a:avLst/>
              <a:gdLst/>
              <a:ahLst/>
              <a:cxnLst/>
              <a:rect l="l" t="t" r="r" b="b"/>
              <a:pathLst>
                <a:path w="47815" h="32766" extrusionOk="0">
                  <a:moveTo>
                    <a:pt x="0" y="32766"/>
                  </a:moveTo>
                  <a:lnTo>
                    <a:pt x="47816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9" name="Google Shape;249;p6"/>
            <p:cNvSpPr/>
            <p:nvPr/>
          </p:nvSpPr>
          <p:spPr>
            <a:xfrm>
              <a:off x="8088640" y="33595"/>
              <a:ext cx="52863" cy="52863"/>
            </a:xfrm>
            <a:custGeom>
              <a:avLst/>
              <a:gdLst/>
              <a:ahLst/>
              <a:cxnLst/>
              <a:rect l="l" t="t" r="r" b="b"/>
              <a:pathLst>
                <a:path w="52863" h="52863" extrusionOk="0">
                  <a:moveTo>
                    <a:pt x="0" y="52864"/>
                  </a:moveTo>
                  <a:lnTo>
                    <a:pt x="52864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0" name="Google Shape;250;p6"/>
          <p:cNvSpPr/>
          <p:nvPr/>
        </p:nvSpPr>
        <p:spPr>
          <a:xfrm rot="-459229">
            <a:off x="4093234" y="4366540"/>
            <a:ext cx="662225" cy="39547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51" name="Google Shape;251;p6"/>
          <p:cNvGrpSpPr/>
          <p:nvPr/>
        </p:nvGrpSpPr>
        <p:grpSpPr>
          <a:xfrm rot="-1479810">
            <a:off x="4203308" y="4320183"/>
            <a:ext cx="551454" cy="488374"/>
            <a:chOff x="3116097" y="-1477902"/>
            <a:chExt cx="735251" cy="651147"/>
          </a:xfrm>
        </p:grpSpPr>
        <p:sp>
          <p:nvSpPr>
            <p:cNvPr id="252" name="Google Shape;252;p6"/>
            <p:cNvSpPr/>
            <p:nvPr/>
          </p:nvSpPr>
          <p:spPr>
            <a:xfrm>
              <a:off x="3116097" y="-1477902"/>
              <a:ext cx="612260" cy="559814"/>
            </a:xfrm>
            <a:custGeom>
              <a:avLst/>
              <a:gdLst/>
              <a:ahLst/>
              <a:cxnLst/>
              <a:rect l="l" t="t" r="r" b="b"/>
              <a:pathLst>
                <a:path w="612260" h="559814" extrusionOk="0">
                  <a:moveTo>
                    <a:pt x="583519" y="8073"/>
                  </a:moveTo>
                  <a:cubicBezTo>
                    <a:pt x="550562" y="-6786"/>
                    <a:pt x="511319" y="548"/>
                    <a:pt x="478839" y="16455"/>
                  </a:cubicBezTo>
                  <a:cubicBezTo>
                    <a:pt x="446359" y="32361"/>
                    <a:pt x="418450" y="56079"/>
                    <a:pt x="388161" y="75795"/>
                  </a:cubicBezTo>
                  <a:cubicBezTo>
                    <a:pt x="330344" y="113514"/>
                    <a:pt x="263193" y="136946"/>
                    <a:pt x="194518" y="143328"/>
                  </a:cubicBezTo>
                  <a:cubicBezTo>
                    <a:pt x="140797" y="148281"/>
                    <a:pt x="80789" y="145137"/>
                    <a:pt x="40403" y="180761"/>
                  </a:cubicBezTo>
                  <a:cubicBezTo>
                    <a:pt x="5065" y="212098"/>
                    <a:pt x="-3317" y="264390"/>
                    <a:pt x="1065" y="311349"/>
                  </a:cubicBezTo>
                  <a:cubicBezTo>
                    <a:pt x="3541" y="337066"/>
                    <a:pt x="9637" y="363736"/>
                    <a:pt x="26401" y="383453"/>
                  </a:cubicBezTo>
                  <a:cubicBezTo>
                    <a:pt x="53071" y="414790"/>
                    <a:pt x="99077" y="420791"/>
                    <a:pt x="140035" y="417457"/>
                  </a:cubicBezTo>
                  <a:cubicBezTo>
                    <a:pt x="180992" y="414123"/>
                    <a:pt x="222235" y="403836"/>
                    <a:pt x="262717" y="411075"/>
                  </a:cubicBezTo>
                  <a:cubicBezTo>
                    <a:pt x="324534" y="422124"/>
                    <a:pt x="371016" y="471083"/>
                    <a:pt x="420641" y="509564"/>
                  </a:cubicBezTo>
                  <a:cubicBezTo>
                    <a:pt x="470266" y="548045"/>
                    <a:pt x="539418" y="577953"/>
                    <a:pt x="593901" y="546902"/>
                  </a:cubicBezTo>
                  <a:cubicBezTo>
                    <a:pt x="599521" y="543663"/>
                    <a:pt x="604950" y="539758"/>
                    <a:pt x="608284" y="534138"/>
                  </a:cubicBezTo>
                  <a:cubicBezTo>
                    <a:pt x="614189" y="524232"/>
                    <a:pt x="612284" y="511850"/>
                    <a:pt x="610379" y="500515"/>
                  </a:cubicBezTo>
                  <a:cubicBezTo>
                    <a:pt x="587805" y="367832"/>
                    <a:pt x="584471" y="231910"/>
                    <a:pt x="600664" y="98274"/>
                  </a:cubicBezTo>
                  <a:cubicBezTo>
                    <a:pt x="603807" y="72271"/>
                    <a:pt x="606950" y="43315"/>
                    <a:pt x="583328" y="8168"/>
                  </a:cubicBezTo>
                  <a:close/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3" name="Google Shape;253;p6"/>
            <p:cNvSpPr/>
            <p:nvPr/>
          </p:nvSpPr>
          <p:spPr>
            <a:xfrm>
              <a:off x="3609033" y="-1465067"/>
              <a:ext cx="4571" cy="532066"/>
            </a:xfrm>
            <a:custGeom>
              <a:avLst/>
              <a:gdLst/>
              <a:ahLst/>
              <a:cxnLst/>
              <a:rect l="l" t="t" r="r" b="b"/>
              <a:pathLst>
                <a:path w="4571" h="532066" extrusionOk="0">
                  <a:moveTo>
                    <a:pt x="0" y="0"/>
                  </a:moveTo>
                  <a:lnTo>
                    <a:pt x="4572" y="532067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4" name="Google Shape;254;p6"/>
            <p:cNvSpPr/>
            <p:nvPr/>
          </p:nvSpPr>
          <p:spPr>
            <a:xfrm>
              <a:off x="3383481" y="-1344004"/>
              <a:ext cx="6393" cy="277177"/>
            </a:xfrm>
            <a:custGeom>
              <a:avLst/>
              <a:gdLst/>
              <a:ahLst/>
              <a:cxnLst/>
              <a:rect l="l" t="t" r="r" b="b"/>
              <a:pathLst>
                <a:path w="6393" h="277177" extrusionOk="0">
                  <a:moveTo>
                    <a:pt x="6382" y="0"/>
                  </a:moveTo>
                  <a:cubicBezTo>
                    <a:pt x="6572" y="92393"/>
                    <a:pt x="4477" y="184880"/>
                    <a:pt x="0" y="277178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5" name="Google Shape;255;p6"/>
            <p:cNvSpPr/>
            <p:nvPr/>
          </p:nvSpPr>
          <p:spPr>
            <a:xfrm>
              <a:off x="3292327" y="-1335051"/>
              <a:ext cx="7696" cy="268223"/>
            </a:xfrm>
            <a:custGeom>
              <a:avLst/>
              <a:gdLst/>
              <a:ahLst/>
              <a:cxnLst/>
              <a:rect l="l" t="t" r="r" b="b"/>
              <a:pathLst>
                <a:path w="7696" h="268223" extrusionOk="0">
                  <a:moveTo>
                    <a:pt x="0" y="0"/>
                  </a:moveTo>
                  <a:cubicBezTo>
                    <a:pt x="11335" y="91916"/>
                    <a:pt x="7048" y="175641"/>
                    <a:pt x="6191" y="26822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6" name="Google Shape;256;p6"/>
            <p:cNvSpPr/>
            <p:nvPr/>
          </p:nvSpPr>
          <p:spPr>
            <a:xfrm>
              <a:off x="3243165" y="-1069494"/>
              <a:ext cx="92471" cy="242739"/>
            </a:xfrm>
            <a:custGeom>
              <a:avLst/>
              <a:gdLst/>
              <a:ahLst/>
              <a:cxnLst/>
              <a:rect l="l" t="t" r="r" b="b"/>
              <a:pathLst>
                <a:path w="92471" h="242739" extrusionOk="0">
                  <a:moveTo>
                    <a:pt x="299" y="11430"/>
                  </a:moveTo>
                  <a:cubicBezTo>
                    <a:pt x="-654" y="51149"/>
                    <a:pt x="680" y="90868"/>
                    <a:pt x="4204" y="130397"/>
                  </a:cubicBezTo>
                  <a:cubicBezTo>
                    <a:pt x="7252" y="163830"/>
                    <a:pt x="12205" y="198120"/>
                    <a:pt x="29064" y="227266"/>
                  </a:cubicBezTo>
                  <a:cubicBezTo>
                    <a:pt x="32493" y="233267"/>
                    <a:pt x="36875" y="239268"/>
                    <a:pt x="43352" y="241649"/>
                  </a:cubicBezTo>
                  <a:cubicBezTo>
                    <a:pt x="52496" y="245078"/>
                    <a:pt x="62783" y="239935"/>
                    <a:pt x="69545" y="232981"/>
                  </a:cubicBezTo>
                  <a:cubicBezTo>
                    <a:pt x="85928" y="216408"/>
                    <a:pt x="89167" y="191167"/>
                    <a:pt x="90596" y="167830"/>
                  </a:cubicBezTo>
                  <a:cubicBezTo>
                    <a:pt x="94120" y="111919"/>
                    <a:pt x="92691" y="55626"/>
                    <a:pt x="86214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7" name="Google Shape;257;p6"/>
            <p:cNvSpPr/>
            <p:nvPr/>
          </p:nvSpPr>
          <p:spPr>
            <a:xfrm>
              <a:off x="3793437" y="-1351720"/>
              <a:ext cx="48387" cy="58578"/>
            </a:xfrm>
            <a:custGeom>
              <a:avLst/>
              <a:gdLst/>
              <a:ahLst/>
              <a:cxnLst/>
              <a:rect l="l" t="t" r="r" b="b"/>
              <a:pathLst>
                <a:path w="48387" h="58578" extrusionOk="0">
                  <a:moveTo>
                    <a:pt x="0" y="58579"/>
                  </a:moveTo>
                  <a:cubicBezTo>
                    <a:pt x="12002" y="36005"/>
                    <a:pt x="28575" y="16002"/>
                    <a:pt x="48387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6"/>
            <p:cNvSpPr/>
            <p:nvPr/>
          </p:nvSpPr>
          <p:spPr>
            <a:xfrm>
              <a:off x="3802295" y="-1212655"/>
              <a:ext cx="49053" cy="10858"/>
            </a:xfrm>
            <a:custGeom>
              <a:avLst/>
              <a:gdLst/>
              <a:ahLst/>
              <a:cxnLst/>
              <a:rect l="l" t="t" r="r" b="b"/>
              <a:pathLst>
                <a:path w="49053" h="10858" extrusionOk="0">
                  <a:moveTo>
                    <a:pt x="0" y="10858"/>
                  </a:moveTo>
                  <a:cubicBezTo>
                    <a:pt x="15716" y="5048"/>
                    <a:pt x="32290" y="1429"/>
                    <a:pt x="49054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9" name="Google Shape;259;p6"/>
            <p:cNvSpPr/>
            <p:nvPr/>
          </p:nvSpPr>
          <p:spPr>
            <a:xfrm>
              <a:off x="3794389" y="-1106546"/>
              <a:ext cx="48863" cy="41433"/>
            </a:xfrm>
            <a:custGeom>
              <a:avLst/>
              <a:gdLst/>
              <a:ahLst/>
              <a:cxnLst/>
              <a:rect l="l" t="t" r="r" b="b"/>
              <a:pathLst>
                <a:path w="48863" h="41433" extrusionOk="0">
                  <a:moveTo>
                    <a:pt x="0" y="0"/>
                  </a:moveTo>
                  <a:cubicBezTo>
                    <a:pt x="17240" y="12573"/>
                    <a:pt x="33623" y="26384"/>
                    <a:pt x="48863" y="4143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0" name="Google Shape;260;p6"/>
          <p:cNvGrpSpPr/>
          <p:nvPr/>
        </p:nvGrpSpPr>
        <p:grpSpPr>
          <a:xfrm rot="5029432">
            <a:off x="3250939" y="-160793"/>
            <a:ext cx="271109" cy="1294875"/>
            <a:chOff x="2748074" y="4303871"/>
            <a:chExt cx="377938" cy="1362206"/>
          </a:xfrm>
        </p:grpSpPr>
        <p:sp>
          <p:nvSpPr>
            <p:cNvPr id="261" name="Google Shape;261;p6"/>
            <p:cNvSpPr/>
            <p:nvPr/>
          </p:nvSpPr>
          <p:spPr>
            <a:xfrm>
              <a:off x="2748074" y="4326119"/>
              <a:ext cx="377938" cy="1339958"/>
            </a:xfrm>
            <a:custGeom>
              <a:avLst/>
              <a:gdLst/>
              <a:ahLst/>
              <a:cxnLst/>
              <a:rect l="l" t="t" r="r" b="b"/>
              <a:pathLst>
                <a:path w="377938" h="1339958" extrusionOk="0">
                  <a:moveTo>
                    <a:pt x="377939" y="1339958"/>
                  </a:moveTo>
                  <a:cubicBezTo>
                    <a:pt x="225806" y="1229072"/>
                    <a:pt x="122688" y="1061260"/>
                    <a:pt x="58629" y="884195"/>
                  </a:cubicBezTo>
                  <a:cubicBezTo>
                    <a:pt x="38853" y="829599"/>
                    <a:pt x="22467" y="773661"/>
                    <a:pt x="12155" y="716523"/>
                  </a:cubicBezTo>
                  <a:cubicBezTo>
                    <a:pt x="-33965" y="460143"/>
                    <a:pt x="53261" y="183563"/>
                    <a:pt x="238095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6"/>
            <p:cNvSpPr/>
            <p:nvPr/>
          </p:nvSpPr>
          <p:spPr>
            <a:xfrm>
              <a:off x="2804725" y="4303871"/>
              <a:ext cx="203762" cy="172473"/>
            </a:xfrm>
            <a:custGeom>
              <a:avLst/>
              <a:gdLst/>
              <a:ahLst/>
              <a:cxnLst/>
              <a:rect l="l" t="t" r="r" b="b"/>
              <a:pathLst>
                <a:path w="203762" h="172473" extrusionOk="0">
                  <a:moveTo>
                    <a:pt x="0" y="80304"/>
                  </a:moveTo>
                  <a:lnTo>
                    <a:pt x="136101" y="25850"/>
                  </a:lnTo>
                  <a:cubicBezTo>
                    <a:pt x="153546" y="18858"/>
                    <a:pt x="171203" y="11795"/>
                    <a:pt x="185823" y="0"/>
                  </a:cubicBezTo>
                  <a:cubicBezTo>
                    <a:pt x="181656" y="57986"/>
                    <a:pt x="187800" y="116607"/>
                    <a:pt x="203762" y="17247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3" name="Google Shape;263;p6"/>
          <p:cNvGrpSpPr/>
          <p:nvPr/>
        </p:nvGrpSpPr>
        <p:grpSpPr>
          <a:xfrm rot="10252777">
            <a:off x="8395544" y="1613793"/>
            <a:ext cx="283437" cy="1021595"/>
            <a:chOff x="2748074" y="4303871"/>
            <a:chExt cx="377938" cy="1362206"/>
          </a:xfrm>
        </p:grpSpPr>
        <p:sp>
          <p:nvSpPr>
            <p:cNvPr id="264" name="Google Shape;264;p6"/>
            <p:cNvSpPr/>
            <p:nvPr/>
          </p:nvSpPr>
          <p:spPr>
            <a:xfrm>
              <a:off x="2748074" y="4326119"/>
              <a:ext cx="377938" cy="1339958"/>
            </a:xfrm>
            <a:custGeom>
              <a:avLst/>
              <a:gdLst/>
              <a:ahLst/>
              <a:cxnLst/>
              <a:rect l="l" t="t" r="r" b="b"/>
              <a:pathLst>
                <a:path w="377938" h="1339958" extrusionOk="0">
                  <a:moveTo>
                    <a:pt x="377939" y="1339958"/>
                  </a:moveTo>
                  <a:cubicBezTo>
                    <a:pt x="225806" y="1229072"/>
                    <a:pt x="122688" y="1061260"/>
                    <a:pt x="58629" y="884195"/>
                  </a:cubicBezTo>
                  <a:cubicBezTo>
                    <a:pt x="38853" y="829599"/>
                    <a:pt x="22467" y="773661"/>
                    <a:pt x="12155" y="716523"/>
                  </a:cubicBezTo>
                  <a:cubicBezTo>
                    <a:pt x="-33965" y="460143"/>
                    <a:pt x="53261" y="183563"/>
                    <a:pt x="238095" y="0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5" name="Google Shape;265;p6"/>
            <p:cNvSpPr/>
            <p:nvPr/>
          </p:nvSpPr>
          <p:spPr>
            <a:xfrm>
              <a:off x="2804725" y="4303871"/>
              <a:ext cx="203762" cy="172473"/>
            </a:xfrm>
            <a:custGeom>
              <a:avLst/>
              <a:gdLst/>
              <a:ahLst/>
              <a:cxnLst/>
              <a:rect l="l" t="t" r="r" b="b"/>
              <a:pathLst>
                <a:path w="203762" h="172473" extrusionOk="0">
                  <a:moveTo>
                    <a:pt x="0" y="80304"/>
                  </a:moveTo>
                  <a:lnTo>
                    <a:pt x="136101" y="25850"/>
                  </a:lnTo>
                  <a:cubicBezTo>
                    <a:pt x="153546" y="18858"/>
                    <a:pt x="171203" y="11795"/>
                    <a:pt x="185823" y="0"/>
                  </a:cubicBezTo>
                  <a:cubicBezTo>
                    <a:pt x="181656" y="57986"/>
                    <a:pt x="187800" y="116607"/>
                    <a:pt x="203762" y="172474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6" name="Google Shape;266;p6"/>
          <p:cNvGrpSpPr/>
          <p:nvPr/>
        </p:nvGrpSpPr>
        <p:grpSpPr>
          <a:xfrm rot="-4227851" flipH="1">
            <a:off x="-34732" y="1970792"/>
            <a:ext cx="1429091" cy="601903"/>
            <a:chOff x="4590347" y="1490179"/>
            <a:chExt cx="1314037" cy="558745"/>
          </a:xfrm>
        </p:grpSpPr>
        <p:sp>
          <p:nvSpPr>
            <p:cNvPr id="267" name="Google Shape;267;p6"/>
            <p:cNvSpPr/>
            <p:nvPr/>
          </p:nvSpPr>
          <p:spPr>
            <a:xfrm>
              <a:off x="4590347" y="1490179"/>
              <a:ext cx="1314037" cy="558745"/>
            </a:xfrm>
            <a:custGeom>
              <a:avLst/>
              <a:gdLst/>
              <a:ahLst/>
              <a:cxnLst/>
              <a:rect l="l" t="t" r="r" b="b"/>
              <a:pathLst>
                <a:path w="1314037" h="558745" extrusionOk="0">
                  <a:moveTo>
                    <a:pt x="0" y="154469"/>
                  </a:moveTo>
                  <a:cubicBezTo>
                    <a:pt x="107637" y="99520"/>
                    <a:pt x="220996" y="55801"/>
                    <a:pt x="337674" y="24160"/>
                  </a:cubicBezTo>
                  <a:cubicBezTo>
                    <a:pt x="386478" y="10953"/>
                    <a:pt x="436412" y="-277"/>
                    <a:pt x="486981" y="5"/>
                  </a:cubicBezTo>
                  <a:cubicBezTo>
                    <a:pt x="561000" y="429"/>
                    <a:pt x="632476" y="25290"/>
                    <a:pt x="702256" y="49869"/>
                  </a:cubicBezTo>
                  <a:cubicBezTo>
                    <a:pt x="726764" y="58485"/>
                    <a:pt x="751908" y="67526"/>
                    <a:pt x="771119" y="84900"/>
                  </a:cubicBezTo>
                  <a:cubicBezTo>
                    <a:pt x="794355" y="105948"/>
                    <a:pt x="806151" y="137024"/>
                    <a:pt x="811871" y="167888"/>
                  </a:cubicBezTo>
                  <a:cubicBezTo>
                    <a:pt x="820488" y="214786"/>
                    <a:pt x="811024" y="272701"/>
                    <a:pt x="768082" y="293324"/>
                  </a:cubicBezTo>
                  <a:cubicBezTo>
                    <a:pt x="714828" y="318821"/>
                    <a:pt x="649992" y="256809"/>
                    <a:pt x="659879" y="198612"/>
                  </a:cubicBezTo>
                  <a:cubicBezTo>
                    <a:pt x="669767" y="140414"/>
                    <a:pt x="731497" y="101992"/>
                    <a:pt x="790542" y="100721"/>
                  </a:cubicBezTo>
                  <a:cubicBezTo>
                    <a:pt x="849587" y="99450"/>
                    <a:pt x="905312" y="126853"/>
                    <a:pt x="955458" y="157930"/>
                  </a:cubicBezTo>
                  <a:cubicBezTo>
                    <a:pt x="1110134" y="253702"/>
                    <a:pt x="1239243" y="392910"/>
                    <a:pt x="1314038" y="558745"/>
                  </a:cubicBez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268;p6"/>
            <p:cNvSpPr/>
            <p:nvPr/>
          </p:nvSpPr>
          <p:spPr>
            <a:xfrm>
              <a:off x="4590347" y="1552973"/>
              <a:ext cx="115830" cy="139490"/>
            </a:xfrm>
            <a:custGeom>
              <a:avLst/>
              <a:gdLst/>
              <a:ahLst/>
              <a:cxnLst/>
              <a:rect l="l" t="t" r="r" b="b"/>
              <a:pathLst>
                <a:path w="115830" h="139490" extrusionOk="0">
                  <a:moveTo>
                    <a:pt x="115830" y="139491"/>
                  </a:moveTo>
                  <a:lnTo>
                    <a:pt x="0" y="91605"/>
                  </a:lnTo>
                  <a:lnTo>
                    <a:pt x="65331" y="0"/>
                  </a:lnTo>
                </a:path>
              </a:pathLst>
            </a:custGeom>
            <a:noFill/>
            <a:ln w="19050" cap="rnd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5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183207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525" cy="572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525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●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○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■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●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○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■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●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○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925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Roboto"/>
              <a:buChar char="■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75" cy="39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975">
                <a:solidFill>
                  <a:schemeClr val="dk2"/>
                </a:solidFill>
              </a:defRPr>
            </a:lvl1pPr>
            <a:lvl2pPr lvl="1" algn="r">
              <a:buNone/>
              <a:defRPr sz="975">
                <a:solidFill>
                  <a:schemeClr val="dk2"/>
                </a:solidFill>
              </a:defRPr>
            </a:lvl2pPr>
            <a:lvl3pPr lvl="2" algn="r">
              <a:buNone/>
              <a:defRPr sz="975">
                <a:solidFill>
                  <a:schemeClr val="dk2"/>
                </a:solidFill>
              </a:defRPr>
            </a:lvl3pPr>
            <a:lvl4pPr lvl="3" algn="r">
              <a:buNone/>
              <a:defRPr sz="975">
                <a:solidFill>
                  <a:schemeClr val="dk2"/>
                </a:solidFill>
              </a:defRPr>
            </a:lvl4pPr>
            <a:lvl5pPr lvl="4" algn="r">
              <a:buNone/>
              <a:defRPr sz="975">
                <a:solidFill>
                  <a:schemeClr val="dk2"/>
                </a:solidFill>
              </a:defRPr>
            </a:lvl5pPr>
            <a:lvl6pPr lvl="5" algn="r">
              <a:buNone/>
              <a:defRPr sz="975">
                <a:solidFill>
                  <a:schemeClr val="dk2"/>
                </a:solidFill>
              </a:defRPr>
            </a:lvl6pPr>
            <a:lvl7pPr lvl="6" algn="r">
              <a:buNone/>
              <a:defRPr sz="975">
                <a:solidFill>
                  <a:schemeClr val="dk2"/>
                </a:solidFill>
              </a:defRPr>
            </a:lvl7pPr>
            <a:lvl8pPr lvl="7" algn="r">
              <a:buNone/>
              <a:defRPr sz="975">
                <a:solidFill>
                  <a:schemeClr val="dk2"/>
                </a:solidFill>
              </a:defRPr>
            </a:lvl8pPr>
            <a:lvl9pPr lvl="8" algn="r">
              <a:buNone/>
              <a:defRPr sz="975">
                <a:solidFill>
                  <a:schemeClr val="dk2"/>
                </a:solidFill>
              </a:defRPr>
            </a:lvl9pPr>
          </a:lstStyle>
          <a:p>
            <a:fld id="{F021431C-0A69-4D8E-9B8C-F5803E80CC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Google Shape;9;p1"/>
          <p:cNvSpPr/>
          <p:nvPr/>
        </p:nvSpPr>
        <p:spPr>
          <a:xfrm rot="5400000">
            <a:off x="-346993" y="4589517"/>
            <a:ext cx="848509" cy="85942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42966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525" cy="572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oboto"/>
              <a:buNone/>
              <a:defRPr sz="4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525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●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○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■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●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○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■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●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Roboto"/>
              <a:buChar char="○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925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Roboto"/>
              <a:buChar char="■"/>
              <a:defRPr sz="19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75" cy="39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975">
                <a:solidFill>
                  <a:schemeClr val="dk2"/>
                </a:solidFill>
              </a:defRPr>
            </a:lvl1pPr>
            <a:lvl2pPr lvl="1" algn="r">
              <a:buNone/>
              <a:defRPr sz="975">
                <a:solidFill>
                  <a:schemeClr val="dk2"/>
                </a:solidFill>
              </a:defRPr>
            </a:lvl2pPr>
            <a:lvl3pPr lvl="2" algn="r">
              <a:buNone/>
              <a:defRPr sz="975">
                <a:solidFill>
                  <a:schemeClr val="dk2"/>
                </a:solidFill>
              </a:defRPr>
            </a:lvl3pPr>
            <a:lvl4pPr lvl="3" algn="r">
              <a:buNone/>
              <a:defRPr sz="975">
                <a:solidFill>
                  <a:schemeClr val="dk2"/>
                </a:solidFill>
              </a:defRPr>
            </a:lvl4pPr>
            <a:lvl5pPr lvl="4" algn="r">
              <a:buNone/>
              <a:defRPr sz="975">
                <a:solidFill>
                  <a:schemeClr val="dk2"/>
                </a:solidFill>
              </a:defRPr>
            </a:lvl5pPr>
            <a:lvl6pPr lvl="5" algn="r">
              <a:buNone/>
              <a:defRPr sz="975">
                <a:solidFill>
                  <a:schemeClr val="dk2"/>
                </a:solidFill>
              </a:defRPr>
            </a:lvl6pPr>
            <a:lvl7pPr lvl="6" algn="r">
              <a:buNone/>
              <a:defRPr sz="975">
                <a:solidFill>
                  <a:schemeClr val="dk2"/>
                </a:solidFill>
              </a:defRPr>
            </a:lvl7pPr>
            <a:lvl8pPr lvl="7" algn="r">
              <a:buNone/>
              <a:defRPr sz="975">
                <a:solidFill>
                  <a:schemeClr val="dk2"/>
                </a:solidFill>
              </a:defRPr>
            </a:lvl8pPr>
            <a:lvl9pPr lvl="8" algn="r">
              <a:buNone/>
              <a:defRPr sz="975">
                <a:solidFill>
                  <a:schemeClr val="dk2"/>
                </a:solidFill>
              </a:defRPr>
            </a:lvl9pPr>
          </a:lstStyle>
          <a:p>
            <a:fld id="{F021431C-0A69-4D8E-9B8C-F5803E80CC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Google Shape;9;p1"/>
          <p:cNvSpPr/>
          <p:nvPr/>
        </p:nvSpPr>
        <p:spPr>
          <a:xfrm rot="5400000">
            <a:off x="-346993" y="4589517"/>
            <a:ext cx="848509" cy="85942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533228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72" r:id="rId2"/>
    <p:sldLayoutId id="2147483673" r:id="rId3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23"/>
          <p:cNvSpPr txBox="1">
            <a:spLocks noGrp="1"/>
          </p:cNvSpPr>
          <p:nvPr>
            <p:ph type="body" idx="1"/>
          </p:nvPr>
        </p:nvSpPr>
        <p:spPr>
          <a:xfrm>
            <a:off x="1043608" y="1059582"/>
            <a:ext cx="3991950" cy="16769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dk1"/>
                </a:solidFill>
                <a:highlight>
                  <a:schemeClr val="accent2"/>
                </a:highlight>
              </a:rPr>
              <a:t>Изучение любой науки, в том числе и Биологии, это процесс, который лишь однажды начинается, и затем продолжается постоянно.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23E2106-E960-B377-501A-8E5F0C597968}"/>
              </a:ext>
            </a:extLst>
          </p:cNvPr>
          <p:cNvSpPr txBox="1"/>
          <p:nvPr/>
        </p:nvSpPr>
        <p:spPr>
          <a:xfrm>
            <a:off x="971600" y="2931790"/>
            <a:ext cx="457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962" indent="0">
              <a:buNone/>
            </a:pPr>
            <a:r>
              <a:rPr lang="ru-RU" sz="24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Чем же так интересна эта наука Биология?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18D8E62-1EEA-03EE-FB5D-4390A35BBF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788024" y="476800"/>
            <a:ext cx="3469819" cy="346981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7041A43-3355-20FE-DAB5-20FC929C90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3129849"/>
            <a:ext cx="1501155" cy="149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8176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" name="Google Shape;681;p25"/>
          <p:cNvSpPr txBox="1">
            <a:spLocks noGrp="1"/>
          </p:cNvSpPr>
          <p:nvPr>
            <p:ph type="title"/>
          </p:nvPr>
        </p:nvSpPr>
        <p:spPr>
          <a:xfrm>
            <a:off x="2010029" y="1509675"/>
            <a:ext cx="5541975" cy="15495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Биология - система наук о живой природе</a:t>
            </a:r>
            <a:endParaRPr lang="en-US" dirty="0">
              <a:highlight>
                <a:schemeClr val="accent2"/>
              </a:highlight>
            </a:endParaRPr>
          </a:p>
        </p:txBody>
      </p:sp>
      <p:sp>
        <p:nvSpPr>
          <p:cNvPr id="682" name="Google Shape;682;p25"/>
          <p:cNvSpPr/>
          <p:nvPr/>
        </p:nvSpPr>
        <p:spPr>
          <a:xfrm>
            <a:off x="1305966" y="1990081"/>
            <a:ext cx="575562" cy="832601"/>
          </a:xfrm>
          <a:custGeom>
            <a:avLst/>
            <a:gdLst/>
            <a:ahLst/>
            <a:cxnLst/>
            <a:rect l="l" t="t" r="r" b="b"/>
            <a:pathLst>
              <a:path w="767416" h="1110134" extrusionOk="0">
                <a:moveTo>
                  <a:pt x="9081" y="8758"/>
                </a:moveTo>
                <a:cubicBezTo>
                  <a:pt x="-6386" y="322206"/>
                  <a:pt x="2372" y="709461"/>
                  <a:pt x="3361" y="735593"/>
                </a:cubicBezTo>
                <a:cubicBezTo>
                  <a:pt x="6892" y="832566"/>
                  <a:pt x="-7304" y="920921"/>
                  <a:pt x="154222" y="910327"/>
                </a:cubicBezTo>
                <a:cubicBezTo>
                  <a:pt x="154222" y="910327"/>
                  <a:pt x="357773" y="912164"/>
                  <a:pt x="430308" y="907432"/>
                </a:cubicBezTo>
                <a:cubicBezTo>
                  <a:pt x="436947" y="991691"/>
                  <a:pt x="438925" y="1110135"/>
                  <a:pt x="438925" y="1110135"/>
                </a:cubicBezTo>
                <a:cubicBezTo>
                  <a:pt x="529187" y="998330"/>
                  <a:pt x="653493" y="906654"/>
                  <a:pt x="767416" y="817169"/>
                </a:cubicBezTo>
                <a:cubicBezTo>
                  <a:pt x="644170" y="734251"/>
                  <a:pt x="535332" y="665247"/>
                  <a:pt x="447259" y="545674"/>
                </a:cubicBezTo>
                <a:cubicBezTo>
                  <a:pt x="443586" y="624495"/>
                  <a:pt x="436170" y="725635"/>
                  <a:pt x="436170" y="725635"/>
                </a:cubicBezTo>
                <a:cubicBezTo>
                  <a:pt x="370698" y="728318"/>
                  <a:pt x="274502" y="725070"/>
                  <a:pt x="274502" y="725070"/>
                </a:cubicBezTo>
                <a:lnTo>
                  <a:pt x="270406" y="0"/>
                </a:lnTo>
                <a:cubicBezTo>
                  <a:pt x="174210" y="15538"/>
                  <a:pt x="107466" y="8758"/>
                  <a:pt x="9152" y="8758"/>
                </a:cubicBezTo>
                <a:close/>
              </a:path>
            </a:pathLst>
          </a:custGeom>
          <a:solidFill>
            <a:schemeClr val="accent2"/>
          </a:solidFill>
          <a:ln w="19050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endParaRPr sz="13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6070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05CA918-4387-D62B-AD78-49B40C9C8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0080" y="699542"/>
            <a:ext cx="2952328" cy="1440161"/>
          </a:xfrm>
        </p:spPr>
        <p:txBody>
          <a:bodyPr/>
          <a:lstStyle/>
          <a:p>
            <a:pPr marL="0"/>
            <a:r>
              <a:rPr lang="ru-RU" sz="1400" dirty="0">
                <a:latin typeface="Segoe UI" pitchFamily="34" charset="0"/>
                <a:ea typeface="Segoe UI" pitchFamily="34" charset="0"/>
                <a:cs typeface="Segoe UI" pitchFamily="34" charset="0"/>
              </a:rPr>
              <a:t>Жизнь</a:t>
            </a:r>
            <a:r>
              <a:rPr lang="en-US" sz="1400" dirty="0">
                <a:latin typeface="Segoe UI" pitchFamily="34" charset="0"/>
                <a:ea typeface="Segoe UI" pitchFamily="34" charset="0"/>
                <a:cs typeface="Segoe UI" pitchFamily="34" charset="0"/>
              </a:rPr>
              <a:t> — </a:t>
            </a:r>
            <a:r>
              <a:rPr lang="ru-RU" sz="1400" dirty="0">
                <a:latin typeface="Segoe UI" pitchFamily="34" charset="0"/>
                <a:ea typeface="Segoe UI" pitchFamily="34" charset="0"/>
                <a:cs typeface="Segoe UI" pitchFamily="34" charset="0"/>
              </a:rPr>
              <a:t>это самое удивительное на планете Земля, а значит изучение жизни, это тоже самая удивительная наука, придуманная человеком мыслящим.</a:t>
            </a:r>
          </a:p>
          <a:p>
            <a:pPr marL="0"/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3AC5C381-6431-65E0-0447-699FD565D308}"/>
              </a:ext>
            </a:extLst>
          </p:cNvPr>
          <p:cNvSpPr/>
          <p:nvPr/>
        </p:nvSpPr>
        <p:spPr>
          <a:xfrm>
            <a:off x="3779912" y="555526"/>
            <a:ext cx="4644008" cy="1754326"/>
          </a:xfrm>
          <a:prstGeom prst="rect">
            <a:avLst/>
          </a:prstGeom>
          <a:solidFill>
            <a:schemeClr val="lt1"/>
          </a:solidFill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Слово «</a:t>
            </a:r>
            <a:r>
              <a:rPr lang="ru-RU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биология</a:t>
            </a: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» в переводе с греческого означает: «</a:t>
            </a:r>
            <a:r>
              <a:rPr lang="ru-RU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биос</a:t>
            </a: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» – жизнь и «логос» – учение. </a:t>
            </a:r>
            <a:endParaRPr lang="en-US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endParaRPr lang="en-US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Сам термин «биология» появился только в 1802 году</a:t>
            </a:r>
            <a:r>
              <a:rPr lang="en-US" dirty="0">
                <a:latin typeface="Segoe UI" pitchFamily="34" charset="0"/>
                <a:ea typeface="Segoe UI" pitchFamily="34" charset="0"/>
                <a:cs typeface="Segoe UI" pitchFamily="34" charset="0"/>
              </a:rPr>
              <a:t>.</a:t>
            </a:r>
            <a:endParaRPr lang="ru-RU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3F8A67DD-A5EB-50CA-768D-C24A440DB862}"/>
              </a:ext>
            </a:extLst>
          </p:cNvPr>
          <p:cNvGrpSpPr/>
          <p:nvPr/>
        </p:nvGrpSpPr>
        <p:grpSpPr>
          <a:xfrm>
            <a:off x="5436096" y="2290316"/>
            <a:ext cx="2304256" cy="2297658"/>
            <a:chOff x="500907" y="505175"/>
            <a:chExt cx="2993004" cy="3400297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xmlns="" id="{DB0F7994-D280-58AB-41E1-E4D3C04C50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9648"/>
            <a:stretch/>
          </p:blipFill>
          <p:spPr>
            <a:xfrm>
              <a:off x="500907" y="505175"/>
              <a:ext cx="2993004" cy="32648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FD914006-BC09-F757-C52C-BBFD23BCD5F0}"/>
                </a:ext>
              </a:extLst>
            </p:cNvPr>
            <p:cNvSpPr txBox="1"/>
            <p:nvPr/>
          </p:nvSpPr>
          <p:spPr>
            <a:xfrm>
              <a:off x="500907" y="3358899"/>
              <a:ext cx="2993004" cy="546573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Жан Батист Ламарк</a:t>
              </a:r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B8F788D-8694-3D9F-09F9-D66E2ACEAA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0550" y="2128478"/>
            <a:ext cx="2503187" cy="220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184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1347614"/>
            <a:ext cx="3168352" cy="163121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Живые организмы:</a:t>
            </a:r>
          </a:p>
          <a:p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— 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царство Растения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,</a:t>
            </a:r>
          </a:p>
          <a:p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— 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царство Животные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, </a:t>
            </a:r>
          </a:p>
          <a:p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— царство Грибы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,</a:t>
            </a:r>
          </a:p>
          <a:p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— 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царство Бактерии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576A028-2AC2-94C4-BDCE-9D19C008719F}"/>
              </a:ext>
            </a:extLst>
          </p:cNvPr>
          <p:cNvSpPr/>
          <p:nvPr/>
        </p:nvSpPr>
        <p:spPr>
          <a:xfrm>
            <a:off x="1440160" y="195486"/>
            <a:ext cx="6444208" cy="646331"/>
          </a:xfrm>
          <a:prstGeom prst="rect">
            <a:avLst/>
          </a:prstGeom>
          <a:solidFill>
            <a:schemeClr val="lt1"/>
          </a:solidFill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Биология</a:t>
            </a: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 – это наука о жизни, о </a:t>
            </a:r>
            <a:r>
              <a:rPr lang="ru-RU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живых организмах</a:t>
            </a: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, обитающих на Земле.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B5AAB8E-73B7-C326-37E9-8F01935A6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0259" y="339502"/>
            <a:ext cx="51435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879200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ACECF70-2B98-B1EA-6344-CDB252087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8529" y="0"/>
            <a:ext cx="686694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3724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6358" y="868156"/>
            <a:ext cx="4377763" cy="43678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7544" y="555526"/>
            <a:ext cx="60486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Ботаника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греческого слова 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2000" i="1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ботанэ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- трава, зелень) занимается изучением растений.</a:t>
            </a:r>
          </a:p>
          <a:p>
            <a:pPr lvl="0"/>
            <a:endParaRPr lang="ru-RU" sz="20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0"/>
            <a:r>
              <a:rPr lang="ru-RU" sz="20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Зоология 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(от греческого слова 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2000" i="1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зоон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- животное) изучает животных.</a:t>
            </a:r>
          </a:p>
          <a:p>
            <a:pPr lvl="0"/>
            <a:endParaRPr lang="ru-RU" sz="20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0"/>
            <a:r>
              <a:rPr lang="ru-RU" sz="20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Микология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греческого 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2000" i="1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микес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- гриб) исследует грибы.</a:t>
            </a:r>
          </a:p>
          <a:p>
            <a:pPr lvl="0"/>
            <a:endParaRPr lang="ru-RU" sz="20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0"/>
            <a:r>
              <a:rPr lang="ru-RU" sz="20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Микробиология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греческого слова 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2000" i="1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микрос</a:t>
            </a:r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- малый) изучает различные микроскопически малые организмы: бактерии, вирусы и другие.</a:t>
            </a:r>
          </a:p>
        </p:txBody>
      </p:sp>
    </p:spTree>
    <p:extLst>
      <p:ext uri="{BB962C8B-B14F-4D97-AF65-F5344CB8AC3E}">
        <p14:creationId xmlns:p14="http://schemas.microsoft.com/office/powerpoint/2010/main" xmlns="" val="35641204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76891"/>
            <a:ext cx="6534472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7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Экология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греческого слова </a:t>
            </a:r>
            <a:r>
              <a:rPr lang="ru-RU" sz="17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1700" i="1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ойкос</a:t>
            </a:r>
            <a:r>
              <a:rPr lang="ru-RU" sz="17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- дом, жилище) исследует связи организмов между собой и с окружающей их средой.</a:t>
            </a:r>
          </a:p>
          <a:p>
            <a:pPr lvl="0"/>
            <a:endParaRPr lang="ru-RU" sz="17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0"/>
            <a:r>
              <a:rPr lang="ru-RU" sz="17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Анатомия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греческого слова </a:t>
            </a:r>
            <a:r>
              <a:rPr lang="ru-RU" sz="17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"анатоме"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- рассечение), изучает строение организмов.</a:t>
            </a:r>
          </a:p>
          <a:p>
            <a:pPr lvl="0"/>
            <a:endParaRPr lang="ru-RU" sz="17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0"/>
            <a:r>
              <a:rPr lang="ru-RU" sz="17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Физиология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греческого </a:t>
            </a:r>
            <a:r>
              <a:rPr lang="ru-RU" sz="17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1700" i="1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физис</a:t>
            </a:r>
            <a:r>
              <a:rPr lang="ru-RU" sz="17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- природа) занимается познанием жизненных процессов протекающих в организмах, (например дыхание, пищеварение и другие).</a:t>
            </a:r>
          </a:p>
          <a:p>
            <a:pPr lvl="0"/>
            <a:endParaRPr lang="ru-RU" sz="17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0"/>
            <a:r>
              <a:rPr lang="ru-RU" sz="17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Цитология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греческого - </a:t>
            </a:r>
            <a:r>
              <a:rPr lang="ru-RU" sz="17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1700" i="1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цитос</a:t>
            </a:r>
            <a:r>
              <a:rPr lang="ru-RU" sz="17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"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- клетка) изучает строение клеток из которых построены живые организмы</a:t>
            </a:r>
            <a:r>
              <a:rPr lang="en-US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,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 а также процессы, происходящие в них.</a:t>
            </a:r>
          </a:p>
          <a:p>
            <a:pPr lvl="0"/>
            <a:endParaRPr lang="ru-RU" sz="17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0"/>
            <a:r>
              <a:rPr lang="ru-RU" sz="17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Молекулярная биология</a:t>
            </a:r>
            <a:r>
              <a:rPr lang="ru-RU" sz="17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исследует строение и функции молекул, из которых построены живые организмы.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86804" y="699542"/>
            <a:ext cx="4377763" cy="436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14857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0"/>
            <a:ext cx="4325864" cy="51435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20072" y="1275605"/>
            <a:ext cx="36724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На Земле обитает по разным подсчётам около 3,5-4,5 миллионов видов живых организмов, средой обитания которых является </a:t>
            </a:r>
          </a:p>
          <a:p>
            <a:pPr algn="r"/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вода, суша и воздух. </a:t>
            </a:r>
          </a:p>
        </p:txBody>
      </p:sp>
    </p:spTree>
    <p:extLst>
      <p:ext uri="{BB962C8B-B14F-4D97-AF65-F5344CB8AC3E}">
        <p14:creationId xmlns:p14="http://schemas.microsoft.com/office/powerpoint/2010/main" xmlns="" val="39270616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accel="16000" decel="1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170"/>
          <a:stretch/>
        </p:blipFill>
        <p:spPr>
          <a:xfrm>
            <a:off x="107504" y="123478"/>
            <a:ext cx="1872208" cy="26013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79030" y="2859781"/>
            <a:ext cx="1129155" cy="461665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Э.Зюсс</a:t>
            </a:r>
            <a:endParaRPr lang="ru-RU" sz="24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7686371A-DB7A-23D1-DA13-8BF0B0E9585B}"/>
              </a:ext>
            </a:extLst>
          </p:cNvPr>
          <p:cNvSpPr/>
          <p:nvPr/>
        </p:nvSpPr>
        <p:spPr>
          <a:xfrm>
            <a:off x="1763688" y="223840"/>
            <a:ext cx="6444208" cy="1200329"/>
          </a:xfrm>
          <a:prstGeom prst="rect">
            <a:avLst/>
          </a:prstGeom>
          <a:solidFill>
            <a:schemeClr val="lt1"/>
          </a:solidFill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60000"/>
            <a:r>
              <a:rPr lang="ru-RU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Биосфера</a:t>
            </a: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греческих слов «</a:t>
            </a:r>
            <a:r>
              <a:rPr lang="ru-RU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биос</a:t>
            </a: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» – жизнь и «сфера» – шар).</a:t>
            </a:r>
          </a:p>
          <a:p>
            <a:pPr marL="360000"/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Термин </a:t>
            </a:r>
            <a:r>
              <a:rPr lang="ru-RU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«биосфера» </a:t>
            </a: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ввел австрийский геолог Э. Зюсс в 1875.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8230989-618C-0793-2E41-05D5B994AE62}"/>
              </a:ext>
            </a:extLst>
          </p:cNvPr>
          <p:cNvSpPr txBox="1"/>
          <p:nvPr/>
        </p:nvSpPr>
        <p:spPr>
          <a:xfrm>
            <a:off x="6660232" y="4599162"/>
            <a:ext cx="2414498" cy="461665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В.И.Вернадский</a:t>
            </a:r>
            <a:endParaRPr lang="ru-RU" sz="24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EA55C2A-02B3-FD6E-0BA2-746DC5408E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5766" y="1508150"/>
            <a:ext cx="2069869" cy="2935808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0E964363-F4AE-BC18-A079-59C7B7457915}"/>
              </a:ext>
            </a:extLst>
          </p:cNvPr>
          <p:cNvSpPr/>
          <p:nvPr/>
        </p:nvSpPr>
        <p:spPr>
          <a:xfrm>
            <a:off x="506993" y="3752555"/>
            <a:ext cx="6444208" cy="646331"/>
          </a:xfrm>
          <a:prstGeom prst="rect">
            <a:avLst/>
          </a:prstGeom>
          <a:solidFill>
            <a:schemeClr val="lt1"/>
          </a:solidFill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Основы учения о биосфере, которые актуальны и в современной науке, были разработаны В.И. Вернадским.</a:t>
            </a:r>
          </a:p>
        </p:txBody>
      </p:sp>
    </p:spTree>
    <p:extLst>
      <p:ext uri="{BB962C8B-B14F-4D97-AF65-F5344CB8AC3E}">
        <p14:creationId xmlns:p14="http://schemas.microsoft.com/office/powerpoint/2010/main" xmlns="" val="1046219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11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2369" y="587114"/>
            <a:ext cx="4794225" cy="45563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35896" y="36661"/>
            <a:ext cx="1570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Segoe UI" pitchFamily="34" charset="0"/>
                <a:ea typeface="Segoe UI" pitchFamily="34" charset="0"/>
                <a:cs typeface="Segoe UI" pitchFamily="34" charset="0"/>
              </a:rPr>
              <a:t>Биосфера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26902" y="4683772"/>
            <a:ext cx="9557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Мантия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07407" y="4390156"/>
            <a:ext cx="1450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Земная кора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09481" y="3723878"/>
            <a:ext cx="13868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Гидросфера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73238" y="3890029"/>
            <a:ext cx="1281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Литосфера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528" y="1298467"/>
            <a:ext cx="15960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Атмосфера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17408" y="1129190"/>
            <a:ext cx="14573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Стратосфера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2212370" y="1467744"/>
            <a:ext cx="4431228" cy="703761"/>
            <a:chOff x="2212370" y="1635646"/>
            <a:chExt cx="4431228" cy="703761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 flipH="1">
              <a:off x="2212370" y="1635646"/>
              <a:ext cx="343406" cy="335804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2212370" y="1971450"/>
              <a:ext cx="4087822" cy="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 flipH="1">
              <a:off x="6300192" y="1635646"/>
              <a:ext cx="343406" cy="335804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flipH="1">
              <a:off x="2212370" y="2003603"/>
              <a:ext cx="343406" cy="335804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2212370" y="2339407"/>
              <a:ext cx="4087822" cy="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H="1">
              <a:off x="6300192" y="2003603"/>
              <a:ext cx="343406" cy="335804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3645497" y="1766845"/>
            <a:ext cx="17588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Озоновый слой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56602" y="2292965"/>
            <a:ext cx="13964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Тропосфера</a:t>
            </a:r>
          </a:p>
        </p:txBody>
      </p:sp>
      <p:grpSp>
        <p:nvGrpSpPr>
          <p:cNvPr id="28" name="Группа 27"/>
          <p:cNvGrpSpPr/>
          <p:nvPr/>
        </p:nvGrpSpPr>
        <p:grpSpPr>
          <a:xfrm>
            <a:off x="6643598" y="1835700"/>
            <a:ext cx="1873175" cy="2608257"/>
            <a:chOff x="6643598" y="1835701"/>
            <a:chExt cx="1873175" cy="2392882"/>
          </a:xfrm>
        </p:grpSpPr>
        <p:sp>
          <p:nvSpPr>
            <p:cNvPr id="26" name="Правая фигурная скобка 25"/>
            <p:cNvSpPr/>
            <p:nvPr/>
          </p:nvSpPr>
          <p:spPr>
            <a:xfrm>
              <a:off x="6643598" y="1835701"/>
              <a:ext cx="448682" cy="2392882"/>
            </a:xfrm>
            <a:prstGeom prst="rightBrac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092280" y="2831522"/>
              <a:ext cx="1424493" cy="40011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000" b="1" dirty="0">
                  <a:solidFill>
                    <a:schemeClr val="accent6">
                      <a:lumMod val="75000"/>
                    </a:schemeClr>
                  </a:solidFill>
                  <a:latin typeface="Segoe UI" pitchFamily="34" charset="0"/>
                  <a:ea typeface="Segoe UI" pitchFamily="34" charset="0"/>
                  <a:cs typeface="Segoe UI" pitchFamily="34" charset="0"/>
                </a:rPr>
                <a:t>Биосфера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05324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597" y="-90248"/>
            <a:ext cx="7453683" cy="49747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985789753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52744" y="202129"/>
            <a:ext cx="45443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Segoe UI" pitchFamily="34" charset="0"/>
                <a:ea typeface="Segoe UI" pitchFamily="34" charset="0"/>
                <a:cs typeface="Segoe UI" pitchFamily="34" charset="0"/>
              </a:rPr>
              <a:t>Что же еще изучает биология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059582"/>
            <a:ext cx="57423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Биология изучает строение и жизнедеятельность живых организмов, их многообразие, законы исторического и индивидуального развития. Живые организмы не могут жить сами по себе, они тесно взаимосвязаны друг с другом и с окружающей средой.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031" t="12183" r="-1092" b="26872"/>
          <a:stretch/>
        </p:blipFill>
        <p:spPr>
          <a:xfrm>
            <a:off x="5841573" y="2189832"/>
            <a:ext cx="1654226" cy="17936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031" t="12183" r="-1092" b="26872"/>
          <a:stretch/>
        </p:blipFill>
        <p:spPr>
          <a:xfrm rot="5400000">
            <a:off x="7364841" y="2359519"/>
            <a:ext cx="1341239" cy="14543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031" t="12183" r="-1092" b="26872"/>
          <a:stretch/>
        </p:blipFill>
        <p:spPr>
          <a:xfrm rot="16200000">
            <a:off x="6111129" y="3973607"/>
            <a:ext cx="1115114" cy="12091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031" t="12183" r="-1092" b="26872"/>
          <a:stretch/>
        </p:blipFill>
        <p:spPr>
          <a:xfrm rot="10800000">
            <a:off x="7361470" y="3959383"/>
            <a:ext cx="1115114" cy="12091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479" t="7778" b="20281"/>
          <a:stretch/>
        </p:blipFill>
        <p:spPr>
          <a:xfrm>
            <a:off x="6343265" y="2730157"/>
            <a:ext cx="1468992" cy="181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1921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1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6" fill="hold" nodeType="withEffect" p14:presetBounceEnd="3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000">
                                          <p:cBhvr additive="base">
                                            <p:cTn id="1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000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6" fill="hold" nodeType="withEffect" p14:presetBounceEnd="37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000">
                                          <p:cBhvr additive="base">
                                            <p:cTn id="25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000">
                                          <p:cBhvr additive="base">
                                            <p:cTn id="26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6" fill="hold" nodeType="withEffect" p14:presetBounceEnd="37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000">
                                          <p:cBhvr additive="base">
                                            <p:cTn id="3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000">
                                          <p:cBhvr additive="base">
                                            <p:cTn id="33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nodeType="withEffect" p14:presetBounceEnd="37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000">
                                          <p:cBhvr additive="base">
                                            <p:cTn id="39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000">
                                          <p:cBhvr additive="base">
                                            <p:cTn id="40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1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37822" y="202128"/>
            <a:ext cx="39741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Что же тогда такое фенология </a:t>
            </a:r>
          </a:p>
          <a:p>
            <a:pPr algn="ctr"/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и как она связана с биологией ?</a:t>
            </a:r>
            <a:endParaRPr lang="ru-RU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391120"/>
            <a:ext cx="51125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Фенология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 (от греческих слов «</a:t>
            </a:r>
            <a:r>
              <a:rPr lang="ru-RU" sz="2000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файно</a:t>
            </a:r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» – являю и «логос» – учение) – отрасль биологии, изучающая сезонные периодические явления в жизни растений и животных. </a:t>
            </a:r>
          </a:p>
        </p:txBody>
      </p:sp>
    </p:spTree>
    <p:extLst>
      <p:ext uri="{BB962C8B-B14F-4D97-AF65-F5344CB8AC3E}">
        <p14:creationId xmlns:p14="http://schemas.microsoft.com/office/powerpoint/2010/main" xmlns="" val="121420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906" y="-82287"/>
            <a:ext cx="7887981" cy="5225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04438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3792" y="3363838"/>
            <a:ext cx="2016224" cy="4662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430015" y="3363837"/>
            <a:ext cx="2113145" cy="4662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544581" y="3363837"/>
            <a:ext cx="1917883" cy="4662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30830" y="3458476"/>
            <a:ext cx="18742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До появления человека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940952"/>
            <a:ext cx="720080" cy="142288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26547" y="1951043"/>
            <a:ext cx="720080" cy="14228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923660"/>
            <a:ext cx="720080" cy="14228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61365" y="1923660"/>
            <a:ext cx="720080" cy="1422886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430830" y="502837"/>
            <a:ext cx="1999184" cy="2843710"/>
            <a:chOff x="430830" y="502837"/>
            <a:chExt cx="1999184" cy="2843710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430830" y="502837"/>
              <a:ext cx="1999184" cy="2843710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561762" y="502837"/>
              <a:ext cx="144928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Один вид </a:t>
              </a:r>
            </a:p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исчезал в среднем</a:t>
              </a:r>
            </a:p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 за 1000 лет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2486995" y="530219"/>
            <a:ext cx="1999184" cy="2843710"/>
            <a:chOff x="2486995" y="530219"/>
            <a:chExt cx="1999184" cy="284371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2486995" y="530219"/>
              <a:ext cx="1999184" cy="2843710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761943" y="530219"/>
              <a:ext cx="144928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Один вид </a:t>
              </a:r>
            </a:p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исчезал за 10 лет</a:t>
              </a: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801816" y="3458476"/>
            <a:ext cx="13695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С 1850 – 1950 гг.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87514" y="3458474"/>
            <a:ext cx="11194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После 1950 г.</a:t>
            </a:r>
          </a:p>
        </p:txBody>
      </p:sp>
      <p:grpSp>
        <p:nvGrpSpPr>
          <p:cNvPr id="21" name="Группа 20"/>
          <p:cNvGrpSpPr/>
          <p:nvPr/>
        </p:nvGrpSpPr>
        <p:grpSpPr>
          <a:xfrm>
            <a:off x="4641404" y="529188"/>
            <a:ext cx="1724236" cy="2843710"/>
            <a:chOff x="2486995" y="530219"/>
            <a:chExt cx="1999184" cy="2843710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2486995" y="530219"/>
              <a:ext cx="1999184" cy="2843710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2761943" y="530219"/>
              <a:ext cx="144928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Один вид </a:t>
              </a:r>
            </a:p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исчезал за 1 год</a:t>
              </a: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6559287" y="557826"/>
            <a:ext cx="1724236" cy="2843710"/>
            <a:chOff x="2486995" y="530219"/>
            <a:chExt cx="1999184" cy="2843710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2486995" y="530219"/>
              <a:ext cx="1999184" cy="2843710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2761943" y="530219"/>
              <a:ext cx="144928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Один вид </a:t>
              </a:r>
            </a:p>
            <a:p>
              <a:pPr algn="ctr"/>
              <a:r>
                <a:rPr lang="ru-RU" dirty="0">
                  <a:latin typeface="Segoe UI" pitchFamily="34" charset="0"/>
                  <a:ea typeface="Segoe UI" pitchFamily="34" charset="0"/>
                  <a:cs typeface="Segoe UI" pitchFamily="34" charset="0"/>
                </a:rPr>
                <a:t>исчезает за 1 день</a:t>
              </a:r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6462462" y="3363832"/>
            <a:ext cx="1917883" cy="466277"/>
          </a:xfrm>
          <a:prstGeom prst="rect">
            <a:avLst/>
          </a:prstGeom>
          <a:solidFill>
            <a:srgbClr val="B331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000747" y="3458472"/>
            <a:ext cx="7539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Сегодня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366303" y="4011910"/>
            <a:ext cx="46344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Редкие и исчезающие виды растений и животных заносятся в Красные книги.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2225938" y="4530822"/>
            <a:ext cx="46344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 Исчезнувшие виды растений и животных заносятся в Чёрные книги.</a:t>
            </a:r>
          </a:p>
        </p:txBody>
      </p:sp>
    </p:spTree>
    <p:extLst>
      <p:ext uri="{BB962C8B-B14F-4D97-AF65-F5344CB8AC3E}">
        <p14:creationId xmlns:p14="http://schemas.microsoft.com/office/powerpoint/2010/main" xmlns="" val="56107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/>
      <p:bldP spid="17" grpId="0"/>
      <p:bldP spid="20" grpId="0"/>
      <p:bldP spid="6" grpId="0" animBg="1"/>
      <p:bldP spid="24" grpId="0"/>
      <p:bldP spid="28" grpId="0"/>
      <p:bldP spid="28" grpId="1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7935" y="-82287"/>
            <a:ext cx="7728130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543033848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7110" y="-82287"/>
            <a:ext cx="7729780" cy="5225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5547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88501" y="483518"/>
            <a:ext cx="72728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Существуют специальные международные организации, регулирующие общественные отношения в сфере экологии, охраны природы:</a:t>
            </a:r>
          </a:p>
          <a:p>
            <a:endParaRPr lang="ru-RU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Гринпис; 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Международная биологическая программа; 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Международный союз охраны природы и природных ресурсов.</a:t>
            </a:r>
          </a:p>
        </p:txBody>
      </p:sp>
    </p:spTree>
    <p:extLst>
      <p:ext uri="{BB962C8B-B14F-4D97-AF65-F5344CB8AC3E}">
        <p14:creationId xmlns:p14="http://schemas.microsoft.com/office/powerpoint/2010/main" xmlns="" val="356984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22917" y="16176"/>
            <a:ext cx="4731990" cy="47319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88686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335"/>
          <a:stretch/>
        </p:blipFill>
        <p:spPr>
          <a:xfrm>
            <a:off x="5208104" y="0"/>
            <a:ext cx="3935896" cy="51435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27584" y="48351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Биология тесно связана со многими сторонами практической деятельности человека.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92367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Успешное развитие сельского хозяйства в настоящее время во многом зависит от биологов – </a:t>
            </a:r>
            <a:r>
              <a:rPr lang="ru-RU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селекционеров</a:t>
            </a:r>
            <a:r>
              <a:rPr lang="ru-RU" dirty="0">
                <a:latin typeface="Segoe UI" pitchFamily="34" charset="0"/>
                <a:ea typeface="Segoe UI" pitchFamily="34" charset="0"/>
                <a:cs typeface="Segoe UI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99190220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0702" y="-82287"/>
            <a:ext cx="9311214" cy="5250795"/>
          </a:xfrm>
          <a:prstGeom prst="rect">
            <a:avLst/>
          </a:prstGeom>
        </p:spPr>
      </p:pic>
      <p:pic>
        <p:nvPicPr>
          <p:cNvPr id="1026" name="Picture 2" descr="D:\BIOLOGY\01\shutterstock_1821406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2121" y="-812626"/>
            <a:ext cx="9311214" cy="616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98286989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BIOLOGY\01\shutterstock_1820107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6016"/>
            <a:ext cx="9575031" cy="638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8772812"/>
      </p:ext>
    </p:extLst>
  </p:cSld>
  <p:clrMapOvr>
    <a:masterClrMapping/>
  </p:clrMapOvr>
  <p:transition spd="slow"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3968" y="12347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Нет ничего более изобретательного, чем природа.</a:t>
            </a:r>
          </a:p>
          <a:p>
            <a:pPr algn="r"/>
            <a:endParaRPr lang="ru-RU" sz="20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r"/>
            <a:r>
              <a:rPr lang="ru-RU" sz="2000" dirty="0">
                <a:latin typeface="Segoe UI" pitchFamily="34" charset="0"/>
                <a:ea typeface="Segoe UI" pitchFamily="34" charset="0"/>
                <a:cs typeface="Segoe UI" pitchFamily="34" charset="0"/>
              </a:rPr>
              <a:t>Нет ничего более упорядоченного, чем природа.</a:t>
            </a:r>
          </a:p>
          <a:p>
            <a:pPr algn="r"/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 </a:t>
            </a:r>
          </a:p>
          <a:p>
            <a:pPr algn="r"/>
            <a:r>
              <a:rPr lang="ru-RU" sz="20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Марк Туллий Цицерон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86904BA-3618-B56D-2BCE-C6618C13A6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9390" y="1034715"/>
            <a:ext cx="5086006" cy="408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912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0702" y="-82287"/>
            <a:ext cx="9311214" cy="5250795"/>
          </a:xfrm>
          <a:prstGeom prst="rect">
            <a:avLst/>
          </a:prstGeom>
        </p:spPr>
      </p:pic>
      <p:pic>
        <p:nvPicPr>
          <p:cNvPr id="1026" name="Picture 2" descr="D:\BIOLOGY\03\shutterstock_102254389 [преобразованный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6035" y="-82287"/>
            <a:ext cx="6651930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159206"/>
      </p:ext>
    </p:extLst>
  </p:cSld>
  <p:clrMapOvr>
    <a:masterClrMapping/>
  </p:clrMapOvr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00000"/>
      </a:dk1>
      <a:lt1>
        <a:srgbClr val="D7DDDD"/>
      </a:lt1>
      <a:dk2>
        <a:srgbClr val="434343"/>
      </a:dk2>
      <a:lt2>
        <a:srgbClr val="FEDA60"/>
      </a:lt2>
      <a:accent1>
        <a:srgbClr val="353535"/>
      </a:accent1>
      <a:accent2>
        <a:srgbClr val="FEDA60"/>
      </a:accent2>
      <a:accent3>
        <a:srgbClr val="000000"/>
      </a:accent3>
      <a:accent4>
        <a:srgbClr val="FFFFFF"/>
      </a:accent4>
      <a:accent5>
        <a:srgbClr val="FFFF00"/>
      </a:accent5>
      <a:accent6>
        <a:srgbClr val="0000FF"/>
      </a:accent6>
      <a:hlink>
        <a:srgbClr val="000000"/>
      </a:hlink>
      <a:folHlink>
        <a:srgbClr val="0097A7"/>
      </a:folHlink>
    </a:clrScheme>
    <a:fontScheme name="Стандартная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lidesMania">
  <a:themeElements>
    <a:clrScheme name="Simple Light">
      <a:dk1>
        <a:srgbClr val="000000"/>
      </a:dk1>
      <a:lt1>
        <a:srgbClr val="D7DDDD"/>
      </a:lt1>
      <a:dk2>
        <a:srgbClr val="434343"/>
      </a:dk2>
      <a:lt2>
        <a:srgbClr val="FEDA60"/>
      </a:lt2>
      <a:accent1>
        <a:srgbClr val="353535"/>
      </a:accent1>
      <a:accent2>
        <a:srgbClr val="FEDA60"/>
      </a:accent2>
      <a:accent3>
        <a:srgbClr val="000000"/>
      </a:accent3>
      <a:accent4>
        <a:srgbClr val="FFFFFF"/>
      </a:accent4>
      <a:accent5>
        <a:srgbClr val="FFFF00"/>
      </a:accent5>
      <a:accent6>
        <a:srgbClr val="0000FF"/>
      </a:accent6>
      <a:hlink>
        <a:srgbClr val="000000"/>
      </a:hlink>
      <a:folHlink>
        <a:srgbClr val="0097A7"/>
      </a:folHlink>
    </a:clrScheme>
    <a:fontScheme name="Стандартная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ppt3CDF.tmp</Template>
  <TotalTime>386</TotalTime>
  <Words>351</Words>
  <Application>Microsoft Office PowerPoint</Application>
  <PresentationFormat>Экран (16:9)</PresentationFormat>
  <Paragraphs>81</Paragraphs>
  <Slides>24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SlidesMania</vt:lpstr>
      <vt:lpstr>1_SlidesMania</vt:lpstr>
      <vt:lpstr>Слайд 1</vt:lpstr>
      <vt:lpstr>Биология - система наук о живой природе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1</cp:lastModifiedBy>
  <cp:revision>150</cp:revision>
  <dcterms:created xsi:type="dcterms:W3CDTF">2014-03-19T10:44:13Z</dcterms:created>
  <dcterms:modified xsi:type="dcterms:W3CDTF">2023-10-08T13:34:08Z</dcterms:modified>
</cp:coreProperties>
</file>