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3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4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5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6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7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8.xml" ContentType="application/vnd.openxmlformats-officedocument.theme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9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0.xml" ContentType="application/vnd.openxmlformats-officedocument.theme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11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theme/theme12.xml" ContentType="application/vnd.openxmlformats-officedocument.theme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theme/theme13.xml" ContentType="application/vnd.openxmlformats-officedocument.theme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theme/theme14.xml" ContentType="application/vnd.openxmlformats-officedocument.theme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theme/theme15.xml" ContentType="application/vnd.openxmlformats-officedocument.theme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theme/theme16.xml" ContentType="application/vnd.openxmlformats-officedocument.theme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theme/theme17.xml" ContentType="application/vnd.openxmlformats-officedocument.theme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theme/theme18.xml" ContentType="application/vnd.openxmlformats-officedocument.theme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theme/theme19.xml" ContentType="application/vnd.openxmlformats-officedocument.theme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theme/theme20.xml" ContentType="application/vnd.openxmlformats-officedocument.theme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theme/theme21.xml" ContentType="application/vnd.openxmlformats-officedocument.theme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theme/theme22.xml" ContentType="application/vnd.openxmlformats-officedocument.theme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theme/theme2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1" r:id="rId2"/>
    <p:sldMasterId id="2147483702" r:id="rId3"/>
    <p:sldMasterId id="2147483723" r:id="rId4"/>
    <p:sldMasterId id="2147483744" r:id="rId5"/>
    <p:sldMasterId id="2147483765" r:id="rId6"/>
    <p:sldMasterId id="2147483786" r:id="rId7"/>
    <p:sldMasterId id="2147483807" r:id="rId8"/>
    <p:sldMasterId id="2147483828" r:id="rId9"/>
    <p:sldMasterId id="2147483933" r:id="rId10"/>
    <p:sldMasterId id="2147483954" r:id="rId11"/>
    <p:sldMasterId id="2147483975" r:id="rId12"/>
    <p:sldMasterId id="2147483996" r:id="rId13"/>
    <p:sldMasterId id="2147484017" r:id="rId14"/>
    <p:sldMasterId id="2147484038" r:id="rId15"/>
    <p:sldMasterId id="2147484059" r:id="rId16"/>
    <p:sldMasterId id="2147484080" r:id="rId17"/>
    <p:sldMasterId id="2147484101" r:id="rId18"/>
    <p:sldMasterId id="2147484122" r:id="rId19"/>
    <p:sldMasterId id="2147484143" r:id="rId20"/>
    <p:sldMasterId id="2147484164" r:id="rId21"/>
    <p:sldMasterId id="2147484185" r:id="rId22"/>
    <p:sldMasterId id="2147484206" r:id="rId23"/>
  </p:sldMasterIdLst>
  <p:sldIdLst>
    <p:sldId id="285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304" r:id="rId32"/>
    <p:sldId id="303" r:id="rId33"/>
    <p:sldId id="302" r:id="rId34"/>
    <p:sldId id="301" r:id="rId35"/>
    <p:sldId id="300" r:id="rId36"/>
    <p:sldId id="299" r:id="rId37"/>
    <p:sldId id="298" r:id="rId38"/>
    <p:sldId id="297" r:id="rId39"/>
    <p:sldId id="296" r:id="rId40"/>
    <p:sldId id="295" r:id="rId41"/>
    <p:sldId id="294" r:id="rId42"/>
    <p:sldId id="293" r:id="rId43"/>
    <p:sldId id="292" r:id="rId44"/>
    <p:sldId id="291" r:id="rId45"/>
    <p:sldId id="286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1.xml"/></Relationships>
</file>

<file path=ppt/slideLayouts/_rels/slideLayout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2.xml"/></Relationships>
</file>

<file path=ppt/slideLayouts/_rels/slideLayout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3.xml"/></Relationships>
</file>

<file path=ppt/slideLayouts/_rels/slideLayout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4.xml"/></Relationships>
</file>

<file path=ppt/slideLayouts/_rels/slideLayout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5.xml"/></Relationships>
</file>

<file path=ppt/slideLayouts/_rels/slideLayout2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3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6.xml"/></Relationships>
</file>

<file path=ppt/slideLayouts/_rels/slideLayout3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7.xml"/></Relationships>
</file>

<file path=ppt/slideLayouts/_rels/slideLayout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8.xml"/></Relationships>
</file>

<file path=ppt/slideLayouts/_rels/slideLayout3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9.xml"/></Relationships>
</file>

<file path=ppt/slideLayouts/_rels/slideLayout3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0.xml"/></Relationships>
</file>

<file path=ppt/slideLayouts/_rels/slideLayout3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4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1.xml"/></Relationships>
</file>

<file path=ppt/slideLayouts/_rels/slideLayout4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4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2.xml"/></Relationships>
</file>

<file path=ppt/slideLayouts/_rels/slideLayout4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4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3.xml"/></Relationships>
</file>

<file path=ppt/slideLayouts/_rels/slideLayout4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1B338-E5BE-4D9A-921E-7843CF4D879A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21619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AF0CA32-EE4B-4FC6-8193-DD8BEA3ECFE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04200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1F91F-4833-4B2B-BEC0-577AAC28FA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40882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9BE6FDAB-30B1-4542-B5C9-CC66DDA461A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00669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8F0A028-2784-4C85-B2F8-58456FCBC91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33519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C950E-1A9C-4186-8F6A-7987520284A2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38269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8C82A-08F7-47E9-AE50-CB565CE52C9F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77320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AA9CDDF-C95F-46CE-88F0-08FB8CD39F1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8981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0F6B7-9B4F-43AD-A9D8-7DEBDD3D2F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069653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985-AC6D-4726-9E8E-C7223F00A14E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20045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572D7-6C1A-4B11-904F-04A398FFBE4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58928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0" fontAlgn="base" hangingPunct="0">
              <a:spcAft>
                <a:spcPct val="0"/>
              </a:spcAft>
              <a:defRPr/>
            </a:pPr>
            <a:r>
              <a:rPr lang="en-US" sz="8000" dirty="0">
                <a:solidFill>
                  <a:prstClr val="black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43502D1-DA58-4A5A-B7E0-B5CEB6D17A9D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727439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008-3ACD-494C-8AFC-7CB5EC9E0C0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49043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A118D10D-5293-4D55-B01D-B969AF91CBAC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48806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0D6A05BC-9B71-4D5C-B4DB-28CFE59CC4B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06014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4E968EC-F0B8-4B3D-9037-8CEA63038204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5639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858D176-42EB-4D2C-AC7F-DC8B834DF585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7427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AE972-94EF-4C5B-A15E-F2CB39051887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4848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134B8-21B4-4B85-8CB1-2EAF2709B548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0175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2FBC9-9B82-42CA-9FE6-606BD5888BA3}" type="slidenum">
              <a:rPr lang="ru-RU" altLang="ru-RU">
                <a:solidFill>
                  <a:prstClr val="black"/>
                </a:solidFill>
              </a:rPr>
              <a:pPr/>
              <a:t>‹#›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59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3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0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0.xml"/><Relationship Id="rId19" Type="http://schemas.openxmlformats.org/officeDocument/2006/relationships/slideLayout" Target="../slideLayouts/slideLayout39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Relationship Id="rId22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1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43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17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2.xml"/><Relationship Id="rId16" Type="http://schemas.openxmlformats.org/officeDocument/2006/relationships/slideLayout" Target="../slideLayouts/slideLayout56.xml"/><Relationship Id="rId20" Type="http://schemas.openxmlformats.org/officeDocument/2006/relationships/slideLayout" Target="../slideLayouts/slideLayout60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0.xml"/><Relationship Id="rId19" Type="http://schemas.openxmlformats.org/officeDocument/2006/relationships/slideLayout" Target="../slideLayouts/slideLayout59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slideLayout" Target="../slideLayouts/slideLayout54.xml"/><Relationship Id="rId22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slideLayout" Target="../slideLayouts/slideLayout73.xml"/><Relationship Id="rId18" Type="http://schemas.openxmlformats.org/officeDocument/2006/relationships/slideLayout" Target="../slideLayouts/slideLayout78.xml"/><Relationship Id="rId3" Type="http://schemas.openxmlformats.org/officeDocument/2006/relationships/slideLayout" Target="../slideLayouts/slideLayout63.xml"/><Relationship Id="rId21" Type="http://schemas.openxmlformats.org/officeDocument/2006/relationships/theme" Target="../theme/theme4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17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2.xml"/><Relationship Id="rId16" Type="http://schemas.openxmlformats.org/officeDocument/2006/relationships/slideLayout" Target="../slideLayouts/slideLayout76.xml"/><Relationship Id="rId20" Type="http://schemas.openxmlformats.org/officeDocument/2006/relationships/slideLayout" Target="../slideLayouts/slideLayout80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0.xml"/><Relationship Id="rId19" Type="http://schemas.openxmlformats.org/officeDocument/2006/relationships/slideLayout" Target="../slideLayouts/slideLayout79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slideLayout" Target="../slideLayouts/slideLayout74.xml"/><Relationship Id="rId22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slideLayout" Target="../slideLayouts/slideLayout93.xml"/><Relationship Id="rId1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83.xml"/><Relationship Id="rId21" Type="http://schemas.openxmlformats.org/officeDocument/2006/relationships/theme" Target="../theme/theme5.xml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17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2.xml"/><Relationship Id="rId16" Type="http://schemas.openxmlformats.org/officeDocument/2006/relationships/slideLayout" Target="../slideLayouts/slideLayout96.xml"/><Relationship Id="rId20" Type="http://schemas.openxmlformats.org/officeDocument/2006/relationships/slideLayout" Target="../slideLayouts/slideLayout100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90.xml"/><Relationship Id="rId19" Type="http://schemas.openxmlformats.org/officeDocument/2006/relationships/slideLayout" Target="../slideLayouts/slideLayout99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Relationship Id="rId14" Type="http://schemas.openxmlformats.org/officeDocument/2006/relationships/slideLayout" Target="../slideLayouts/slideLayout94.xml"/><Relationship Id="rId22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slideLayout" Target="../slideLayouts/slideLayout113.xml"/><Relationship Id="rId1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03.xml"/><Relationship Id="rId21" Type="http://schemas.openxmlformats.org/officeDocument/2006/relationships/theme" Target="../theme/theme6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17" Type="http://schemas.openxmlformats.org/officeDocument/2006/relationships/slideLayout" Target="../slideLayouts/slideLayout117.xml"/><Relationship Id="rId2" Type="http://schemas.openxmlformats.org/officeDocument/2006/relationships/slideLayout" Target="../slideLayouts/slideLayout102.xml"/><Relationship Id="rId16" Type="http://schemas.openxmlformats.org/officeDocument/2006/relationships/slideLayout" Target="../slideLayouts/slideLayout116.xml"/><Relationship Id="rId20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10.xml"/><Relationship Id="rId19" Type="http://schemas.openxmlformats.org/officeDocument/2006/relationships/slideLayout" Target="../slideLayouts/slideLayout119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slideLayout" Target="../slideLayouts/slideLayout114.xml"/><Relationship Id="rId22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13" Type="http://schemas.openxmlformats.org/officeDocument/2006/relationships/slideLayout" Target="../slideLayouts/slideLayout133.xml"/><Relationship Id="rId18" Type="http://schemas.openxmlformats.org/officeDocument/2006/relationships/slideLayout" Target="../slideLayouts/slideLayout138.xml"/><Relationship Id="rId3" Type="http://schemas.openxmlformats.org/officeDocument/2006/relationships/slideLayout" Target="../slideLayouts/slideLayout123.xml"/><Relationship Id="rId21" Type="http://schemas.openxmlformats.org/officeDocument/2006/relationships/theme" Target="../theme/theme7.xml"/><Relationship Id="rId7" Type="http://schemas.openxmlformats.org/officeDocument/2006/relationships/slideLayout" Target="../slideLayouts/slideLayout127.xml"/><Relationship Id="rId12" Type="http://schemas.openxmlformats.org/officeDocument/2006/relationships/slideLayout" Target="../slideLayouts/slideLayout132.xml"/><Relationship Id="rId17" Type="http://schemas.openxmlformats.org/officeDocument/2006/relationships/slideLayout" Target="../slideLayouts/slideLayout137.xml"/><Relationship Id="rId2" Type="http://schemas.openxmlformats.org/officeDocument/2006/relationships/slideLayout" Target="../slideLayouts/slideLayout122.xml"/><Relationship Id="rId16" Type="http://schemas.openxmlformats.org/officeDocument/2006/relationships/slideLayout" Target="../slideLayouts/slideLayout136.xml"/><Relationship Id="rId20" Type="http://schemas.openxmlformats.org/officeDocument/2006/relationships/slideLayout" Target="../slideLayouts/slideLayout140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5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30.xml"/><Relationship Id="rId19" Type="http://schemas.openxmlformats.org/officeDocument/2006/relationships/slideLayout" Target="../slideLayouts/slideLayout139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Relationship Id="rId14" Type="http://schemas.openxmlformats.org/officeDocument/2006/relationships/slideLayout" Target="../slideLayouts/slideLayout134.xml"/><Relationship Id="rId22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13" Type="http://schemas.openxmlformats.org/officeDocument/2006/relationships/slideLayout" Target="../slideLayouts/slideLayout153.xml"/><Relationship Id="rId18" Type="http://schemas.openxmlformats.org/officeDocument/2006/relationships/slideLayout" Target="../slideLayouts/slideLayout158.xml"/><Relationship Id="rId3" Type="http://schemas.openxmlformats.org/officeDocument/2006/relationships/slideLayout" Target="../slideLayouts/slideLayout143.xml"/><Relationship Id="rId21" Type="http://schemas.openxmlformats.org/officeDocument/2006/relationships/theme" Target="../theme/theme8.xml"/><Relationship Id="rId7" Type="http://schemas.openxmlformats.org/officeDocument/2006/relationships/slideLayout" Target="../slideLayouts/slideLayout147.xml"/><Relationship Id="rId12" Type="http://schemas.openxmlformats.org/officeDocument/2006/relationships/slideLayout" Target="../slideLayouts/slideLayout152.xml"/><Relationship Id="rId17" Type="http://schemas.openxmlformats.org/officeDocument/2006/relationships/slideLayout" Target="../slideLayouts/slideLayout157.xml"/><Relationship Id="rId2" Type="http://schemas.openxmlformats.org/officeDocument/2006/relationships/slideLayout" Target="../slideLayouts/slideLayout142.xml"/><Relationship Id="rId16" Type="http://schemas.openxmlformats.org/officeDocument/2006/relationships/slideLayout" Target="../slideLayouts/slideLayout156.xml"/><Relationship Id="rId20" Type="http://schemas.openxmlformats.org/officeDocument/2006/relationships/slideLayout" Target="../slideLayouts/slideLayout160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5" Type="http://schemas.openxmlformats.org/officeDocument/2006/relationships/slideLayout" Target="../slideLayouts/slideLayout155.xml"/><Relationship Id="rId10" Type="http://schemas.openxmlformats.org/officeDocument/2006/relationships/slideLayout" Target="../slideLayouts/slideLayout150.xml"/><Relationship Id="rId19" Type="http://schemas.openxmlformats.org/officeDocument/2006/relationships/slideLayout" Target="../slideLayouts/slideLayout159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Relationship Id="rId14" Type="http://schemas.openxmlformats.org/officeDocument/2006/relationships/slideLayout" Target="../slideLayouts/slideLayout154.xml"/><Relationship Id="rId22" Type="http://schemas.openxmlformats.org/officeDocument/2006/relationships/image" Target="../media/image1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8.xml"/><Relationship Id="rId13" Type="http://schemas.openxmlformats.org/officeDocument/2006/relationships/slideLayout" Target="../slideLayouts/slideLayout173.xml"/><Relationship Id="rId18" Type="http://schemas.openxmlformats.org/officeDocument/2006/relationships/slideLayout" Target="../slideLayouts/slideLayout178.xml"/><Relationship Id="rId3" Type="http://schemas.openxmlformats.org/officeDocument/2006/relationships/slideLayout" Target="../slideLayouts/slideLayout163.xml"/><Relationship Id="rId21" Type="http://schemas.openxmlformats.org/officeDocument/2006/relationships/theme" Target="../theme/theme9.xml"/><Relationship Id="rId7" Type="http://schemas.openxmlformats.org/officeDocument/2006/relationships/slideLayout" Target="../slideLayouts/slideLayout167.xml"/><Relationship Id="rId12" Type="http://schemas.openxmlformats.org/officeDocument/2006/relationships/slideLayout" Target="../slideLayouts/slideLayout172.xml"/><Relationship Id="rId17" Type="http://schemas.openxmlformats.org/officeDocument/2006/relationships/slideLayout" Target="../slideLayouts/slideLayout177.xml"/><Relationship Id="rId2" Type="http://schemas.openxmlformats.org/officeDocument/2006/relationships/slideLayout" Target="../slideLayouts/slideLayout162.xml"/><Relationship Id="rId16" Type="http://schemas.openxmlformats.org/officeDocument/2006/relationships/slideLayout" Target="../slideLayouts/slideLayout176.xml"/><Relationship Id="rId20" Type="http://schemas.openxmlformats.org/officeDocument/2006/relationships/slideLayout" Target="../slideLayouts/slideLayout180.xml"/><Relationship Id="rId1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6.xml"/><Relationship Id="rId11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65.xml"/><Relationship Id="rId15" Type="http://schemas.openxmlformats.org/officeDocument/2006/relationships/slideLayout" Target="../slideLayouts/slideLayout175.xml"/><Relationship Id="rId10" Type="http://schemas.openxmlformats.org/officeDocument/2006/relationships/slideLayout" Target="../slideLayouts/slideLayout170.xml"/><Relationship Id="rId19" Type="http://schemas.openxmlformats.org/officeDocument/2006/relationships/slideLayout" Target="../slideLayouts/slideLayout179.xml"/><Relationship Id="rId4" Type="http://schemas.openxmlformats.org/officeDocument/2006/relationships/slideLayout" Target="../slideLayouts/slideLayout164.xml"/><Relationship Id="rId9" Type="http://schemas.openxmlformats.org/officeDocument/2006/relationships/slideLayout" Target="../slideLayouts/slideLayout169.xml"/><Relationship Id="rId14" Type="http://schemas.openxmlformats.org/officeDocument/2006/relationships/slideLayout" Target="../slideLayouts/slideLayout174.xml"/><Relationship Id="rId22" Type="http://schemas.openxmlformats.org/officeDocument/2006/relationships/image" Target="../media/image1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/><Relationship Id="rId13" Type="http://schemas.openxmlformats.org/officeDocument/2006/relationships/slideLayout" Target="../slideLayouts/slideLayout193.xml"/><Relationship Id="rId18" Type="http://schemas.openxmlformats.org/officeDocument/2006/relationships/slideLayout" Target="../slideLayouts/slideLayout198.xml"/><Relationship Id="rId3" Type="http://schemas.openxmlformats.org/officeDocument/2006/relationships/slideLayout" Target="../slideLayouts/slideLayout183.xml"/><Relationship Id="rId21" Type="http://schemas.openxmlformats.org/officeDocument/2006/relationships/theme" Target="../theme/theme10.xml"/><Relationship Id="rId7" Type="http://schemas.openxmlformats.org/officeDocument/2006/relationships/slideLayout" Target="../slideLayouts/slideLayout187.xml"/><Relationship Id="rId12" Type="http://schemas.openxmlformats.org/officeDocument/2006/relationships/slideLayout" Target="../slideLayouts/slideLayout192.xml"/><Relationship Id="rId17" Type="http://schemas.openxmlformats.org/officeDocument/2006/relationships/slideLayout" Target="../slideLayouts/slideLayout197.xml"/><Relationship Id="rId2" Type="http://schemas.openxmlformats.org/officeDocument/2006/relationships/slideLayout" Target="../slideLayouts/slideLayout182.xml"/><Relationship Id="rId16" Type="http://schemas.openxmlformats.org/officeDocument/2006/relationships/slideLayout" Target="../slideLayouts/slideLayout196.xml"/><Relationship Id="rId20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91.xml"/><Relationship Id="rId5" Type="http://schemas.openxmlformats.org/officeDocument/2006/relationships/slideLayout" Target="../slideLayouts/slideLayout185.xml"/><Relationship Id="rId15" Type="http://schemas.openxmlformats.org/officeDocument/2006/relationships/slideLayout" Target="../slideLayouts/slideLayout195.xml"/><Relationship Id="rId10" Type="http://schemas.openxmlformats.org/officeDocument/2006/relationships/slideLayout" Target="../slideLayouts/slideLayout190.xml"/><Relationship Id="rId19" Type="http://schemas.openxmlformats.org/officeDocument/2006/relationships/slideLayout" Target="../slideLayouts/slideLayout199.xml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Relationship Id="rId14" Type="http://schemas.openxmlformats.org/officeDocument/2006/relationships/slideLayout" Target="../slideLayouts/slideLayout194.xml"/><Relationship Id="rId22" Type="http://schemas.openxmlformats.org/officeDocument/2006/relationships/image" Target="../media/image1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13" Type="http://schemas.openxmlformats.org/officeDocument/2006/relationships/slideLayout" Target="../slideLayouts/slideLayout213.xml"/><Relationship Id="rId18" Type="http://schemas.openxmlformats.org/officeDocument/2006/relationships/slideLayout" Target="../slideLayouts/slideLayout218.xml"/><Relationship Id="rId3" Type="http://schemas.openxmlformats.org/officeDocument/2006/relationships/slideLayout" Target="../slideLayouts/slideLayout203.xml"/><Relationship Id="rId21" Type="http://schemas.openxmlformats.org/officeDocument/2006/relationships/theme" Target="../theme/theme11.xml"/><Relationship Id="rId7" Type="http://schemas.openxmlformats.org/officeDocument/2006/relationships/slideLayout" Target="../slideLayouts/slideLayout207.xml"/><Relationship Id="rId12" Type="http://schemas.openxmlformats.org/officeDocument/2006/relationships/slideLayout" Target="../slideLayouts/slideLayout212.xml"/><Relationship Id="rId17" Type="http://schemas.openxmlformats.org/officeDocument/2006/relationships/slideLayout" Target="../slideLayouts/slideLayout217.xml"/><Relationship Id="rId2" Type="http://schemas.openxmlformats.org/officeDocument/2006/relationships/slideLayout" Target="../slideLayouts/slideLayout202.xml"/><Relationship Id="rId16" Type="http://schemas.openxmlformats.org/officeDocument/2006/relationships/slideLayout" Target="../slideLayouts/slideLayout216.xml"/><Relationship Id="rId20" Type="http://schemas.openxmlformats.org/officeDocument/2006/relationships/slideLayout" Target="../slideLayouts/slideLayout220.xml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5" Type="http://schemas.openxmlformats.org/officeDocument/2006/relationships/slideLayout" Target="../slideLayouts/slideLayout215.xml"/><Relationship Id="rId10" Type="http://schemas.openxmlformats.org/officeDocument/2006/relationships/slideLayout" Target="../slideLayouts/slideLayout210.xml"/><Relationship Id="rId19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Relationship Id="rId14" Type="http://schemas.openxmlformats.org/officeDocument/2006/relationships/slideLayout" Target="../slideLayouts/slideLayout214.xml"/><Relationship Id="rId22" Type="http://schemas.openxmlformats.org/officeDocument/2006/relationships/image" Target="../media/image1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13" Type="http://schemas.openxmlformats.org/officeDocument/2006/relationships/slideLayout" Target="../slideLayouts/slideLayout233.xml"/><Relationship Id="rId18" Type="http://schemas.openxmlformats.org/officeDocument/2006/relationships/slideLayout" Target="../slideLayouts/slideLayout238.xml"/><Relationship Id="rId3" Type="http://schemas.openxmlformats.org/officeDocument/2006/relationships/slideLayout" Target="../slideLayouts/slideLayout223.xml"/><Relationship Id="rId21" Type="http://schemas.openxmlformats.org/officeDocument/2006/relationships/theme" Target="../theme/theme12.xml"/><Relationship Id="rId7" Type="http://schemas.openxmlformats.org/officeDocument/2006/relationships/slideLayout" Target="../slideLayouts/slideLayout227.xml"/><Relationship Id="rId12" Type="http://schemas.openxmlformats.org/officeDocument/2006/relationships/slideLayout" Target="../slideLayouts/slideLayout232.xml"/><Relationship Id="rId17" Type="http://schemas.openxmlformats.org/officeDocument/2006/relationships/slideLayout" Target="../slideLayouts/slideLayout237.xml"/><Relationship Id="rId2" Type="http://schemas.openxmlformats.org/officeDocument/2006/relationships/slideLayout" Target="../slideLayouts/slideLayout222.xml"/><Relationship Id="rId16" Type="http://schemas.openxmlformats.org/officeDocument/2006/relationships/slideLayout" Target="../slideLayouts/slideLayout236.xml"/><Relationship Id="rId20" Type="http://schemas.openxmlformats.org/officeDocument/2006/relationships/slideLayout" Target="../slideLayouts/slideLayout240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5" Type="http://schemas.openxmlformats.org/officeDocument/2006/relationships/slideLayout" Target="../slideLayouts/slideLayout235.xml"/><Relationship Id="rId10" Type="http://schemas.openxmlformats.org/officeDocument/2006/relationships/slideLayout" Target="../slideLayouts/slideLayout230.xml"/><Relationship Id="rId19" Type="http://schemas.openxmlformats.org/officeDocument/2006/relationships/slideLayout" Target="../slideLayouts/slideLayout239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Relationship Id="rId14" Type="http://schemas.openxmlformats.org/officeDocument/2006/relationships/slideLayout" Target="../slideLayouts/slideLayout234.xml"/><Relationship Id="rId22" Type="http://schemas.openxmlformats.org/officeDocument/2006/relationships/image" Target="../media/image1.pn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8.xml"/><Relationship Id="rId13" Type="http://schemas.openxmlformats.org/officeDocument/2006/relationships/slideLayout" Target="../slideLayouts/slideLayout253.xml"/><Relationship Id="rId18" Type="http://schemas.openxmlformats.org/officeDocument/2006/relationships/slideLayout" Target="../slideLayouts/slideLayout258.xml"/><Relationship Id="rId3" Type="http://schemas.openxmlformats.org/officeDocument/2006/relationships/slideLayout" Target="../slideLayouts/slideLayout243.xml"/><Relationship Id="rId21" Type="http://schemas.openxmlformats.org/officeDocument/2006/relationships/theme" Target="../theme/theme13.xml"/><Relationship Id="rId7" Type="http://schemas.openxmlformats.org/officeDocument/2006/relationships/slideLayout" Target="../slideLayouts/slideLayout247.xml"/><Relationship Id="rId12" Type="http://schemas.openxmlformats.org/officeDocument/2006/relationships/slideLayout" Target="../slideLayouts/slideLayout252.xml"/><Relationship Id="rId17" Type="http://schemas.openxmlformats.org/officeDocument/2006/relationships/slideLayout" Target="../slideLayouts/slideLayout257.xml"/><Relationship Id="rId2" Type="http://schemas.openxmlformats.org/officeDocument/2006/relationships/slideLayout" Target="../slideLayouts/slideLayout242.xml"/><Relationship Id="rId16" Type="http://schemas.openxmlformats.org/officeDocument/2006/relationships/slideLayout" Target="../slideLayouts/slideLayout256.xml"/><Relationship Id="rId20" Type="http://schemas.openxmlformats.org/officeDocument/2006/relationships/slideLayout" Target="../slideLayouts/slideLayout260.xml"/><Relationship Id="rId1" Type="http://schemas.openxmlformats.org/officeDocument/2006/relationships/slideLayout" Target="../slideLayouts/slideLayout241.xml"/><Relationship Id="rId6" Type="http://schemas.openxmlformats.org/officeDocument/2006/relationships/slideLayout" Target="../slideLayouts/slideLayout246.xml"/><Relationship Id="rId11" Type="http://schemas.openxmlformats.org/officeDocument/2006/relationships/slideLayout" Target="../slideLayouts/slideLayout251.xml"/><Relationship Id="rId5" Type="http://schemas.openxmlformats.org/officeDocument/2006/relationships/slideLayout" Target="../slideLayouts/slideLayout245.xml"/><Relationship Id="rId15" Type="http://schemas.openxmlformats.org/officeDocument/2006/relationships/slideLayout" Target="../slideLayouts/slideLayout255.xml"/><Relationship Id="rId10" Type="http://schemas.openxmlformats.org/officeDocument/2006/relationships/slideLayout" Target="../slideLayouts/slideLayout250.xml"/><Relationship Id="rId19" Type="http://schemas.openxmlformats.org/officeDocument/2006/relationships/slideLayout" Target="../slideLayouts/slideLayout259.xml"/><Relationship Id="rId4" Type="http://schemas.openxmlformats.org/officeDocument/2006/relationships/slideLayout" Target="../slideLayouts/slideLayout244.xml"/><Relationship Id="rId9" Type="http://schemas.openxmlformats.org/officeDocument/2006/relationships/slideLayout" Target="../slideLayouts/slideLayout249.xml"/><Relationship Id="rId14" Type="http://schemas.openxmlformats.org/officeDocument/2006/relationships/slideLayout" Target="../slideLayouts/slideLayout254.xml"/><Relationship Id="rId22" Type="http://schemas.openxmlformats.org/officeDocument/2006/relationships/image" Target="../media/image1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8.xml"/><Relationship Id="rId13" Type="http://schemas.openxmlformats.org/officeDocument/2006/relationships/slideLayout" Target="../slideLayouts/slideLayout273.xml"/><Relationship Id="rId18" Type="http://schemas.openxmlformats.org/officeDocument/2006/relationships/slideLayout" Target="../slideLayouts/slideLayout278.xml"/><Relationship Id="rId3" Type="http://schemas.openxmlformats.org/officeDocument/2006/relationships/slideLayout" Target="../slideLayouts/slideLayout263.xml"/><Relationship Id="rId21" Type="http://schemas.openxmlformats.org/officeDocument/2006/relationships/theme" Target="../theme/theme14.xml"/><Relationship Id="rId7" Type="http://schemas.openxmlformats.org/officeDocument/2006/relationships/slideLayout" Target="../slideLayouts/slideLayout267.xml"/><Relationship Id="rId12" Type="http://schemas.openxmlformats.org/officeDocument/2006/relationships/slideLayout" Target="../slideLayouts/slideLayout272.xml"/><Relationship Id="rId17" Type="http://schemas.openxmlformats.org/officeDocument/2006/relationships/slideLayout" Target="../slideLayouts/slideLayout277.xml"/><Relationship Id="rId2" Type="http://schemas.openxmlformats.org/officeDocument/2006/relationships/slideLayout" Target="../slideLayouts/slideLayout262.xml"/><Relationship Id="rId16" Type="http://schemas.openxmlformats.org/officeDocument/2006/relationships/slideLayout" Target="../slideLayouts/slideLayout276.xml"/><Relationship Id="rId20" Type="http://schemas.openxmlformats.org/officeDocument/2006/relationships/slideLayout" Target="../slideLayouts/slideLayout280.xml"/><Relationship Id="rId1" Type="http://schemas.openxmlformats.org/officeDocument/2006/relationships/slideLayout" Target="../slideLayouts/slideLayout261.xml"/><Relationship Id="rId6" Type="http://schemas.openxmlformats.org/officeDocument/2006/relationships/slideLayout" Target="../slideLayouts/slideLayout266.xml"/><Relationship Id="rId11" Type="http://schemas.openxmlformats.org/officeDocument/2006/relationships/slideLayout" Target="../slideLayouts/slideLayout271.xml"/><Relationship Id="rId5" Type="http://schemas.openxmlformats.org/officeDocument/2006/relationships/slideLayout" Target="../slideLayouts/slideLayout265.xml"/><Relationship Id="rId15" Type="http://schemas.openxmlformats.org/officeDocument/2006/relationships/slideLayout" Target="../slideLayouts/slideLayout275.xml"/><Relationship Id="rId10" Type="http://schemas.openxmlformats.org/officeDocument/2006/relationships/slideLayout" Target="../slideLayouts/slideLayout270.xml"/><Relationship Id="rId19" Type="http://schemas.openxmlformats.org/officeDocument/2006/relationships/slideLayout" Target="../slideLayouts/slideLayout279.xml"/><Relationship Id="rId4" Type="http://schemas.openxmlformats.org/officeDocument/2006/relationships/slideLayout" Target="../slideLayouts/slideLayout264.xml"/><Relationship Id="rId9" Type="http://schemas.openxmlformats.org/officeDocument/2006/relationships/slideLayout" Target="../slideLayouts/slideLayout269.xml"/><Relationship Id="rId14" Type="http://schemas.openxmlformats.org/officeDocument/2006/relationships/slideLayout" Target="../slideLayouts/slideLayout274.xml"/><Relationship Id="rId22" Type="http://schemas.openxmlformats.org/officeDocument/2006/relationships/image" Target="../media/image1.pn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8.xml"/><Relationship Id="rId13" Type="http://schemas.openxmlformats.org/officeDocument/2006/relationships/slideLayout" Target="../slideLayouts/slideLayout293.xml"/><Relationship Id="rId18" Type="http://schemas.openxmlformats.org/officeDocument/2006/relationships/slideLayout" Target="../slideLayouts/slideLayout298.xml"/><Relationship Id="rId3" Type="http://schemas.openxmlformats.org/officeDocument/2006/relationships/slideLayout" Target="../slideLayouts/slideLayout283.xml"/><Relationship Id="rId21" Type="http://schemas.openxmlformats.org/officeDocument/2006/relationships/theme" Target="../theme/theme15.xml"/><Relationship Id="rId7" Type="http://schemas.openxmlformats.org/officeDocument/2006/relationships/slideLayout" Target="../slideLayouts/slideLayout287.xml"/><Relationship Id="rId12" Type="http://schemas.openxmlformats.org/officeDocument/2006/relationships/slideLayout" Target="../slideLayouts/slideLayout292.xml"/><Relationship Id="rId17" Type="http://schemas.openxmlformats.org/officeDocument/2006/relationships/slideLayout" Target="../slideLayouts/slideLayout297.xml"/><Relationship Id="rId2" Type="http://schemas.openxmlformats.org/officeDocument/2006/relationships/slideLayout" Target="../slideLayouts/slideLayout282.xml"/><Relationship Id="rId16" Type="http://schemas.openxmlformats.org/officeDocument/2006/relationships/slideLayout" Target="../slideLayouts/slideLayout296.xml"/><Relationship Id="rId20" Type="http://schemas.openxmlformats.org/officeDocument/2006/relationships/slideLayout" Target="../slideLayouts/slideLayout300.xml"/><Relationship Id="rId1" Type="http://schemas.openxmlformats.org/officeDocument/2006/relationships/slideLayout" Target="../slideLayouts/slideLayout281.xml"/><Relationship Id="rId6" Type="http://schemas.openxmlformats.org/officeDocument/2006/relationships/slideLayout" Target="../slideLayouts/slideLayout286.xml"/><Relationship Id="rId11" Type="http://schemas.openxmlformats.org/officeDocument/2006/relationships/slideLayout" Target="../slideLayouts/slideLayout291.xml"/><Relationship Id="rId5" Type="http://schemas.openxmlformats.org/officeDocument/2006/relationships/slideLayout" Target="../slideLayouts/slideLayout285.xml"/><Relationship Id="rId15" Type="http://schemas.openxmlformats.org/officeDocument/2006/relationships/slideLayout" Target="../slideLayouts/slideLayout295.xml"/><Relationship Id="rId10" Type="http://schemas.openxmlformats.org/officeDocument/2006/relationships/slideLayout" Target="../slideLayouts/slideLayout290.xml"/><Relationship Id="rId19" Type="http://schemas.openxmlformats.org/officeDocument/2006/relationships/slideLayout" Target="../slideLayouts/slideLayout299.xml"/><Relationship Id="rId4" Type="http://schemas.openxmlformats.org/officeDocument/2006/relationships/slideLayout" Target="../slideLayouts/slideLayout284.xml"/><Relationship Id="rId9" Type="http://schemas.openxmlformats.org/officeDocument/2006/relationships/slideLayout" Target="../slideLayouts/slideLayout289.xml"/><Relationship Id="rId14" Type="http://schemas.openxmlformats.org/officeDocument/2006/relationships/slideLayout" Target="../slideLayouts/slideLayout294.xml"/><Relationship Id="rId22" Type="http://schemas.openxmlformats.org/officeDocument/2006/relationships/image" Target="../media/image1.pn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8.xml"/><Relationship Id="rId13" Type="http://schemas.openxmlformats.org/officeDocument/2006/relationships/slideLayout" Target="../slideLayouts/slideLayout313.xml"/><Relationship Id="rId18" Type="http://schemas.openxmlformats.org/officeDocument/2006/relationships/slideLayout" Target="../slideLayouts/slideLayout318.xml"/><Relationship Id="rId3" Type="http://schemas.openxmlformats.org/officeDocument/2006/relationships/slideLayout" Target="../slideLayouts/slideLayout303.xml"/><Relationship Id="rId21" Type="http://schemas.openxmlformats.org/officeDocument/2006/relationships/theme" Target="../theme/theme16.xml"/><Relationship Id="rId7" Type="http://schemas.openxmlformats.org/officeDocument/2006/relationships/slideLayout" Target="../slideLayouts/slideLayout307.xml"/><Relationship Id="rId12" Type="http://schemas.openxmlformats.org/officeDocument/2006/relationships/slideLayout" Target="../slideLayouts/slideLayout312.xml"/><Relationship Id="rId17" Type="http://schemas.openxmlformats.org/officeDocument/2006/relationships/slideLayout" Target="../slideLayouts/slideLayout317.xml"/><Relationship Id="rId2" Type="http://schemas.openxmlformats.org/officeDocument/2006/relationships/slideLayout" Target="../slideLayouts/slideLayout302.xml"/><Relationship Id="rId16" Type="http://schemas.openxmlformats.org/officeDocument/2006/relationships/slideLayout" Target="../slideLayouts/slideLayout316.xml"/><Relationship Id="rId20" Type="http://schemas.openxmlformats.org/officeDocument/2006/relationships/slideLayout" Target="../slideLayouts/slideLayout320.xml"/><Relationship Id="rId1" Type="http://schemas.openxmlformats.org/officeDocument/2006/relationships/slideLayout" Target="../slideLayouts/slideLayout301.xml"/><Relationship Id="rId6" Type="http://schemas.openxmlformats.org/officeDocument/2006/relationships/slideLayout" Target="../slideLayouts/slideLayout306.xml"/><Relationship Id="rId11" Type="http://schemas.openxmlformats.org/officeDocument/2006/relationships/slideLayout" Target="../slideLayouts/slideLayout311.xml"/><Relationship Id="rId5" Type="http://schemas.openxmlformats.org/officeDocument/2006/relationships/slideLayout" Target="../slideLayouts/slideLayout305.xml"/><Relationship Id="rId15" Type="http://schemas.openxmlformats.org/officeDocument/2006/relationships/slideLayout" Target="../slideLayouts/slideLayout315.xml"/><Relationship Id="rId10" Type="http://schemas.openxmlformats.org/officeDocument/2006/relationships/slideLayout" Target="../slideLayouts/slideLayout310.xml"/><Relationship Id="rId19" Type="http://schemas.openxmlformats.org/officeDocument/2006/relationships/slideLayout" Target="../slideLayouts/slideLayout319.xml"/><Relationship Id="rId4" Type="http://schemas.openxmlformats.org/officeDocument/2006/relationships/slideLayout" Target="../slideLayouts/slideLayout304.xml"/><Relationship Id="rId9" Type="http://schemas.openxmlformats.org/officeDocument/2006/relationships/slideLayout" Target="../slideLayouts/slideLayout309.xml"/><Relationship Id="rId14" Type="http://schemas.openxmlformats.org/officeDocument/2006/relationships/slideLayout" Target="../slideLayouts/slideLayout314.xml"/><Relationship Id="rId22" Type="http://schemas.openxmlformats.org/officeDocument/2006/relationships/image" Target="../media/image1.pn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8.xml"/><Relationship Id="rId13" Type="http://schemas.openxmlformats.org/officeDocument/2006/relationships/slideLayout" Target="../slideLayouts/slideLayout333.xml"/><Relationship Id="rId18" Type="http://schemas.openxmlformats.org/officeDocument/2006/relationships/slideLayout" Target="../slideLayouts/slideLayout338.xml"/><Relationship Id="rId3" Type="http://schemas.openxmlformats.org/officeDocument/2006/relationships/slideLayout" Target="../slideLayouts/slideLayout323.xml"/><Relationship Id="rId21" Type="http://schemas.openxmlformats.org/officeDocument/2006/relationships/theme" Target="../theme/theme17.xml"/><Relationship Id="rId7" Type="http://schemas.openxmlformats.org/officeDocument/2006/relationships/slideLayout" Target="../slideLayouts/slideLayout327.xml"/><Relationship Id="rId12" Type="http://schemas.openxmlformats.org/officeDocument/2006/relationships/slideLayout" Target="../slideLayouts/slideLayout332.xml"/><Relationship Id="rId17" Type="http://schemas.openxmlformats.org/officeDocument/2006/relationships/slideLayout" Target="../slideLayouts/slideLayout337.xml"/><Relationship Id="rId2" Type="http://schemas.openxmlformats.org/officeDocument/2006/relationships/slideLayout" Target="../slideLayouts/slideLayout322.xml"/><Relationship Id="rId16" Type="http://schemas.openxmlformats.org/officeDocument/2006/relationships/slideLayout" Target="../slideLayouts/slideLayout336.xml"/><Relationship Id="rId20" Type="http://schemas.openxmlformats.org/officeDocument/2006/relationships/slideLayout" Target="../slideLayouts/slideLayout340.xml"/><Relationship Id="rId1" Type="http://schemas.openxmlformats.org/officeDocument/2006/relationships/slideLayout" Target="../slideLayouts/slideLayout321.xml"/><Relationship Id="rId6" Type="http://schemas.openxmlformats.org/officeDocument/2006/relationships/slideLayout" Target="../slideLayouts/slideLayout326.xml"/><Relationship Id="rId11" Type="http://schemas.openxmlformats.org/officeDocument/2006/relationships/slideLayout" Target="../slideLayouts/slideLayout331.xml"/><Relationship Id="rId5" Type="http://schemas.openxmlformats.org/officeDocument/2006/relationships/slideLayout" Target="../slideLayouts/slideLayout325.xml"/><Relationship Id="rId15" Type="http://schemas.openxmlformats.org/officeDocument/2006/relationships/slideLayout" Target="../slideLayouts/slideLayout335.xml"/><Relationship Id="rId10" Type="http://schemas.openxmlformats.org/officeDocument/2006/relationships/slideLayout" Target="../slideLayouts/slideLayout330.xml"/><Relationship Id="rId19" Type="http://schemas.openxmlformats.org/officeDocument/2006/relationships/slideLayout" Target="../slideLayouts/slideLayout339.xml"/><Relationship Id="rId4" Type="http://schemas.openxmlformats.org/officeDocument/2006/relationships/slideLayout" Target="../slideLayouts/slideLayout324.xml"/><Relationship Id="rId9" Type="http://schemas.openxmlformats.org/officeDocument/2006/relationships/slideLayout" Target="../slideLayouts/slideLayout329.xml"/><Relationship Id="rId14" Type="http://schemas.openxmlformats.org/officeDocument/2006/relationships/slideLayout" Target="../slideLayouts/slideLayout334.xml"/><Relationship Id="rId22" Type="http://schemas.openxmlformats.org/officeDocument/2006/relationships/image" Target="../media/image1.pn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8.xml"/><Relationship Id="rId13" Type="http://schemas.openxmlformats.org/officeDocument/2006/relationships/slideLayout" Target="../slideLayouts/slideLayout353.xml"/><Relationship Id="rId18" Type="http://schemas.openxmlformats.org/officeDocument/2006/relationships/slideLayout" Target="../slideLayouts/slideLayout358.xml"/><Relationship Id="rId3" Type="http://schemas.openxmlformats.org/officeDocument/2006/relationships/slideLayout" Target="../slideLayouts/slideLayout343.xml"/><Relationship Id="rId21" Type="http://schemas.openxmlformats.org/officeDocument/2006/relationships/theme" Target="../theme/theme18.xml"/><Relationship Id="rId7" Type="http://schemas.openxmlformats.org/officeDocument/2006/relationships/slideLayout" Target="../slideLayouts/slideLayout347.xml"/><Relationship Id="rId12" Type="http://schemas.openxmlformats.org/officeDocument/2006/relationships/slideLayout" Target="../slideLayouts/slideLayout352.xml"/><Relationship Id="rId17" Type="http://schemas.openxmlformats.org/officeDocument/2006/relationships/slideLayout" Target="../slideLayouts/slideLayout357.xml"/><Relationship Id="rId2" Type="http://schemas.openxmlformats.org/officeDocument/2006/relationships/slideLayout" Target="../slideLayouts/slideLayout342.xml"/><Relationship Id="rId16" Type="http://schemas.openxmlformats.org/officeDocument/2006/relationships/slideLayout" Target="../slideLayouts/slideLayout356.xml"/><Relationship Id="rId20" Type="http://schemas.openxmlformats.org/officeDocument/2006/relationships/slideLayout" Target="../slideLayouts/slideLayout360.xml"/><Relationship Id="rId1" Type="http://schemas.openxmlformats.org/officeDocument/2006/relationships/slideLayout" Target="../slideLayouts/slideLayout341.xml"/><Relationship Id="rId6" Type="http://schemas.openxmlformats.org/officeDocument/2006/relationships/slideLayout" Target="../slideLayouts/slideLayout346.xml"/><Relationship Id="rId11" Type="http://schemas.openxmlformats.org/officeDocument/2006/relationships/slideLayout" Target="../slideLayouts/slideLayout351.xml"/><Relationship Id="rId5" Type="http://schemas.openxmlformats.org/officeDocument/2006/relationships/slideLayout" Target="../slideLayouts/slideLayout345.xml"/><Relationship Id="rId15" Type="http://schemas.openxmlformats.org/officeDocument/2006/relationships/slideLayout" Target="../slideLayouts/slideLayout355.xml"/><Relationship Id="rId10" Type="http://schemas.openxmlformats.org/officeDocument/2006/relationships/slideLayout" Target="../slideLayouts/slideLayout350.xml"/><Relationship Id="rId19" Type="http://schemas.openxmlformats.org/officeDocument/2006/relationships/slideLayout" Target="../slideLayouts/slideLayout359.xml"/><Relationship Id="rId4" Type="http://schemas.openxmlformats.org/officeDocument/2006/relationships/slideLayout" Target="../slideLayouts/slideLayout344.xml"/><Relationship Id="rId9" Type="http://schemas.openxmlformats.org/officeDocument/2006/relationships/slideLayout" Target="../slideLayouts/slideLayout349.xml"/><Relationship Id="rId14" Type="http://schemas.openxmlformats.org/officeDocument/2006/relationships/slideLayout" Target="../slideLayouts/slideLayout354.xml"/><Relationship Id="rId22" Type="http://schemas.openxmlformats.org/officeDocument/2006/relationships/image" Target="../media/image1.png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8.xml"/><Relationship Id="rId13" Type="http://schemas.openxmlformats.org/officeDocument/2006/relationships/slideLayout" Target="../slideLayouts/slideLayout373.xml"/><Relationship Id="rId18" Type="http://schemas.openxmlformats.org/officeDocument/2006/relationships/slideLayout" Target="../slideLayouts/slideLayout378.xml"/><Relationship Id="rId3" Type="http://schemas.openxmlformats.org/officeDocument/2006/relationships/slideLayout" Target="../slideLayouts/slideLayout363.xml"/><Relationship Id="rId21" Type="http://schemas.openxmlformats.org/officeDocument/2006/relationships/theme" Target="../theme/theme19.xml"/><Relationship Id="rId7" Type="http://schemas.openxmlformats.org/officeDocument/2006/relationships/slideLayout" Target="../slideLayouts/slideLayout367.xml"/><Relationship Id="rId12" Type="http://schemas.openxmlformats.org/officeDocument/2006/relationships/slideLayout" Target="../slideLayouts/slideLayout372.xml"/><Relationship Id="rId17" Type="http://schemas.openxmlformats.org/officeDocument/2006/relationships/slideLayout" Target="../slideLayouts/slideLayout377.xml"/><Relationship Id="rId2" Type="http://schemas.openxmlformats.org/officeDocument/2006/relationships/slideLayout" Target="../slideLayouts/slideLayout362.xml"/><Relationship Id="rId16" Type="http://schemas.openxmlformats.org/officeDocument/2006/relationships/slideLayout" Target="../slideLayouts/slideLayout376.xml"/><Relationship Id="rId20" Type="http://schemas.openxmlformats.org/officeDocument/2006/relationships/slideLayout" Target="../slideLayouts/slideLayout380.xml"/><Relationship Id="rId1" Type="http://schemas.openxmlformats.org/officeDocument/2006/relationships/slideLayout" Target="../slideLayouts/slideLayout361.xml"/><Relationship Id="rId6" Type="http://schemas.openxmlformats.org/officeDocument/2006/relationships/slideLayout" Target="../slideLayouts/slideLayout366.xml"/><Relationship Id="rId11" Type="http://schemas.openxmlformats.org/officeDocument/2006/relationships/slideLayout" Target="../slideLayouts/slideLayout371.xml"/><Relationship Id="rId5" Type="http://schemas.openxmlformats.org/officeDocument/2006/relationships/slideLayout" Target="../slideLayouts/slideLayout365.xml"/><Relationship Id="rId15" Type="http://schemas.openxmlformats.org/officeDocument/2006/relationships/slideLayout" Target="../slideLayouts/slideLayout375.xml"/><Relationship Id="rId10" Type="http://schemas.openxmlformats.org/officeDocument/2006/relationships/slideLayout" Target="../slideLayouts/slideLayout370.xml"/><Relationship Id="rId19" Type="http://schemas.openxmlformats.org/officeDocument/2006/relationships/slideLayout" Target="../slideLayouts/slideLayout379.xml"/><Relationship Id="rId4" Type="http://schemas.openxmlformats.org/officeDocument/2006/relationships/slideLayout" Target="../slideLayouts/slideLayout364.xml"/><Relationship Id="rId9" Type="http://schemas.openxmlformats.org/officeDocument/2006/relationships/slideLayout" Target="../slideLayouts/slideLayout369.xml"/><Relationship Id="rId14" Type="http://schemas.openxmlformats.org/officeDocument/2006/relationships/slideLayout" Target="../slideLayouts/slideLayout374.xml"/><Relationship Id="rId22" Type="http://schemas.openxmlformats.org/officeDocument/2006/relationships/image" Target="../media/image1.png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8.xml"/><Relationship Id="rId13" Type="http://schemas.openxmlformats.org/officeDocument/2006/relationships/slideLayout" Target="../slideLayouts/slideLayout393.xml"/><Relationship Id="rId18" Type="http://schemas.openxmlformats.org/officeDocument/2006/relationships/slideLayout" Target="../slideLayouts/slideLayout398.xml"/><Relationship Id="rId3" Type="http://schemas.openxmlformats.org/officeDocument/2006/relationships/slideLayout" Target="../slideLayouts/slideLayout383.xml"/><Relationship Id="rId21" Type="http://schemas.openxmlformats.org/officeDocument/2006/relationships/theme" Target="../theme/theme20.xml"/><Relationship Id="rId7" Type="http://schemas.openxmlformats.org/officeDocument/2006/relationships/slideLayout" Target="../slideLayouts/slideLayout387.xml"/><Relationship Id="rId12" Type="http://schemas.openxmlformats.org/officeDocument/2006/relationships/slideLayout" Target="../slideLayouts/slideLayout392.xml"/><Relationship Id="rId17" Type="http://schemas.openxmlformats.org/officeDocument/2006/relationships/slideLayout" Target="../slideLayouts/slideLayout397.xml"/><Relationship Id="rId2" Type="http://schemas.openxmlformats.org/officeDocument/2006/relationships/slideLayout" Target="../slideLayouts/slideLayout382.xml"/><Relationship Id="rId16" Type="http://schemas.openxmlformats.org/officeDocument/2006/relationships/slideLayout" Target="../slideLayouts/slideLayout396.xml"/><Relationship Id="rId20" Type="http://schemas.openxmlformats.org/officeDocument/2006/relationships/slideLayout" Target="../slideLayouts/slideLayout400.xml"/><Relationship Id="rId1" Type="http://schemas.openxmlformats.org/officeDocument/2006/relationships/slideLayout" Target="../slideLayouts/slideLayout381.xml"/><Relationship Id="rId6" Type="http://schemas.openxmlformats.org/officeDocument/2006/relationships/slideLayout" Target="../slideLayouts/slideLayout386.xml"/><Relationship Id="rId11" Type="http://schemas.openxmlformats.org/officeDocument/2006/relationships/slideLayout" Target="../slideLayouts/slideLayout391.xml"/><Relationship Id="rId5" Type="http://schemas.openxmlformats.org/officeDocument/2006/relationships/slideLayout" Target="../slideLayouts/slideLayout385.xml"/><Relationship Id="rId15" Type="http://schemas.openxmlformats.org/officeDocument/2006/relationships/slideLayout" Target="../slideLayouts/slideLayout395.xml"/><Relationship Id="rId10" Type="http://schemas.openxmlformats.org/officeDocument/2006/relationships/slideLayout" Target="../slideLayouts/slideLayout390.xml"/><Relationship Id="rId19" Type="http://schemas.openxmlformats.org/officeDocument/2006/relationships/slideLayout" Target="../slideLayouts/slideLayout399.xml"/><Relationship Id="rId4" Type="http://schemas.openxmlformats.org/officeDocument/2006/relationships/slideLayout" Target="../slideLayouts/slideLayout384.xml"/><Relationship Id="rId9" Type="http://schemas.openxmlformats.org/officeDocument/2006/relationships/slideLayout" Target="../slideLayouts/slideLayout389.xml"/><Relationship Id="rId14" Type="http://schemas.openxmlformats.org/officeDocument/2006/relationships/slideLayout" Target="../slideLayouts/slideLayout394.xml"/><Relationship Id="rId22" Type="http://schemas.openxmlformats.org/officeDocument/2006/relationships/image" Target="../media/image1.png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8.xml"/><Relationship Id="rId13" Type="http://schemas.openxmlformats.org/officeDocument/2006/relationships/slideLayout" Target="../slideLayouts/slideLayout413.xml"/><Relationship Id="rId18" Type="http://schemas.openxmlformats.org/officeDocument/2006/relationships/slideLayout" Target="../slideLayouts/slideLayout418.xml"/><Relationship Id="rId3" Type="http://schemas.openxmlformats.org/officeDocument/2006/relationships/slideLayout" Target="../slideLayouts/slideLayout403.xml"/><Relationship Id="rId21" Type="http://schemas.openxmlformats.org/officeDocument/2006/relationships/theme" Target="../theme/theme21.xml"/><Relationship Id="rId7" Type="http://schemas.openxmlformats.org/officeDocument/2006/relationships/slideLayout" Target="../slideLayouts/slideLayout407.xml"/><Relationship Id="rId12" Type="http://schemas.openxmlformats.org/officeDocument/2006/relationships/slideLayout" Target="../slideLayouts/slideLayout412.xml"/><Relationship Id="rId17" Type="http://schemas.openxmlformats.org/officeDocument/2006/relationships/slideLayout" Target="../slideLayouts/slideLayout417.xml"/><Relationship Id="rId2" Type="http://schemas.openxmlformats.org/officeDocument/2006/relationships/slideLayout" Target="../slideLayouts/slideLayout402.xml"/><Relationship Id="rId16" Type="http://schemas.openxmlformats.org/officeDocument/2006/relationships/slideLayout" Target="../slideLayouts/slideLayout416.xml"/><Relationship Id="rId20" Type="http://schemas.openxmlformats.org/officeDocument/2006/relationships/slideLayout" Target="../slideLayouts/slideLayout420.xml"/><Relationship Id="rId1" Type="http://schemas.openxmlformats.org/officeDocument/2006/relationships/slideLayout" Target="../slideLayouts/slideLayout401.xml"/><Relationship Id="rId6" Type="http://schemas.openxmlformats.org/officeDocument/2006/relationships/slideLayout" Target="../slideLayouts/slideLayout406.xml"/><Relationship Id="rId11" Type="http://schemas.openxmlformats.org/officeDocument/2006/relationships/slideLayout" Target="../slideLayouts/slideLayout411.xml"/><Relationship Id="rId5" Type="http://schemas.openxmlformats.org/officeDocument/2006/relationships/slideLayout" Target="../slideLayouts/slideLayout405.xml"/><Relationship Id="rId15" Type="http://schemas.openxmlformats.org/officeDocument/2006/relationships/slideLayout" Target="../slideLayouts/slideLayout415.xml"/><Relationship Id="rId10" Type="http://schemas.openxmlformats.org/officeDocument/2006/relationships/slideLayout" Target="../slideLayouts/slideLayout410.xml"/><Relationship Id="rId19" Type="http://schemas.openxmlformats.org/officeDocument/2006/relationships/slideLayout" Target="../slideLayouts/slideLayout419.xml"/><Relationship Id="rId4" Type="http://schemas.openxmlformats.org/officeDocument/2006/relationships/slideLayout" Target="../slideLayouts/slideLayout404.xml"/><Relationship Id="rId9" Type="http://schemas.openxmlformats.org/officeDocument/2006/relationships/slideLayout" Target="../slideLayouts/slideLayout409.xml"/><Relationship Id="rId14" Type="http://schemas.openxmlformats.org/officeDocument/2006/relationships/slideLayout" Target="../slideLayouts/slideLayout414.xml"/><Relationship Id="rId22" Type="http://schemas.openxmlformats.org/officeDocument/2006/relationships/image" Target="../media/image1.png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8.xml"/><Relationship Id="rId13" Type="http://schemas.openxmlformats.org/officeDocument/2006/relationships/slideLayout" Target="../slideLayouts/slideLayout433.xml"/><Relationship Id="rId18" Type="http://schemas.openxmlformats.org/officeDocument/2006/relationships/slideLayout" Target="../slideLayouts/slideLayout438.xml"/><Relationship Id="rId3" Type="http://schemas.openxmlformats.org/officeDocument/2006/relationships/slideLayout" Target="../slideLayouts/slideLayout423.xml"/><Relationship Id="rId21" Type="http://schemas.openxmlformats.org/officeDocument/2006/relationships/theme" Target="../theme/theme22.xml"/><Relationship Id="rId7" Type="http://schemas.openxmlformats.org/officeDocument/2006/relationships/slideLayout" Target="../slideLayouts/slideLayout427.xml"/><Relationship Id="rId12" Type="http://schemas.openxmlformats.org/officeDocument/2006/relationships/slideLayout" Target="../slideLayouts/slideLayout432.xml"/><Relationship Id="rId17" Type="http://schemas.openxmlformats.org/officeDocument/2006/relationships/slideLayout" Target="../slideLayouts/slideLayout437.xml"/><Relationship Id="rId2" Type="http://schemas.openxmlformats.org/officeDocument/2006/relationships/slideLayout" Target="../slideLayouts/slideLayout422.xml"/><Relationship Id="rId16" Type="http://schemas.openxmlformats.org/officeDocument/2006/relationships/slideLayout" Target="../slideLayouts/slideLayout436.xml"/><Relationship Id="rId20" Type="http://schemas.openxmlformats.org/officeDocument/2006/relationships/slideLayout" Target="../slideLayouts/slideLayout440.xml"/><Relationship Id="rId1" Type="http://schemas.openxmlformats.org/officeDocument/2006/relationships/slideLayout" Target="../slideLayouts/slideLayout421.xml"/><Relationship Id="rId6" Type="http://schemas.openxmlformats.org/officeDocument/2006/relationships/slideLayout" Target="../slideLayouts/slideLayout426.xml"/><Relationship Id="rId11" Type="http://schemas.openxmlformats.org/officeDocument/2006/relationships/slideLayout" Target="../slideLayouts/slideLayout431.xml"/><Relationship Id="rId5" Type="http://schemas.openxmlformats.org/officeDocument/2006/relationships/slideLayout" Target="../slideLayouts/slideLayout425.xml"/><Relationship Id="rId15" Type="http://schemas.openxmlformats.org/officeDocument/2006/relationships/slideLayout" Target="../slideLayouts/slideLayout435.xml"/><Relationship Id="rId10" Type="http://schemas.openxmlformats.org/officeDocument/2006/relationships/slideLayout" Target="../slideLayouts/slideLayout430.xml"/><Relationship Id="rId19" Type="http://schemas.openxmlformats.org/officeDocument/2006/relationships/slideLayout" Target="../slideLayouts/slideLayout439.xml"/><Relationship Id="rId4" Type="http://schemas.openxmlformats.org/officeDocument/2006/relationships/slideLayout" Target="../slideLayouts/slideLayout424.xml"/><Relationship Id="rId9" Type="http://schemas.openxmlformats.org/officeDocument/2006/relationships/slideLayout" Target="../slideLayouts/slideLayout429.xml"/><Relationship Id="rId14" Type="http://schemas.openxmlformats.org/officeDocument/2006/relationships/slideLayout" Target="../slideLayouts/slideLayout434.xml"/><Relationship Id="rId22" Type="http://schemas.openxmlformats.org/officeDocument/2006/relationships/image" Target="../media/image1.pn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8.xml"/><Relationship Id="rId13" Type="http://schemas.openxmlformats.org/officeDocument/2006/relationships/slideLayout" Target="../slideLayouts/slideLayout453.xml"/><Relationship Id="rId18" Type="http://schemas.openxmlformats.org/officeDocument/2006/relationships/slideLayout" Target="../slideLayouts/slideLayout458.xml"/><Relationship Id="rId3" Type="http://schemas.openxmlformats.org/officeDocument/2006/relationships/slideLayout" Target="../slideLayouts/slideLayout443.xml"/><Relationship Id="rId21" Type="http://schemas.openxmlformats.org/officeDocument/2006/relationships/theme" Target="../theme/theme23.xml"/><Relationship Id="rId7" Type="http://schemas.openxmlformats.org/officeDocument/2006/relationships/slideLayout" Target="../slideLayouts/slideLayout447.xml"/><Relationship Id="rId12" Type="http://schemas.openxmlformats.org/officeDocument/2006/relationships/slideLayout" Target="../slideLayouts/slideLayout452.xml"/><Relationship Id="rId17" Type="http://schemas.openxmlformats.org/officeDocument/2006/relationships/slideLayout" Target="../slideLayouts/slideLayout457.xml"/><Relationship Id="rId2" Type="http://schemas.openxmlformats.org/officeDocument/2006/relationships/slideLayout" Target="../slideLayouts/slideLayout442.xml"/><Relationship Id="rId16" Type="http://schemas.openxmlformats.org/officeDocument/2006/relationships/slideLayout" Target="../slideLayouts/slideLayout456.xml"/><Relationship Id="rId20" Type="http://schemas.openxmlformats.org/officeDocument/2006/relationships/slideLayout" Target="../slideLayouts/slideLayout460.xml"/><Relationship Id="rId1" Type="http://schemas.openxmlformats.org/officeDocument/2006/relationships/slideLayout" Target="../slideLayouts/slideLayout441.xml"/><Relationship Id="rId6" Type="http://schemas.openxmlformats.org/officeDocument/2006/relationships/slideLayout" Target="../slideLayouts/slideLayout446.xml"/><Relationship Id="rId11" Type="http://schemas.openxmlformats.org/officeDocument/2006/relationships/slideLayout" Target="../slideLayouts/slideLayout451.xml"/><Relationship Id="rId5" Type="http://schemas.openxmlformats.org/officeDocument/2006/relationships/slideLayout" Target="../slideLayouts/slideLayout445.xml"/><Relationship Id="rId15" Type="http://schemas.openxmlformats.org/officeDocument/2006/relationships/slideLayout" Target="../slideLayouts/slideLayout455.xml"/><Relationship Id="rId10" Type="http://schemas.openxmlformats.org/officeDocument/2006/relationships/slideLayout" Target="../slideLayouts/slideLayout450.xml"/><Relationship Id="rId19" Type="http://schemas.openxmlformats.org/officeDocument/2006/relationships/slideLayout" Target="../slideLayouts/slideLayout459.xml"/><Relationship Id="rId4" Type="http://schemas.openxmlformats.org/officeDocument/2006/relationships/slideLayout" Target="../slideLayouts/slideLayout444.xml"/><Relationship Id="rId9" Type="http://schemas.openxmlformats.org/officeDocument/2006/relationships/slideLayout" Target="../slideLayouts/slideLayout449.xml"/><Relationship Id="rId14" Type="http://schemas.openxmlformats.org/officeDocument/2006/relationships/slideLayout" Target="../slideLayouts/slideLayout45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  <p:sldLayoutId id="2147483720" r:id="rId18"/>
    <p:sldLayoutId id="2147483721" r:id="rId19"/>
    <p:sldLayoutId id="2147483722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  <p:sldLayoutId id="2147483741" r:id="rId18"/>
    <p:sldLayoutId id="2147483742" r:id="rId19"/>
    <p:sldLayoutId id="2147483743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  <p:sldLayoutId id="2147483762" r:id="rId18"/>
    <p:sldLayoutId id="2147483763" r:id="rId19"/>
    <p:sldLayoutId id="2147483764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  <p:sldLayoutId id="2147483782" r:id="rId17"/>
    <p:sldLayoutId id="2147483783" r:id="rId18"/>
    <p:sldLayoutId id="2147483784" r:id="rId19"/>
    <p:sldLayoutId id="2147483785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  <p:sldLayoutId id="2147483802" r:id="rId16"/>
    <p:sldLayoutId id="2147483803" r:id="rId17"/>
    <p:sldLayoutId id="2147483804" r:id="rId18"/>
    <p:sldLayoutId id="2147483805" r:id="rId19"/>
    <p:sldLayoutId id="2147483806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  <p:sldLayoutId id="2147483823" r:id="rId16"/>
    <p:sldLayoutId id="2147483824" r:id="rId17"/>
    <p:sldLayoutId id="2147483825" r:id="rId18"/>
    <p:sldLayoutId id="2147483826" r:id="rId19"/>
    <p:sldLayoutId id="2147483827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  <p:sldLayoutId id="2147483845" r:id="rId17"/>
    <p:sldLayoutId id="2147483846" r:id="rId18"/>
    <p:sldLayoutId id="2147483847" r:id="rId19"/>
    <p:sldLayoutId id="2147483848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45" r:id="rId12"/>
    <p:sldLayoutId id="2147483946" r:id="rId13"/>
    <p:sldLayoutId id="2147483947" r:id="rId14"/>
    <p:sldLayoutId id="2147483948" r:id="rId15"/>
    <p:sldLayoutId id="2147483949" r:id="rId16"/>
    <p:sldLayoutId id="2147483950" r:id="rId17"/>
    <p:sldLayoutId id="2147483951" r:id="rId18"/>
    <p:sldLayoutId id="2147483952" r:id="rId19"/>
    <p:sldLayoutId id="2147483953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  <p:sldLayoutId id="2147483966" r:id="rId12"/>
    <p:sldLayoutId id="2147483967" r:id="rId13"/>
    <p:sldLayoutId id="2147483968" r:id="rId14"/>
    <p:sldLayoutId id="2147483969" r:id="rId15"/>
    <p:sldLayoutId id="2147483970" r:id="rId16"/>
    <p:sldLayoutId id="2147483971" r:id="rId17"/>
    <p:sldLayoutId id="2147483972" r:id="rId18"/>
    <p:sldLayoutId id="2147483973" r:id="rId19"/>
    <p:sldLayoutId id="2147483974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  <p:sldLayoutId id="2147483994" r:id="rId19"/>
    <p:sldLayoutId id="2147483995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  <p:sldLayoutId id="2147484008" r:id="rId12"/>
    <p:sldLayoutId id="2147484009" r:id="rId13"/>
    <p:sldLayoutId id="2147484010" r:id="rId14"/>
    <p:sldLayoutId id="2147484011" r:id="rId15"/>
    <p:sldLayoutId id="2147484012" r:id="rId16"/>
    <p:sldLayoutId id="2147484013" r:id="rId17"/>
    <p:sldLayoutId id="2147484014" r:id="rId18"/>
    <p:sldLayoutId id="2147484015" r:id="rId19"/>
    <p:sldLayoutId id="2147484016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8" r:id="rId1"/>
    <p:sldLayoutId id="2147484019" r:id="rId2"/>
    <p:sldLayoutId id="2147484020" r:id="rId3"/>
    <p:sldLayoutId id="2147484021" r:id="rId4"/>
    <p:sldLayoutId id="2147484022" r:id="rId5"/>
    <p:sldLayoutId id="2147484023" r:id="rId6"/>
    <p:sldLayoutId id="2147484024" r:id="rId7"/>
    <p:sldLayoutId id="2147484025" r:id="rId8"/>
    <p:sldLayoutId id="2147484026" r:id="rId9"/>
    <p:sldLayoutId id="2147484027" r:id="rId10"/>
    <p:sldLayoutId id="2147484028" r:id="rId11"/>
    <p:sldLayoutId id="2147484029" r:id="rId12"/>
    <p:sldLayoutId id="2147484030" r:id="rId13"/>
    <p:sldLayoutId id="2147484031" r:id="rId14"/>
    <p:sldLayoutId id="2147484032" r:id="rId15"/>
    <p:sldLayoutId id="2147484033" r:id="rId16"/>
    <p:sldLayoutId id="2147484034" r:id="rId17"/>
    <p:sldLayoutId id="2147484035" r:id="rId18"/>
    <p:sldLayoutId id="2147484036" r:id="rId19"/>
    <p:sldLayoutId id="2147484037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1" r:id="rId3"/>
    <p:sldLayoutId id="2147484042" r:id="rId4"/>
    <p:sldLayoutId id="2147484043" r:id="rId5"/>
    <p:sldLayoutId id="2147484044" r:id="rId6"/>
    <p:sldLayoutId id="2147484045" r:id="rId7"/>
    <p:sldLayoutId id="2147484046" r:id="rId8"/>
    <p:sldLayoutId id="2147484047" r:id="rId9"/>
    <p:sldLayoutId id="2147484048" r:id="rId10"/>
    <p:sldLayoutId id="2147484049" r:id="rId11"/>
    <p:sldLayoutId id="2147484050" r:id="rId12"/>
    <p:sldLayoutId id="2147484051" r:id="rId13"/>
    <p:sldLayoutId id="2147484052" r:id="rId14"/>
    <p:sldLayoutId id="2147484053" r:id="rId15"/>
    <p:sldLayoutId id="2147484054" r:id="rId16"/>
    <p:sldLayoutId id="2147484055" r:id="rId17"/>
    <p:sldLayoutId id="2147484056" r:id="rId18"/>
    <p:sldLayoutId id="2147484057" r:id="rId19"/>
    <p:sldLayoutId id="2147484058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0" r:id="rId1"/>
    <p:sldLayoutId id="2147484061" r:id="rId2"/>
    <p:sldLayoutId id="2147484062" r:id="rId3"/>
    <p:sldLayoutId id="2147484063" r:id="rId4"/>
    <p:sldLayoutId id="2147484064" r:id="rId5"/>
    <p:sldLayoutId id="2147484065" r:id="rId6"/>
    <p:sldLayoutId id="2147484066" r:id="rId7"/>
    <p:sldLayoutId id="2147484067" r:id="rId8"/>
    <p:sldLayoutId id="2147484068" r:id="rId9"/>
    <p:sldLayoutId id="2147484069" r:id="rId10"/>
    <p:sldLayoutId id="2147484070" r:id="rId11"/>
    <p:sldLayoutId id="2147484071" r:id="rId12"/>
    <p:sldLayoutId id="2147484072" r:id="rId13"/>
    <p:sldLayoutId id="2147484073" r:id="rId14"/>
    <p:sldLayoutId id="2147484074" r:id="rId15"/>
    <p:sldLayoutId id="2147484075" r:id="rId16"/>
    <p:sldLayoutId id="2147484076" r:id="rId17"/>
    <p:sldLayoutId id="2147484077" r:id="rId18"/>
    <p:sldLayoutId id="2147484078" r:id="rId19"/>
    <p:sldLayoutId id="2147484079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  <p:sldLayoutId id="2147484092" r:id="rId12"/>
    <p:sldLayoutId id="2147484093" r:id="rId13"/>
    <p:sldLayoutId id="2147484094" r:id="rId14"/>
    <p:sldLayoutId id="2147484095" r:id="rId15"/>
    <p:sldLayoutId id="2147484096" r:id="rId16"/>
    <p:sldLayoutId id="2147484097" r:id="rId17"/>
    <p:sldLayoutId id="2147484098" r:id="rId18"/>
    <p:sldLayoutId id="2147484099" r:id="rId19"/>
    <p:sldLayoutId id="2147484100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2" r:id="rId1"/>
    <p:sldLayoutId id="2147484103" r:id="rId2"/>
    <p:sldLayoutId id="2147484104" r:id="rId3"/>
    <p:sldLayoutId id="2147484105" r:id="rId4"/>
    <p:sldLayoutId id="2147484106" r:id="rId5"/>
    <p:sldLayoutId id="2147484107" r:id="rId6"/>
    <p:sldLayoutId id="2147484108" r:id="rId7"/>
    <p:sldLayoutId id="2147484109" r:id="rId8"/>
    <p:sldLayoutId id="2147484110" r:id="rId9"/>
    <p:sldLayoutId id="2147484111" r:id="rId10"/>
    <p:sldLayoutId id="2147484112" r:id="rId11"/>
    <p:sldLayoutId id="2147484113" r:id="rId12"/>
    <p:sldLayoutId id="2147484114" r:id="rId13"/>
    <p:sldLayoutId id="2147484115" r:id="rId14"/>
    <p:sldLayoutId id="2147484116" r:id="rId15"/>
    <p:sldLayoutId id="2147484117" r:id="rId16"/>
    <p:sldLayoutId id="2147484118" r:id="rId17"/>
    <p:sldLayoutId id="2147484119" r:id="rId18"/>
    <p:sldLayoutId id="2147484120" r:id="rId19"/>
    <p:sldLayoutId id="2147484121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3" r:id="rId1"/>
    <p:sldLayoutId id="2147484124" r:id="rId2"/>
    <p:sldLayoutId id="2147484125" r:id="rId3"/>
    <p:sldLayoutId id="2147484126" r:id="rId4"/>
    <p:sldLayoutId id="2147484127" r:id="rId5"/>
    <p:sldLayoutId id="2147484128" r:id="rId6"/>
    <p:sldLayoutId id="2147484129" r:id="rId7"/>
    <p:sldLayoutId id="2147484130" r:id="rId8"/>
    <p:sldLayoutId id="2147484131" r:id="rId9"/>
    <p:sldLayoutId id="2147484132" r:id="rId10"/>
    <p:sldLayoutId id="2147484133" r:id="rId11"/>
    <p:sldLayoutId id="2147484134" r:id="rId12"/>
    <p:sldLayoutId id="2147484135" r:id="rId13"/>
    <p:sldLayoutId id="2147484136" r:id="rId14"/>
    <p:sldLayoutId id="2147484137" r:id="rId15"/>
    <p:sldLayoutId id="2147484138" r:id="rId16"/>
    <p:sldLayoutId id="2147484139" r:id="rId17"/>
    <p:sldLayoutId id="2147484140" r:id="rId18"/>
    <p:sldLayoutId id="2147484141" r:id="rId19"/>
    <p:sldLayoutId id="2147484142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4" r:id="rId1"/>
    <p:sldLayoutId id="2147484145" r:id="rId2"/>
    <p:sldLayoutId id="2147484146" r:id="rId3"/>
    <p:sldLayoutId id="2147484147" r:id="rId4"/>
    <p:sldLayoutId id="2147484148" r:id="rId5"/>
    <p:sldLayoutId id="2147484149" r:id="rId6"/>
    <p:sldLayoutId id="2147484150" r:id="rId7"/>
    <p:sldLayoutId id="2147484151" r:id="rId8"/>
    <p:sldLayoutId id="2147484152" r:id="rId9"/>
    <p:sldLayoutId id="2147484153" r:id="rId10"/>
    <p:sldLayoutId id="2147484154" r:id="rId11"/>
    <p:sldLayoutId id="2147484155" r:id="rId12"/>
    <p:sldLayoutId id="2147484156" r:id="rId13"/>
    <p:sldLayoutId id="2147484157" r:id="rId14"/>
    <p:sldLayoutId id="2147484158" r:id="rId15"/>
    <p:sldLayoutId id="2147484159" r:id="rId16"/>
    <p:sldLayoutId id="2147484160" r:id="rId17"/>
    <p:sldLayoutId id="2147484161" r:id="rId18"/>
    <p:sldLayoutId id="2147484162" r:id="rId19"/>
    <p:sldLayoutId id="2147484163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  <p:sldLayoutId id="2147484176" r:id="rId12"/>
    <p:sldLayoutId id="2147484177" r:id="rId13"/>
    <p:sldLayoutId id="2147484178" r:id="rId14"/>
    <p:sldLayoutId id="2147484179" r:id="rId15"/>
    <p:sldLayoutId id="2147484180" r:id="rId16"/>
    <p:sldLayoutId id="2147484181" r:id="rId17"/>
    <p:sldLayoutId id="2147484182" r:id="rId18"/>
    <p:sldLayoutId id="2147484183" r:id="rId19"/>
    <p:sldLayoutId id="2147484184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6" r:id="rId1"/>
    <p:sldLayoutId id="2147484187" r:id="rId2"/>
    <p:sldLayoutId id="2147484188" r:id="rId3"/>
    <p:sldLayoutId id="2147484189" r:id="rId4"/>
    <p:sldLayoutId id="2147484190" r:id="rId5"/>
    <p:sldLayoutId id="2147484191" r:id="rId6"/>
    <p:sldLayoutId id="2147484192" r:id="rId7"/>
    <p:sldLayoutId id="2147484193" r:id="rId8"/>
    <p:sldLayoutId id="2147484194" r:id="rId9"/>
    <p:sldLayoutId id="2147484195" r:id="rId10"/>
    <p:sldLayoutId id="2147484196" r:id="rId11"/>
    <p:sldLayoutId id="2147484197" r:id="rId12"/>
    <p:sldLayoutId id="2147484198" r:id="rId13"/>
    <p:sldLayoutId id="2147484199" r:id="rId14"/>
    <p:sldLayoutId id="2147484200" r:id="rId15"/>
    <p:sldLayoutId id="2147484201" r:id="rId16"/>
    <p:sldLayoutId id="2147484202" r:id="rId17"/>
    <p:sldLayoutId id="2147484203" r:id="rId18"/>
    <p:sldLayoutId id="2147484204" r:id="rId19"/>
    <p:sldLayoutId id="2147484205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DBA165E-075A-48D0-9E8C-DDFCA15851E8}" type="slidenum">
              <a:rPr lang="ru-RU" alt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3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7" r:id="rId1"/>
    <p:sldLayoutId id="2147484208" r:id="rId2"/>
    <p:sldLayoutId id="2147484209" r:id="rId3"/>
    <p:sldLayoutId id="2147484210" r:id="rId4"/>
    <p:sldLayoutId id="2147484211" r:id="rId5"/>
    <p:sldLayoutId id="2147484212" r:id="rId6"/>
    <p:sldLayoutId id="2147484213" r:id="rId7"/>
    <p:sldLayoutId id="2147484214" r:id="rId8"/>
    <p:sldLayoutId id="2147484215" r:id="rId9"/>
    <p:sldLayoutId id="2147484216" r:id="rId10"/>
    <p:sldLayoutId id="2147484217" r:id="rId11"/>
    <p:sldLayoutId id="2147484218" r:id="rId12"/>
    <p:sldLayoutId id="2147484219" r:id="rId13"/>
    <p:sldLayoutId id="2147484220" r:id="rId14"/>
    <p:sldLayoutId id="2147484221" r:id="rId15"/>
    <p:sldLayoutId id="2147484222" r:id="rId16"/>
    <p:sldLayoutId id="2147484223" r:id="rId17"/>
    <p:sldLayoutId id="2147484224" r:id="rId18"/>
    <p:sldLayoutId id="2147484225" r:id="rId19"/>
    <p:sldLayoutId id="2147484226" r:id="rId20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4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27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07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8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67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4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wm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0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8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6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4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07.xml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87.xml"/><Relationship Id="rId4" Type="http://schemas.openxmlformats.org/officeDocument/2006/relationships/image" Target="../media/image5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6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5164137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607" y="2682533"/>
            <a:ext cx="3773487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085184"/>
            <a:ext cx="4584700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6121821"/>
            <a:ext cx="20103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Нелидово, 20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74" y="2000701"/>
            <a:ext cx="3461662" cy="3300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48" y="548680"/>
            <a:ext cx="8136904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7" descr="Рисунок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568" y="3311346"/>
            <a:ext cx="3367643" cy="3526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5"/>
          <p:cNvSpPr txBox="1">
            <a:spLocks noChangeArrowheads="1"/>
          </p:cNvSpPr>
          <p:nvPr/>
        </p:nvSpPr>
        <p:spPr bwMode="auto">
          <a:xfrm>
            <a:off x="179512" y="1628775"/>
            <a:ext cx="4968751" cy="49688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¡"/>
              <a:defRPr sz="27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23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ru-RU" altLang="ru-RU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</a:rPr>
              <a:t>Они неделимы и целы,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ru-RU" altLang="ru-RU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</a:rPr>
              <a:t>Корней  и приставок в них нет,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ru-RU" altLang="ru-RU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</a:rPr>
              <a:t>Нельзя отыскать в них морфемы –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ru-RU" altLang="ru-RU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</a:rPr>
              <a:t>И в этом их главный секрет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itchFamily="2" charset="2"/>
              <a:buNone/>
              <a:tabLst/>
              <a:defRPr/>
            </a:pPr>
            <a:endParaRPr kumimoji="0" lang="ru-RU" altLang="ru-RU" sz="3800" b="1" i="0" u="none" strike="noStrike" kern="0" cap="none" spc="0" normalizeH="0" baseline="0" noProof="0" dirty="0">
              <a:ln>
                <a:noFill/>
              </a:ln>
              <a:solidFill>
                <a:srgbClr val="D9D8EC"/>
              </a:solidFill>
              <a:effectLst/>
              <a:uLnTx/>
              <a:uFillTx/>
              <a:latin typeface="Comic Sans MS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985456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СЛУЖЕБНЫЕ ЧАСТИ                РЕЧИ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48" y="2996952"/>
            <a:ext cx="384185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60648"/>
            <a:ext cx="3084513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2880320" cy="3023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1412776"/>
            <a:ext cx="867480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систематизировать знания о самостоятельных и служебных частях речи;</a:t>
            </a:r>
          </a:p>
          <a:p>
            <a:pPr marL="285750" indent="-285750">
              <a:buFontTx/>
              <a:buChar char="-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доказать значимость служебных частей речи;</a:t>
            </a:r>
          </a:p>
          <a:p>
            <a:pPr marL="285750" indent="-285750">
              <a:buFontTx/>
              <a:buChar char="-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совершенствовать  устную и письменную речь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8784976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52736"/>
            <a:ext cx="64087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800" b="1" dirty="0">
                <a:solidFill>
                  <a:srgbClr val="000099"/>
                </a:solidFill>
                <a:latin typeface="Arial" charset="0"/>
                <a:cs typeface="Arial" charset="0"/>
              </a:rPr>
              <a:t>Какие самостоятельные части речи вам известны? 	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altLang="ru-RU" sz="4800" b="1" dirty="0">
              <a:solidFill>
                <a:srgbClr val="000099"/>
              </a:solidFill>
              <a:latin typeface="Arial" charset="0"/>
              <a:cs typeface="Arial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800" b="1" dirty="0">
                <a:solidFill>
                  <a:srgbClr val="000099"/>
                </a:solidFill>
                <a:latin typeface="Arial" charset="0"/>
                <a:cs typeface="Arial" charset="0"/>
              </a:rPr>
              <a:t>    Почему они так называются?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76672"/>
            <a:ext cx="2808312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87824" y="260648"/>
            <a:ext cx="42707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400" b="1" dirty="0">
                <a:solidFill>
                  <a:srgbClr val="A50021"/>
                </a:solidFill>
                <a:latin typeface="Arial" charset="0"/>
                <a:cs typeface="Arial" charset="0"/>
              </a:rPr>
              <a:t>Правы ли вы?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8308975" cy="995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197" y="1484784"/>
            <a:ext cx="5310187" cy="52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8"/>
          <p:cNvSpPr>
            <a:spLocks/>
          </p:cNvSpPr>
          <p:nvPr/>
        </p:nvSpPr>
        <p:spPr bwMode="auto">
          <a:xfrm>
            <a:off x="5197361" y="1832447"/>
            <a:ext cx="865188" cy="4895850"/>
          </a:xfrm>
          <a:prstGeom prst="rightBrace">
            <a:avLst>
              <a:gd name="adj1" fmla="val 47156"/>
              <a:gd name="adj2" fmla="val 50000"/>
            </a:avLst>
          </a:prstGeom>
          <a:noFill/>
          <a:ln w="762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5797228" y="2276872"/>
            <a:ext cx="3455292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Все они являются членами </a:t>
            </a:r>
            <a:r>
              <a:rPr kumimoji="0" lang="ru-RU" altLang="ru-RU" sz="44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</a:t>
            </a:r>
            <a:r>
              <a:rPr kumimoji="0" lang="ru-RU" altLang="ru-RU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kumimoji="0" lang="ru-RU" altLang="ru-RU" sz="44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endParaRPr kumimoji="0" lang="ru-RU" altLang="ru-RU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6632"/>
            <a:ext cx="6696744" cy="621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223224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920880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268760"/>
            <a:ext cx="2429743" cy="279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6820233" cy="4258017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perspectiveFron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246243" y="4471941"/>
            <a:ext cx="1646237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-258379"/>
            <a:ext cx="2631355" cy="381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6984776" cy="5616624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06912">
            <a:off x="6948264" y="4005064"/>
            <a:ext cx="1597557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184" y="499586"/>
            <a:ext cx="2414587" cy="283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72752"/>
            <a:ext cx="7272808" cy="4860379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46310">
            <a:off x="7430341" y="3367498"/>
            <a:ext cx="170021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-13996"/>
            <a:ext cx="525462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660" y="1266403"/>
            <a:ext cx="493713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772" y="1304897"/>
            <a:ext cx="493713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3" y="1772816"/>
            <a:ext cx="446417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3200" b="1" i="1" dirty="0">
                <a:solidFill>
                  <a:srgbClr val="000099"/>
                </a:solidFill>
                <a:latin typeface="Arial" charset="0"/>
                <a:cs typeface="Arial" charset="0"/>
              </a:rPr>
              <a:t>Истинная любовь к своя страна немыслима без любовь к свой язык. </a:t>
            </a:r>
            <a:r>
              <a:rPr lang="ru-RU" altLang="ru-RU" sz="3200" b="1" i="1" dirty="0">
                <a:solidFill>
                  <a:srgbClr val="A50021"/>
                </a:solidFill>
                <a:latin typeface="Arial" charset="0"/>
                <a:cs typeface="Arial" charset="0"/>
              </a:rPr>
              <a:t>(</a:t>
            </a:r>
            <a:r>
              <a:rPr lang="ru-RU" altLang="ru-RU" sz="2400" b="1" i="1" dirty="0" err="1">
                <a:solidFill>
                  <a:srgbClr val="A50021"/>
                </a:solidFill>
                <a:latin typeface="Arial" charset="0"/>
                <a:cs typeface="Arial" charset="0"/>
              </a:rPr>
              <a:t>К.Паустовский</a:t>
            </a:r>
            <a:r>
              <a:rPr lang="ru-RU" altLang="ru-RU" sz="2400" b="1" i="1" dirty="0">
                <a:solidFill>
                  <a:srgbClr val="A50021"/>
                </a:solidFill>
                <a:latin typeface="Arial" charset="0"/>
                <a:cs typeface="Arial" charset="0"/>
              </a:rPr>
              <a:t>)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1241894" y="840079"/>
            <a:ext cx="208756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3200" b="1" dirty="0">
                <a:solidFill>
                  <a:srgbClr val="A50021"/>
                </a:solidFill>
                <a:latin typeface="Monotype Corsiva" pitchFamily="66" charset="0"/>
              </a:rPr>
              <a:t>1 вариант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6266846" y="892346"/>
            <a:ext cx="208756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3200" b="1" dirty="0">
                <a:solidFill>
                  <a:srgbClr val="A50021"/>
                </a:solidFill>
                <a:latin typeface="Monotype Corsiva" pitchFamily="66" charset="0"/>
              </a:rPr>
              <a:t>2вариант</a:t>
            </a:r>
          </a:p>
        </p:txBody>
      </p:sp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061" y="1703445"/>
            <a:ext cx="4584700" cy="312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9610"/>
            <a:ext cx="2253729" cy="2347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2434" y="836712"/>
            <a:ext cx="82089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5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Подул легкий ветерок и отряхнул пушистый иней с голых ветвей.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717032"/>
            <a:ext cx="3133725" cy="203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677545"/>
            <a:ext cx="3054350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120393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000" b="1" dirty="0">
                <a:solidFill>
                  <a:srgbClr val="FF0066"/>
                </a:solidFill>
                <a:latin typeface="Arial" charset="0"/>
                <a:cs typeface="Arial" charset="0"/>
              </a:rPr>
              <a:t>Все ли части речи вы подчеркнули?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000" b="1" dirty="0">
                <a:solidFill>
                  <a:prstClr val="black"/>
                </a:solidFill>
                <a:latin typeface="Arial" charset="0"/>
                <a:cs typeface="Arial" charset="0"/>
              </a:rPr>
              <a:t>Почему?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210"/>
            <a:ext cx="2805113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84624" y="3068960"/>
            <a:ext cx="615937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altLang="ru-RU" sz="2800" b="1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подчеркнули союзы, потому что  они не  указывает на грамматическую роль,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а:</a:t>
            </a:r>
          </a:p>
          <a:p>
            <a:pPr algn="just">
              <a:spcBef>
                <a:spcPct val="0"/>
              </a:spcBef>
            </a:pP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Союз не станет членом предложения:</a:t>
            </a:r>
          </a:p>
          <a:p>
            <a:pPr algn="just">
              <a:spcBef>
                <a:spcPct val="0"/>
              </a:spcBef>
            </a:pP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свободен, хоть стоит в строю.</a:t>
            </a:r>
          </a:p>
          <a:p>
            <a:pPr algn="just">
              <a:spcBef>
                <a:spcPct val="0"/>
              </a:spcBef>
            </a:pP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 сочинении, и в подчинении</a:t>
            </a:r>
          </a:p>
          <a:p>
            <a:pPr algn="just">
              <a:spcBef>
                <a:spcPct val="0"/>
              </a:spcBef>
            </a:pP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Незаменим и помнит роль свою.</a:t>
            </a:r>
          </a:p>
        </p:txBody>
      </p:sp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797"/>
            <a:ext cx="3183800" cy="2150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2044"/>
            <a:ext cx="8856983" cy="7764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3808" y="188640"/>
            <a:ext cx="44645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3200" b="1" dirty="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Служебные части речи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957" y="787068"/>
            <a:ext cx="158750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50768"/>
            <a:ext cx="2090737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793" y="773415"/>
            <a:ext cx="1355186" cy="783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8" y="1553202"/>
            <a:ext cx="2024063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4644008" y="2459794"/>
            <a:ext cx="2087563" cy="1441450"/>
          </a:xfrm>
          <a:prstGeom prst="rect">
            <a:avLst/>
          </a:prstGeom>
          <a:solidFill>
            <a:srgbClr val="CCCCFF"/>
          </a:solidFill>
          <a:ln w="76200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¡"/>
              <a:defRPr sz="2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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Arial" charset="0"/>
              </a:rPr>
              <a:t>Не </a:t>
            </a:r>
            <a:r>
              <a:rPr kumimoji="0" lang="ru-RU" altLang="ru-RU" sz="1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Arial" charset="0"/>
              </a:rPr>
              <a:t>употребля</a:t>
            </a:r>
            <a:r>
              <a:rPr kumimoji="0" lang="ru-RU" alt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Arial" charset="0"/>
              </a:rPr>
              <a:t>-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Arial" charset="0"/>
              </a:rPr>
              <a:t>ются</a:t>
            </a:r>
            <a:r>
              <a:rPr kumimoji="0" lang="ru-RU" alt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Arial" charset="0"/>
              </a:rPr>
              <a:t> без </a:t>
            </a:r>
            <a:r>
              <a:rPr kumimoji="0" lang="ru-RU" altLang="ru-RU" sz="1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Arial" charset="0"/>
              </a:rPr>
              <a:t>са</a:t>
            </a:r>
            <a:r>
              <a:rPr kumimoji="0" lang="ru-RU" alt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Arial" charset="0"/>
              </a:rPr>
              <a:t> –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Arial" charset="0"/>
              </a:rPr>
              <a:t>мостоятельных</a:t>
            </a:r>
            <a:endParaRPr kumimoji="0" lang="ru-RU" altLang="ru-RU" sz="1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cs typeface="Arial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Arial" charset="0"/>
              </a:rPr>
              <a:t>частей речи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cs typeface="Arial" charset="0"/>
            </a:endParaRPr>
          </a:p>
        </p:txBody>
      </p:sp>
      <p:sp>
        <p:nvSpPr>
          <p:cNvPr id="12" name="Line 19"/>
          <p:cNvSpPr>
            <a:spLocks noChangeShapeType="1"/>
          </p:cNvSpPr>
          <p:nvPr/>
        </p:nvSpPr>
        <p:spPr bwMode="auto">
          <a:xfrm>
            <a:off x="6156176" y="836613"/>
            <a:ext cx="2088232" cy="1440259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459794"/>
            <a:ext cx="2097087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711" y="786826"/>
            <a:ext cx="158750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J00791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86" y="3070852"/>
            <a:ext cx="1885950" cy="3598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/>
          <p:cNvSpPr>
            <a:spLocks noChangeArrowheads="1"/>
          </p:cNvSpPr>
          <p:nvPr/>
        </p:nvSpPr>
        <p:spPr bwMode="auto">
          <a:xfrm>
            <a:off x="0" y="18601"/>
            <a:ext cx="4679504" cy="3456384"/>
          </a:xfrm>
          <a:prstGeom prst="cloudCallout">
            <a:avLst>
              <a:gd name="adj1" fmla="val 7380"/>
              <a:gd name="adj2" fmla="val -19537"/>
            </a:avLst>
          </a:prstGeom>
          <a:solidFill>
            <a:srgbClr val="6767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0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cs typeface="Arial" charset="0"/>
              </a:rPr>
              <a:t>Восстанови текст (по произведению Ершова «Конёк-Горбунок»)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5085183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>
                <a:solidFill>
                  <a:srgbClr val="002060"/>
                </a:solidFill>
                <a:latin typeface="Arial" charset="0"/>
                <a:cs typeface="Arial" charset="0"/>
              </a:rPr>
              <a:t>Слова для справок:</a:t>
            </a:r>
          </a:p>
          <a:p>
            <a:pPr lvl="3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dirty="0">
                <a:solidFill>
                  <a:srgbClr val="B0105C"/>
                </a:solidFill>
                <a:latin typeface="Arial" charset="0"/>
                <a:cs typeface="Arial" charset="0"/>
              </a:rPr>
              <a:t>У, к, вот, на, с, и, по,   но, в, и, не, как</a:t>
            </a: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38908"/>
            <a:ext cx="8064896" cy="493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4211960" y="824338"/>
            <a:ext cx="7057479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altLang="ru-RU" sz="2400" b="1" kern="0" dirty="0">
              <a:solidFill>
                <a:srgbClr val="000000"/>
              </a:solidFill>
            </a:endParaRP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Вечер 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К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 ночи пробирался;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НА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 ночлег Иван собрался;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Вдоль 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ПО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 улице идет,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Ест картошку 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ДА 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поет.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ВОТ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 он поля достигает,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Руки 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В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 боки подпирает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И  С </a:t>
            </a:r>
            <a:r>
              <a:rPr kumimoji="0" lang="ru-RU" alt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прискочкой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 словно пан,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Боком входит 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В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 балаган.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Все по – прежнему стояло,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НО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 коней 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КАК  НЕ 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бывало;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лишь игрушка – горбунок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У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 его вертелся ног.</a:t>
            </a:r>
          </a:p>
          <a:p>
            <a:pPr marL="0" marR="0" lvl="3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29082">
            <a:off x="6839" y="406784"/>
            <a:ext cx="4277597" cy="3300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08920"/>
            <a:ext cx="2225675" cy="393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47864" y="50195"/>
            <a:ext cx="3960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 себя 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99792" y="764704"/>
            <a:ext cx="55699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Распределите слова на 2 группы: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816855"/>
              </p:ext>
            </p:extLst>
          </p:nvPr>
        </p:nvGraphicFramePr>
        <p:xfrm>
          <a:off x="2440791" y="1619212"/>
          <a:ext cx="6120680" cy="1124609"/>
        </p:xfrm>
        <a:graphic>
          <a:graphicData uri="http://schemas.openxmlformats.org/drawingml/2006/table">
            <a:tbl>
              <a:tblPr/>
              <a:tblGrid>
                <a:gridCol w="3240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6388">
                <a:tc>
                  <a:txBody>
                    <a:bodyPr/>
                    <a:lstStyle/>
                    <a:p>
                      <a:pPr algn="just"/>
                      <a:r>
                        <a:rPr lang="ru-RU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Самостоятельные части</a:t>
                      </a:r>
                    </a:p>
                    <a:p>
                      <a:pPr algn="ctr"/>
                      <a:r>
                        <a:rPr lang="ru-RU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речи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Служебные части речи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56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422989" y="3212976"/>
            <a:ext cx="673881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Слова: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чтобы, сад, прекрасный, он, над, хорошо, говорить,  и, в, что, мы, у, под, ребята,  знаю,  красив,  бы, далеко, по, белый, пять, а.</a:t>
            </a:r>
          </a:p>
        </p:txBody>
      </p:sp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83671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3200" b="1" dirty="0">
                <a:solidFill>
                  <a:srgbClr val="000000"/>
                </a:solidFill>
                <a:latin typeface="Arial" charset="0"/>
                <a:cs typeface="Arial" charset="0"/>
              </a:rPr>
              <a:t>Составьте короткий рассказ по теме нашего урока, используя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3068960"/>
            <a:ext cx="79928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3200" b="1" dirty="0">
                <a:solidFill>
                  <a:srgbClr val="FF0000"/>
                </a:solidFill>
                <a:latin typeface="Arial" charset="0"/>
                <a:cs typeface="Arial" charset="0"/>
              </a:rPr>
              <a:t>СОЮЗЫ:</a:t>
            </a:r>
            <a:r>
              <a:rPr lang="ru-RU" altLang="ru-RU" dirty="0">
                <a:solidFill>
                  <a:srgbClr val="3E03B5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4000" b="1" dirty="0">
                <a:solidFill>
                  <a:srgbClr val="3E03B5"/>
                </a:solidFill>
                <a:latin typeface="Arial" charset="0"/>
                <a:cs typeface="Arial" charset="0"/>
              </a:rPr>
              <a:t>и, но, потому что, если, тоже.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000" b="1" dirty="0">
                <a:solidFill>
                  <a:srgbClr val="FF0000"/>
                </a:solidFill>
                <a:latin typeface="Arial" charset="0"/>
                <a:cs typeface="Arial" charset="0"/>
              </a:rPr>
              <a:t>Предлоги:</a:t>
            </a:r>
            <a:r>
              <a:rPr lang="ru-RU" altLang="ru-RU" sz="4000" b="1" dirty="0">
                <a:solidFill>
                  <a:srgbClr val="3E03B5"/>
                </a:solidFill>
                <a:latin typeface="Arial" charset="0"/>
                <a:cs typeface="Arial" charset="0"/>
              </a:rPr>
              <a:t> для, без, от, при.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000" b="1" dirty="0">
                <a:solidFill>
                  <a:srgbClr val="FF0000"/>
                </a:solidFill>
                <a:latin typeface="Arial" charset="0"/>
                <a:cs typeface="Arial" charset="0"/>
              </a:rPr>
              <a:t>Частицы:</a:t>
            </a:r>
            <a:r>
              <a:rPr lang="ru-RU" altLang="ru-RU" sz="4000" b="1" dirty="0">
                <a:solidFill>
                  <a:srgbClr val="3E03B5"/>
                </a:solidFill>
                <a:latin typeface="Arial" charset="0"/>
                <a:cs typeface="Arial" charset="0"/>
              </a:rPr>
              <a:t> да как, ну вот, ли, даже, не.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0648"/>
            <a:ext cx="3670300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0"/>
            <a:ext cx="9756576" cy="262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015641"/>
            <a:ext cx="3178547" cy="1223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11" y="2708920"/>
            <a:ext cx="6913563" cy="3518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451" y="476672"/>
            <a:ext cx="6870700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10" y="1844824"/>
            <a:ext cx="2597814" cy="4825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1186" y="3284984"/>
            <a:ext cx="2316163" cy="299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79712" y="1628800"/>
            <a:ext cx="6336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Написать эссе на тему «Зачем нужны служебные части речи?»</a:t>
            </a:r>
          </a:p>
        </p:txBody>
      </p:sp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8640"/>
            <a:ext cx="4248472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1913099"/>
            <a:ext cx="37444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РАБОТУ !</a:t>
            </a:r>
          </a:p>
        </p:txBody>
      </p:sp>
    </p:spTree>
    <p:extLst>
      <p:ext uri="{BB962C8B-B14F-4D97-AF65-F5344CB8AC3E}">
        <p14:creationId xmlns:p14="http://schemas.microsoft.com/office/powerpoint/2010/main" val="3049834293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1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3.xml><?xml version="1.0" encoding="utf-8"?>
<a:theme xmlns:a="http://schemas.openxmlformats.org/drawingml/2006/main" name="2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4.xml><?xml version="1.0" encoding="utf-8"?>
<a:theme xmlns:a="http://schemas.openxmlformats.org/drawingml/2006/main" name="3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5.xml><?xml version="1.0" encoding="utf-8"?>
<a:theme xmlns:a="http://schemas.openxmlformats.org/drawingml/2006/main" name="4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6.xml><?xml version="1.0" encoding="utf-8"?>
<a:theme xmlns:a="http://schemas.openxmlformats.org/drawingml/2006/main" name="5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7.xml><?xml version="1.0" encoding="utf-8"?>
<a:theme xmlns:a="http://schemas.openxmlformats.org/drawingml/2006/main" name="6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8.xml><?xml version="1.0" encoding="utf-8"?>
<a:theme xmlns:a="http://schemas.openxmlformats.org/drawingml/2006/main" name="7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9.xml><?xml version="1.0" encoding="utf-8"?>
<a:theme xmlns:a="http://schemas.openxmlformats.org/drawingml/2006/main" name="8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10.xml><?xml version="1.0" encoding="utf-8"?>
<a:theme xmlns:a="http://schemas.openxmlformats.org/drawingml/2006/main" name="13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11.xml><?xml version="1.0" encoding="utf-8"?>
<a:theme xmlns:a="http://schemas.openxmlformats.org/drawingml/2006/main" name="14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12.xml><?xml version="1.0" encoding="utf-8"?>
<a:theme xmlns:a="http://schemas.openxmlformats.org/drawingml/2006/main" name="15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13.xml><?xml version="1.0" encoding="utf-8"?>
<a:theme xmlns:a="http://schemas.openxmlformats.org/drawingml/2006/main" name="16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14.xml><?xml version="1.0" encoding="utf-8"?>
<a:theme xmlns:a="http://schemas.openxmlformats.org/drawingml/2006/main" name="17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15.xml><?xml version="1.0" encoding="utf-8"?>
<a:theme xmlns:a="http://schemas.openxmlformats.org/drawingml/2006/main" name="18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16.xml><?xml version="1.0" encoding="utf-8"?>
<a:theme xmlns:a="http://schemas.openxmlformats.org/drawingml/2006/main" name="19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17.xml><?xml version="1.0" encoding="utf-8"?>
<a:theme xmlns:a="http://schemas.openxmlformats.org/drawingml/2006/main" name="20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18.xml><?xml version="1.0" encoding="utf-8"?>
<a:theme xmlns:a="http://schemas.openxmlformats.org/drawingml/2006/main" name="21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19.xml><?xml version="1.0" encoding="utf-8"?>
<a:theme xmlns:a="http://schemas.openxmlformats.org/drawingml/2006/main" name="22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0.xml><?xml version="1.0" encoding="utf-8"?>
<a:theme xmlns:a="http://schemas.openxmlformats.org/drawingml/2006/main" name="23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1.xml><?xml version="1.0" encoding="utf-8"?>
<a:theme xmlns:a="http://schemas.openxmlformats.org/drawingml/2006/main" name="24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2.xml><?xml version="1.0" encoding="utf-8"?>
<a:theme xmlns:a="http://schemas.openxmlformats.org/drawingml/2006/main" name="25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3.xml><?xml version="1.0" encoding="utf-8"?>
<a:theme xmlns:a="http://schemas.openxmlformats.org/drawingml/2006/main" name="26_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383</Words>
  <Application>Microsoft Office PowerPoint</Application>
  <PresentationFormat>Экран (4:3)</PresentationFormat>
  <Paragraphs>59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23</vt:i4>
      </vt:variant>
      <vt:variant>
        <vt:lpstr>Заголовки слайдов</vt:lpstr>
      </vt:variant>
      <vt:variant>
        <vt:i4>23</vt:i4>
      </vt:variant>
    </vt:vector>
  </HeadingPairs>
  <TitlesOfParts>
    <vt:vector size="52" baseType="lpstr">
      <vt:lpstr>Arial</vt:lpstr>
      <vt:lpstr>Comic Sans MS</vt:lpstr>
      <vt:lpstr>Monotype Corsiva</vt:lpstr>
      <vt:lpstr>Times New Roman</vt:lpstr>
      <vt:lpstr>Tw Cen MT</vt:lpstr>
      <vt:lpstr>Wingdings</vt:lpstr>
      <vt:lpstr>Капля</vt:lpstr>
      <vt:lpstr>1_Капля</vt:lpstr>
      <vt:lpstr>2_Капля</vt:lpstr>
      <vt:lpstr>3_Капля</vt:lpstr>
      <vt:lpstr>4_Капля</vt:lpstr>
      <vt:lpstr>5_Капля</vt:lpstr>
      <vt:lpstr>6_Капля</vt:lpstr>
      <vt:lpstr>7_Капля</vt:lpstr>
      <vt:lpstr>8_Капля</vt:lpstr>
      <vt:lpstr>13_Капля</vt:lpstr>
      <vt:lpstr>14_Капля</vt:lpstr>
      <vt:lpstr>15_Капля</vt:lpstr>
      <vt:lpstr>16_Капля</vt:lpstr>
      <vt:lpstr>17_Капля</vt:lpstr>
      <vt:lpstr>18_Капля</vt:lpstr>
      <vt:lpstr>19_Капля</vt:lpstr>
      <vt:lpstr>20_Капля</vt:lpstr>
      <vt:lpstr>21_Капля</vt:lpstr>
      <vt:lpstr>22_Капля</vt:lpstr>
      <vt:lpstr>23_Капля</vt:lpstr>
      <vt:lpstr>24_Капля</vt:lpstr>
      <vt:lpstr>25_Капля</vt:lpstr>
      <vt:lpstr>26_Капля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irbis</dc:creator>
  <cp:lastModifiedBy>Нелидовский Колледж</cp:lastModifiedBy>
  <cp:revision>22</cp:revision>
  <dcterms:created xsi:type="dcterms:W3CDTF">2017-01-06T08:37:27Z</dcterms:created>
  <dcterms:modified xsi:type="dcterms:W3CDTF">2024-04-24T11:49:15Z</dcterms:modified>
</cp:coreProperties>
</file>