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6" r:id="rId3"/>
    <p:sldId id="259" r:id="rId4"/>
    <p:sldId id="260" r:id="rId5"/>
    <p:sldId id="268" r:id="rId6"/>
    <p:sldId id="262" r:id="rId7"/>
    <p:sldId id="264" r:id="rId8"/>
    <p:sldId id="267" r:id="rId9"/>
    <p:sldId id="275" r:id="rId10"/>
    <p:sldId id="270" r:id="rId11"/>
    <p:sldId id="274" r:id="rId12"/>
    <p:sldId id="272" r:id="rId13"/>
    <p:sldId id="279" r:id="rId14"/>
    <p:sldId id="278" r:id="rId15"/>
    <p:sldId id="257" r:id="rId16"/>
    <p:sldId id="284" r:id="rId17"/>
    <p:sldId id="283" r:id="rId18"/>
    <p:sldId id="289" r:id="rId19"/>
    <p:sldId id="288" r:id="rId20"/>
    <p:sldId id="29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5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bibl\&#1056;&#1072;&#1073;&#1086;&#1095;&#1080;&#1081;%20&#1089;&#1090;&#1086;&#1083;\3%20&#1052;&#1072;&#1088;&#1096;%20&#1101;&#1085;&#1090;&#1091;&#1079;&#1080;&#1072;&#1089;&#1090;&#1086;&#1074;.mp3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bibl\&#1056;&#1072;&#1073;&#1086;&#1095;&#1080;&#1081;%20&#1089;&#1090;&#1086;&#1083;\3%20&#1052;&#1072;&#1088;&#1096;%20&#1101;&#1085;&#1090;&#1091;&#1079;&#1080;&#1072;&#1089;&#1090;&#1086;&#1074;.mp3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bibl\&#1056;&#1072;&#1073;&#1086;&#1095;&#1080;&#1081;%20&#1089;&#1090;&#1086;&#1083;\3%20&#1052;&#1072;&#1088;&#1096;%20&#1101;&#1085;&#1090;&#1091;&#1079;&#1080;&#1072;&#1089;&#1090;&#1086;&#1074;.mp3" TargetMode="External"/><Relationship Id="rId5" Type="http://schemas.openxmlformats.org/officeDocument/2006/relationships/image" Target="../media/image31.jpe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1"/>
            <a:ext cx="8643998" cy="142873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Муниципальное общеобразовательное учреждение</a:t>
            </a:r>
            <a:b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«Венгеровская средняя общеобразовательная школа»</a:t>
            </a:r>
            <a:b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Ракитянского района Белгородской области</a:t>
            </a:r>
            <a:endParaRPr lang="ru-RU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1357298"/>
            <a:ext cx="8643998" cy="485778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endParaRPr lang="ru-RU" sz="4000" dirty="0" smtClean="0">
              <a:solidFill>
                <a:srgbClr val="FF0000"/>
              </a:solidFill>
            </a:endParaRPr>
          </a:p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«НА СЛУЖБЕ У ЭКОЛОГИИ»</a:t>
            </a:r>
          </a:p>
          <a:p>
            <a:pPr algn="ctr"/>
            <a:endParaRPr lang="ru-RU" sz="4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Автор презентации: Горбунов Алексей, ученик 11 класса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Руководитель: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Мингалиева Елена Владимировна,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классный руководитель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/>
              <a:t> </a:t>
            </a:r>
            <a:endParaRPr lang="ru-RU" sz="1800" dirty="0" smtClean="0"/>
          </a:p>
          <a:p>
            <a:pPr algn="ctr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Венгеровка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G:\белгород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3357562"/>
            <a:ext cx="2808000" cy="280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TextBox 5"/>
          <p:cNvSpPr txBox="1"/>
          <p:nvPr/>
        </p:nvSpPr>
        <p:spPr>
          <a:xfrm>
            <a:off x="4429124" y="2857496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357554" y="3357562"/>
            <a:ext cx="5643602" cy="230832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 целью формирования экологической грамотности, вовлечения учащихся школы в совместное общероссийское дело, а так же для формирования активной жизненной позиции и бережного отношения к природе родного края в нашей школе были проведены экологические акции.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Участники  акций – педагоги , родители, ученики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5-11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классов.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214282" y="274638"/>
            <a:ext cx="6858048" cy="272573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«Встал поутру, умылся, привел себя в порядок – и сразу же приведи в порядок свою планету!»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Антуан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де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сент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Экзюпери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C:\Documents and Settings\Елена\Рабочий стол\Экзюпери 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84000" y="428604"/>
            <a:ext cx="2160000" cy="2565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bibl\Рабочий стол\Только фото\март 2017 учителя на посадке\IMG_590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0" y="1857364"/>
            <a:ext cx="5040000" cy="37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15436" cy="1143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Акция «Чистые посадки»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Documents and Settings\bibl\Рабочий стол\Только фото\март 2017 учителя на посадке\IMG_5900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140000" y="1857364"/>
            <a:ext cx="5004000" cy="3753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1571604" y="5715015"/>
            <a:ext cx="7072362" cy="86177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Участники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акции – педагоги школы (22 человека)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Место  проведения акции –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посадка между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селами Венгеровка и Псковское</a:t>
            </a:r>
          </a:p>
          <a:p>
            <a:endParaRPr lang="ru-RU" dirty="0"/>
          </a:p>
        </p:txBody>
      </p:sp>
      <p:pic>
        <p:nvPicPr>
          <p:cNvPr id="8" name="3 Марш энтузиастов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06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bibl\Рабочий стол\Только фото\март 2017 учителя на посадке\IMG_59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214414" y="1357298"/>
            <a:ext cx="6840000" cy="513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2518" cy="101122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Педагоги  школы на очистке посадки между селами Псковское и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Венгеровка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bibl\Рабочий стол\апрель 2017г\IMG_598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428728" y="1571612"/>
            <a:ext cx="6034616" cy="45259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472518" cy="127478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Уход за цветниками возле Памятника погибшим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воинам-односельчанам в годы Великой Отечественной Вой</a:t>
            </a:r>
            <a:r>
              <a:rPr lang="ru-RU" sz="3200" dirty="0" smtClean="0"/>
              <a:t>ны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3929058" y="6143644"/>
            <a:ext cx="5000660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Участники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акции – ученики 6класса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bibl\Рабочий стол\Только фото\P109039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714480" y="1428736"/>
            <a:ext cx="6034616" cy="452596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15436" cy="1143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Акция «Деревья для нашего школьного двора»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86116" y="6000768"/>
            <a:ext cx="5143536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Участники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акции – ученики 6, 8, 10 классов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bibl\Рабочий стол\апрель 2017г\IMG_595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85720" y="1571612"/>
            <a:ext cx="4248000" cy="318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Акция «Возродим леса родного края»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Documents and Settings\bibl\Рабочий стол\апрель 2017г\IMG_5954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572000" y="1571612"/>
            <a:ext cx="4248000" cy="318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1571604" y="5072074"/>
            <a:ext cx="7143800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Участники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акции – ученики 7-10 классов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Место проведения акции –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Меловское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Средневолчье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урочище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bibl\Рабочий стол\апрель 2017г\IMG_596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43042" y="1428736"/>
            <a:ext cx="6660000" cy="4995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3600" b="0" dirty="0" smtClean="0">
                <a:latin typeface="Times New Roman" pitchFamily="18" charset="0"/>
                <a:cs typeface="Times New Roman" pitchFamily="18" charset="0"/>
              </a:rPr>
              <a:t>Мы – за сохранение великого богатства царства лесного!!!</a:t>
            </a:r>
            <a:endParaRPr lang="ru-RU" sz="3600" b="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В газете «Наша жизнь»</a:t>
            </a:r>
            <a:endParaRPr lang="ru-RU" dirty="0"/>
          </a:p>
        </p:txBody>
      </p:sp>
      <p:pic>
        <p:nvPicPr>
          <p:cNvPr id="3074" name="Picture 2" descr="C:\Documents and Settings\bibl\Рабочий стол\Возродим леса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643051"/>
            <a:ext cx="8244000" cy="435771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Documents and Settings\bibl\Рабочий стол\апрель 2017г\IMG_599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1428736"/>
            <a:ext cx="4680000" cy="351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Акция «Возродим леса родного края»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Documents and Settings\bibl\Рабочий стол\апрель 2017г\IMG_5999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428000" y="1428736"/>
            <a:ext cx="4716000" cy="3537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1428728" y="5286388"/>
            <a:ext cx="7286676" cy="64633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Место </a:t>
            </a:r>
            <a:r>
              <a:rPr lang="ru-RU" dirty="0" smtClean="0"/>
              <a:t>проведения акции – Волчье урочище с. Меловое</a:t>
            </a:r>
          </a:p>
          <a:p>
            <a:r>
              <a:rPr lang="ru-RU" dirty="0" smtClean="0"/>
              <a:t>Участники акции – ученики 9-10 классов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Акция «Чистый берег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Documents and Settings\bibl\Рабочий стол\IMG_61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14488"/>
            <a:ext cx="5040000" cy="37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2" descr="C:\Documents and Settings\bibl\Рабочий стол\IMG_61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8000" y="1714488"/>
            <a:ext cx="5076000" cy="3807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2285984" y="5643578"/>
            <a:ext cx="6643734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Участники </a:t>
            </a:r>
            <a:r>
              <a:rPr lang="ru-RU" dirty="0" smtClean="0"/>
              <a:t>акции – ученики 6 класса</a:t>
            </a:r>
          </a:p>
          <a:p>
            <a:r>
              <a:rPr lang="ru-RU" dirty="0" smtClean="0"/>
              <a:t>Место проведения акции – река Пена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sz="3200" b="0" dirty="0" smtClean="0">
                <a:latin typeface="Times New Roman" pitchFamily="18" charset="0"/>
                <a:cs typeface="Times New Roman" pitchFamily="18" charset="0"/>
              </a:rPr>
              <a:t>Очистим от мусора место для отдыха</a:t>
            </a:r>
            <a:endParaRPr lang="ru-RU" sz="32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Documents and Settings\bibl\Рабочий стол\IMG_61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08"/>
            <a:ext cx="5220000" cy="39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C:\Documents and Settings\bibl\Рабочий стол\IMG_61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76000" y="3132000"/>
            <a:ext cx="4968000" cy="372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357818" y="1428736"/>
            <a:ext cx="3357586" cy="120032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Участники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акции – ученики 6 класса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Место проведения – берег реки Пена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Documents and Settings\bibl\Рабочий стол\IMG_6116.jpg"/>
          <p:cNvPicPr>
            <a:picLocks noChangeAspect="1" noChangeArrowheads="1"/>
          </p:cNvPicPr>
          <p:nvPr/>
        </p:nvPicPr>
        <p:blipFill>
          <a:blip r:embed="rId4" cstate="print"/>
          <a:srcRect l="19314"/>
          <a:stretch>
            <a:fillRect/>
          </a:stretch>
        </p:blipFill>
        <p:spPr bwMode="auto">
          <a:xfrm>
            <a:off x="0" y="4013646"/>
            <a:ext cx="4274414" cy="2844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  <a:solidFill>
            <a:srgbClr val="FFC00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600" b="0" dirty="0" smtClean="0">
                <a:latin typeface="Times New Roman" pitchFamily="18" charset="0"/>
                <a:cs typeface="Times New Roman" pitchFamily="18" charset="0"/>
              </a:rPr>
              <a:t>Собрали 42кг. мусора</a:t>
            </a:r>
            <a:endParaRPr lang="ru-RU" sz="36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Documents and Settings\bibl\Рабочий стол\IMG_612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2" y="1481138"/>
            <a:ext cx="6588000" cy="4941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600" b="0" dirty="0" smtClean="0">
                <a:latin typeface="Times New Roman" pitchFamily="18" charset="0"/>
                <a:cs typeface="Times New Roman" pitchFamily="18" charset="0"/>
              </a:rPr>
              <a:t>Проделанной работой довольны!!!</a:t>
            </a:r>
            <a:endParaRPr lang="ru-RU" sz="36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Documents and Settings\bibl\Рабочий стол\IMG_61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571612"/>
            <a:ext cx="6588000" cy="4941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Акция «Посади дерево»</a:t>
            </a:r>
            <a:endParaRPr lang="ru-RU" dirty="0"/>
          </a:p>
        </p:txBody>
      </p:sp>
      <p:pic>
        <p:nvPicPr>
          <p:cNvPr id="17411" name="Picture 3" descr="C:\Documents and Settings\bibl\Рабочий стол\Рабочий стол\эколог. направление\экология 3\АкцияНовая папка2\SAM_356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785926"/>
            <a:ext cx="5544000" cy="41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1714480" y="5429264"/>
            <a:ext cx="5572164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Участники </a:t>
            </a:r>
            <a:r>
              <a:rPr lang="ru-RU" dirty="0" smtClean="0"/>
              <a:t>акции – ученики 8, 9 классов</a:t>
            </a:r>
          </a:p>
          <a:p>
            <a:r>
              <a:rPr lang="ru-RU" dirty="0" smtClean="0"/>
              <a:t>Место проведения акции – территория школы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Акция «Дерево памяти»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Минута молчания…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C:\Documents and Settings\bibl\Рабочий стол\Дерево памяти\IMG_61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1857364"/>
            <a:ext cx="5904000" cy="442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214282" y="2357430"/>
            <a:ext cx="2571768" cy="23083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Участники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акции – сын ветерана ВОВ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Малышкова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П.И. Калашников А.И., педагоги и учащиеся школы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Место проведения акции–школьный парк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Фото на память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C:\Documents and Settings\bibl\Рабочий стол\Дерево памяти\IMG_614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071546"/>
            <a:ext cx="7164000" cy="51586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7148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Давайте вместе Землю украшать!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18473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000080"/>
                </a:solidFill>
                <a:effectLst/>
                <a:latin typeface="Arial" pitchFamily="34" charset="0"/>
                <a:ea typeface="Times New Roman" pitchFamily="18" charset="0"/>
              </a:rPr>
              <a:t/>
            </a:r>
            <a:b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000080"/>
                </a:solidFill>
                <a:effectLst/>
                <a:latin typeface="Arial" pitchFamily="34" charset="0"/>
                <a:ea typeface="Times New Roman" pitchFamily="18" charset="0"/>
              </a:rPr>
            </a:b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000080"/>
                </a:solidFill>
                <a:effectLst/>
                <a:latin typeface="Arial" pitchFamily="34" charset="0"/>
                <a:ea typeface="Times New Roman" pitchFamily="18" charset="0"/>
              </a:rPr>
              <a:t/>
            </a:r>
            <a:b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rgbClr val="000080"/>
                </a:solidFill>
                <a:effectLst/>
                <a:latin typeface="Arial" pitchFamily="34" charset="0"/>
                <a:ea typeface="Times New Roman" pitchFamily="18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714356"/>
            <a:ext cx="400052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008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Давайте вместе Землю украшать,</a:t>
            </a:r>
            <a:br>
              <a:rPr lang="ru-RU" b="1" dirty="0" smtClean="0">
                <a:solidFill>
                  <a:srgbClr val="00008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008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Сажать сады, цветы сажать повсюду.</a:t>
            </a:r>
            <a:br>
              <a:rPr lang="ru-RU" b="1" dirty="0" smtClean="0">
                <a:solidFill>
                  <a:srgbClr val="00008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008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Давайте вместе Землю уважать</a:t>
            </a:r>
            <a:br>
              <a:rPr lang="ru-RU" b="1" dirty="0" smtClean="0">
                <a:solidFill>
                  <a:srgbClr val="00008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008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относиться с нежностью, как к чуду!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008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008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008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Мы забываем, что она у нас одна –</a:t>
            </a:r>
            <a:br>
              <a:rPr lang="ru-RU" b="1" dirty="0" smtClean="0">
                <a:solidFill>
                  <a:srgbClr val="00008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008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Неповторимая, ранимая, живая.</a:t>
            </a:r>
            <a:br>
              <a:rPr lang="ru-RU" b="1" dirty="0" smtClean="0">
                <a:solidFill>
                  <a:srgbClr val="00008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008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Прекрасная: хоть лето, хоть зима…</a:t>
            </a:r>
            <a:br>
              <a:rPr lang="ru-RU" b="1" dirty="0" smtClean="0">
                <a:solidFill>
                  <a:srgbClr val="00008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008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Она у нас одна, одна такая!</a:t>
            </a:r>
            <a:endParaRPr lang="ru-RU" b="1" i="1" dirty="0" smtClean="0">
              <a:solidFill>
                <a:srgbClr val="00008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00008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(Е. Смирнова)</a:t>
            </a:r>
            <a:br>
              <a:rPr lang="ru-RU" b="1" i="1" dirty="0" smtClean="0">
                <a:solidFill>
                  <a:srgbClr val="00008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 descr="C:\Documents and Settings\bibl\Рабочий стол\Только фото\Посадка дубков апрель 2016г\IMG_3547.jpg"/>
          <p:cNvPicPr>
            <a:picLocks noChangeAspect="1" noChangeArrowheads="1"/>
          </p:cNvPicPr>
          <p:nvPr/>
        </p:nvPicPr>
        <p:blipFill>
          <a:blip r:embed="rId3" cstate="print"/>
          <a:srcRect t="23519"/>
          <a:stretch>
            <a:fillRect/>
          </a:stretch>
        </p:blipFill>
        <p:spPr bwMode="auto">
          <a:xfrm>
            <a:off x="4716000" y="4318056"/>
            <a:ext cx="4428000" cy="25399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6" descr="C:\Documents and Settings\bibl\Рабочий стол\Только фото\Лукоморье 2016г\IMG_4154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4000" y="642918"/>
            <a:ext cx="4860000" cy="364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2" descr="C:\Documents and Settings\bibl\Рабочий стол\Только фото\У Лукоморья 6 класс 2016г\DSCN0819.jpg"/>
          <p:cNvPicPr>
            <a:picLocks noChangeAspect="1" noChangeArrowheads="1"/>
          </p:cNvPicPr>
          <p:nvPr/>
        </p:nvPicPr>
        <p:blipFill>
          <a:blip r:embed="rId5" cstate="print"/>
          <a:srcRect b="11927"/>
          <a:stretch>
            <a:fillRect/>
          </a:stretch>
        </p:blipFill>
        <p:spPr bwMode="auto">
          <a:xfrm>
            <a:off x="857224" y="4266020"/>
            <a:ext cx="3924000" cy="25919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3 Марш энтузиастов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7786710" y="557214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06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Задумайтесь, 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пожалуйста,  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 том,</a:t>
            </a:r>
            <a:b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что похож стал 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мир,  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котором мы живем…</a:t>
            </a:r>
            <a:endParaRPr lang="ru-RU" sz="2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одержимое 17"/>
          <p:cNvSpPr>
            <a:spLocks noGrp="1"/>
          </p:cNvSpPr>
          <p:nvPr>
            <p:ph idx="1"/>
          </p:nvPr>
        </p:nvSpPr>
        <p:spPr>
          <a:xfrm flipV="1">
            <a:off x="3929058" y="7500965"/>
            <a:ext cx="1143008" cy="214313"/>
          </a:xfrm>
        </p:spPr>
        <p:txBody>
          <a:bodyPr>
            <a:normAutofit fontScale="32500" lnSpcReduction="20000"/>
          </a:bodyPr>
          <a:lstStyle/>
          <a:p>
            <a:endParaRPr lang="ru-RU" dirty="0"/>
          </a:p>
        </p:txBody>
      </p:sp>
      <p:pic>
        <p:nvPicPr>
          <p:cNvPr id="21" name="Picture 12" descr="C:\Documents and Settings\bibl\Рабочий стол\Только фото\Чистый берег 2017 6класс\IMG_61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286151" y="2048367"/>
            <a:ext cx="5112000" cy="40032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7158" y="0"/>
            <a:ext cx="5143536" cy="164305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Мы все мечтаем о свободе,</a:t>
            </a:r>
            <a:br>
              <a:rPr lang="ru-RU" sz="2400" dirty="0" smtClean="0">
                <a:solidFill>
                  <a:srgbClr val="FF0000"/>
                </a:solidFill>
              </a:rPr>
            </a:br>
            <a:r>
              <a:rPr lang="ru-RU" sz="2400" dirty="0" smtClean="0">
                <a:solidFill>
                  <a:srgbClr val="FF0000"/>
                </a:solidFill>
              </a:rPr>
              <a:t>А значит и о чистой природе!</a:t>
            </a:r>
            <a:br>
              <a:rPr lang="ru-RU" sz="2400" dirty="0" smtClean="0">
                <a:solidFill>
                  <a:srgbClr val="FF0000"/>
                </a:solidFill>
              </a:rPr>
            </a:br>
            <a:r>
              <a:rPr lang="ru-RU" sz="2400" dirty="0" smtClean="0">
                <a:solidFill>
                  <a:srgbClr val="FF0000"/>
                </a:solidFill>
              </a:rPr>
              <a:t>Но это только мечты!</a:t>
            </a:r>
            <a:br>
              <a:rPr lang="ru-RU" sz="2400" dirty="0" smtClean="0">
                <a:solidFill>
                  <a:srgbClr val="FF0000"/>
                </a:solidFill>
              </a:rPr>
            </a:br>
            <a:r>
              <a:rPr lang="ru-RU" sz="2400" dirty="0" smtClean="0">
                <a:solidFill>
                  <a:srgbClr val="FF0000"/>
                </a:solidFill>
              </a:rPr>
              <a:t>А ты возьми и помоги</a:t>
            </a:r>
            <a:r>
              <a:rPr lang="ru-RU" sz="2400" dirty="0" smtClean="0">
                <a:solidFill>
                  <a:srgbClr val="FF0000"/>
                </a:solidFill>
              </a:rPr>
              <a:t>!!!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4" name="Picture 4" descr="C:\Documents and Settings\bibl\Рабочий стол\Только фото\Лукоморье 2016г\IMG_407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32139" t="11328" r="12724"/>
          <a:stretch>
            <a:fillRect/>
          </a:stretch>
        </p:blipFill>
        <p:spPr bwMode="auto">
          <a:xfrm>
            <a:off x="642910" y="1714488"/>
            <a:ext cx="3636000" cy="438559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4714876" y="5357826"/>
            <a:ext cx="4214842" cy="64633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Автор </a:t>
            </a:r>
            <a:r>
              <a:rPr lang="ru-RU" dirty="0" smtClean="0"/>
              <a:t>работы </a:t>
            </a:r>
            <a:r>
              <a:rPr lang="ru-RU" dirty="0" smtClean="0"/>
              <a:t>Горбунов Алексей</a:t>
            </a:r>
          </a:p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8" name="3 Марш энтузиастов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786710" y="5572140"/>
            <a:ext cx="304800" cy="304800"/>
          </a:xfrm>
          <a:prstGeom prst="rect">
            <a:avLst/>
          </a:prstGeom>
        </p:spPr>
      </p:pic>
      <p:pic>
        <p:nvPicPr>
          <p:cNvPr id="1026" name="Picture 2" descr="F:\image (1).jpg"/>
          <p:cNvPicPr>
            <a:picLocks noChangeAspect="1" noChangeArrowheads="1"/>
          </p:cNvPicPr>
          <p:nvPr/>
        </p:nvPicPr>
        <p:blipFill>
          <a:blip r:embed="rId5"/>
          <a:srcRect t="20951" r="17157" b="14027"/>
          <a:stretch>
            <a:fillRect/>
          </a:stretch>
        </p:blipFill>
        <p:spPr bwMode="auto">
          <a:xfrm>
            <a:off x="5715008" y="142852"/>
            <a:ext cx="3071834" cy="4286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4714876" y="4643446"/>
            <a:ext cx="421484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Руководитель Мингалиева Е.В., классный руководитель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06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394</TotalTime>
  <Words>351</Words>
  <PresentationFormat>Экран (4:3)</PresentationFormat>
  <Paragraphs>53</Paragraphs>
  <Slides>20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Открытая</vt:lpstr>
      <vt:lpstr>Муниципальное общеобразовательное учреждение «Венгеровская средняя общеобразовательная школа» Ракитянского района Белгородской области</vt:lpstr>
      <vt:lpstr>«Встал поутру, умылся, привел себя в порядок – и сразу же приведи в порядок свою планету!» Антуан де сент - Экзюпери</vt:lpstr>
      <vt:lpstr>Акция «Чистые посадки»</vt:lpstr>
      <vt:lpstr>Педагоги  школы на очистке посадки между селами Псковское и Венгеровка</vt:lpstr>
      <vt:lpstr>Уход за цветниками возле Памятника погибшим воинам-односельчанам в годы Великой Отечественной Войны</vt:lpstr>
      <vt:lpstr>Акция «Деревья для нашего школьного двора»</vt:lpstr>
      <vt:lpstr>Акция «Возродим леса родного края»</vt:lpstr>
      <vt:lpstr>Мы – за сохранение великого богатства царства лесного!!!</vt:lpstr>
      <vt:lpstr>В газете «Наша жизнь»</vt:lpstr>
      <vt:lpstr>Акция «Возродим леса родного края»</vt:lpstr>
      <vt:lpstr>Акция «Чистый берег»</vt:lpstr>
      <vt:lpstr>Очистим от мусора место для отдыха</vt:lpstr>
      <vt:lpstr>Собрали 42кг. мусора</vt:lpstr>
      <vt:lpstr>Проделанной работой довольны!!!</vt:lpstr>
      <vt:lpstr>Акция «Посади дерево»</vt:lpstr>
      <vt:lpstr>Акция «Дерево памяти» Минута молчания…</vt:lpstr>
      <vt:lpstr>Фото на память</vt:lpstr>
      <vt:lpstr>Давайте вместе Землю украшать!</vt:lpstr>
      <vt:lpstr>Задумайтесь, пожалуйста,  о том, На что похож стал мир,  в котором мы живем…</vt:lpstr>
      <vt:lpstr>Мы все мечтаем о свободе, А значит и о чистой природе! Но это только мечты! А ты возьми и помоги!!!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Терещенко Т.А.</cp:lastModifiedBy>
  <cp:revision>44</cp:revision>
  <dcterms:modified xsi:type="dcterms:W3CDTF">2022-01-19T07:29:01Z</dcterms:modified>
</cp:coreProperties>
</file>