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67" r:id="rId4"/>
    <p:sldId id="264" r:id="rId5"/>
    <p:sldId id="265" r:id="rId6"/>
    <p:sldId id="266" r:id="rId7"/>
    <p:sldId id="263" r:id="rId8"/>
    <p:sldId id="259" r:id="rId9"/>
    <p:sldId id="258" r:id="rId10"/>
    <p:sldId id="262" r:id="rId11"/>
    <p:sldId id="261" r:id="rId12"/>
    <p:sldId id="260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3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4CE240-E667-42DF-BA86-A2C8AC375183}" type="datetimeFigureOut">
              <a:rPr lang="ru-RU" smtClean="0"/>
              <a:pPr/>
              <a:t>04.09.2021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B0EFC5-62CB-499F-9CC7-EAEB2D76019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62419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B0EFC5-62CB-499F-9CC7-EAEB2D760198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61955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37105-7B4A-4309-8583-18D2D20F38C2}" type="datetimeFigureOut">
              <a:rPr lang="ru-RU" smtClean="0"/>
              <a:pPr/>
              <a:t>04.09.2021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AFB29-8DA0-4D07-A9FA-8D24EB55FF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54414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37105-7B4A-4309-8583-18D2D20F38C2}" type="datetimeFigureOut">
              <a:rPr lang="ru-RU" smtClean="0"/>
              <a:pPr/>
              <a:t>04.09.2021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AFB29-8DA0-4D07-A9FA-8D24EB55FF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34248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37105-7B4A-4309-8583-18D2D20F38C2}" type="datetimeFigureOut">
              <a:rPr lang="ru-RU" smtClean="0"/>
              <a:pPr/>
              <a:t>04.09.2021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AFB29-8DA0-4D07-A9FA-8D24EB55FF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77620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37105-7B4A-4309-8583-18D2D20F38C2}" type="datetimeFigureOut">
              <a:rPr lang="ru-RU" smtClean="0"/>
              <a:pPr/>
              <a:t>04.09.2021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AFB29-8DA0-4D07-A9FA-8D24EB55FF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7126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37105-7B4A-4309-8583-18D2D20F38C2}" type="datetimeFigureOut">
              <a:rPr lang="ru-RU" smtClean="0"/>
              <a:pPr/>
              <a:t>04.09.2021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AFB29-8DA0-4D07-A9FA-8D24EB55FF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5880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37105-7B4A-4309-8583-18D2D20F38C2}" type="datetimeFigureOut">
              <a:rPr lang="ru-RU" smtClean="0"/>
              <a:pPr/>
              <a:t>04.09.2021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AFB29-8DA0-4D07-A9FA-8D24EB55FF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17567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37105-7B4A-4309-8583-18D2D20F38C2}" type="datetimeFigureOut">
              <a:rPr lang="ru-RU" smtClean="0"/>
              <a:pPr/>
              <a:t>04.09.2021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AFB29-8DA0-4D07-A9FA-8D24EB55FF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78933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37105-7B4A-4309-8583-18D2D20F38C2}" type="datetimeFigureOut">
              <a:rPr lang="ru-RU" smtClean="0"/>
              <a:pPr/>
              <a:t>04.09.2021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AFB29-8DA0-4D07-A9FA-8D24EB55FF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7006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37105-7B4A-4309-8583-18D2D20F38C2}" type="datetimeFigureOut">
              <a:rPr lang="ru-RU" smtClean="0"/>
              <a:pPr/>
              <a:t>04.09.2021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AFB29-8DA0-4D07-A9FA-8D24EB55FF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18027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37105-7B4A-4309-8583-18D2D20F38C2}" type="datetimeFigureOut">
              <a:rPr lang="ru-RU" smtClean="0"/>
              <a:pPr/>
              <a:t>04.09.2021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AFB29-8DA0-4D07-A9FA-8D24EB55FF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06485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37105-7B4A-4309-8583-18D2D20F38C2}" type="datetimeFigureOut">
              <a:rPr lang="ru-RU" smtClean="0"/>
              <a:pPr/>
              <a:t>04.09.2021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AFB29-8DA0-4D07-A9FA-8D24EB55FF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7685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337105-7B4A-4309-8583-18D2D20F38C2}" type="datetimeFigureOut">
              <a:rPr lang="ru-RU" smtClean="0"/>
              <a:pPr/>
              <a:t>04.09.2021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EAFB29-8DA0-4D07-A9FA-8D24EB55FF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40858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00143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78541" y="5734734"/>
            <a:ext cx="10220868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         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Английский Автобус, почему он красный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Учитель английского языка филиала МБОУ лицей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с.Долгоруково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д.Екатериновка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Родионовой Марины Александровны.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7175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40092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5" name="Рисунок 4"/>
          <p:cNvPicPr preferRelativeResize="0"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4012" y="0"/>
            <a:ext cx="4707986" cy="68580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11652" y="900333"/>
            <a:ext cx="3932237" cy="5444197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Несмотря на то, что автобусы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Routemaster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– это один из неотъемлемых символов Лондона, это не могло спасти их от выхода из эксплуатации.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Несколько лет назад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Routemaster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было решено убрать с улиц Лондона. Это произошло   9  декабря 2005 года. Они были заменены удобными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низкопольными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автобусами.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7054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530225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7" r="4737"/>
          <a:stretch>
            <a:fillRect/>
          </a:stretch>
        </p:blipFill>
        <p:spPr>
          <a:xfrm>
            <a:off x="5183188" y="1"/>
            <a:ext cx="7008812" cy="68580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457201"/>
            <a:ext cx="3932237" cy="5915464"/>
          </a:xfrm>
        </p:spPr>
        <p:txBody>
          <a:bodyPr>
            <a:no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Последние несколько десятилетий лондонские двухэтажные автобусы постоянно изменяются, становятся более удобными, безопасными,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экологичными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и современными, однако ни одна новая модель не может сравниться с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Routemaster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Именно поэтому в конце 2011 года на улицах Лондона появился новый, более современный и безопасный двухэтажный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Рутмастер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9315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652462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Выводы: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3188" y="0"/>
            <a:ext cx="7008812" cy="68580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1109662"/>
            <a:ext cx="3932237" cy="4759326"/>
          </a:xfrm>
        </p:spPr>
        <p:txBody>
          <a:bodyPr>
            <a:normAutofit lnSpcReduction="10000"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Изучив информацию по данному вопросу и познакомившись  с историей английского автобуса, мы выяснили, что Моя гипотеза о том, что автобусы в Англии красного цвета для того, чтобы привлечь внимание людей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и их можно увидеть даже сквозь  густой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туман, оказалась верной.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52331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69068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Актуальность проекта: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Актуальность данного проекта состоит в том, что впервые увидев автобус Великобритании, мне стало интересно, почему он является символом Англии и почему он красного цвета.</a:t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endParaRPr lang="ru-RU" sz="27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482" y="1350498"/>
            <a:ext cx="9931791" cy="5507501"/>
          </a:xfrm>
        </p:spPr>
      </p:pic>
    </p:spTree>
    <p:extLst>
      <p:ext uri="{BB962C8B-B14F-4D97-AF65-F5344CB8AC3E}">
        <p14:creationId xmlns:p14="http://schemas.microsoft.com/office/powerpoint/2010/main" val="1683536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054518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Выяснить почему английский автобус красного цвета и почему он является символом Англии.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518117"/>
            <a:ext cx="10515600" cy="3404381"/>
          </a:xfrm>
        </p:spPr>
        <p:txBody>
          <a:bodyPr/>
          <a:lstStyle/>
          <a:p>
            <a:pPr>
              <a:buNone/>
            </a:pP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Гипотеза:</a:t>
            </a:r>
            <a:r>
              <a:rPr lang="ru-RU" sz="3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>
              <a:buNone/>
            </a:pP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Я считаю, что автобусы в Англии красного цвета для того, чтобы привлечь внимание людей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61142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8941" y="1"/>
            <a:ext cx="11761694" cy="1406768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Первые </a:t>
            </a:r>
            <a:r>
              <a:rPr lang="ru-RU" sz="3100" dirty="0">
                <a:latin typeface="Times New Roman" pitchFamily="18" charset="0"/>
                <a:cs typeface="Times New Roman" pitchFamily="18" charset="0"/>
              </a:rPr>
              <a:t>автобусы появились на улицах Лондона еще в 1829 году. Они были, конечно же, запряжены лошадьми и назывались «омнибусами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». </a:t>
            </a:r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08295"/>
            <a:ext cx="12191999" cy="5549705"/>
          </a:xfrm>
        </p:spPr>
      </p:pic>
    </p:spTree>
    <p:extLst>
      <p:ext uri="{BB962C8B-B14F-4D97-AF65-F5344CB8AC3E}">
        <p14:creationId xmlns:p14="http://schemas.microsoft.com/office/powerpoint/2010/main" val="218742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11016"/>
            <a:ext cx="10515600" cy="1378634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Для повышения своей эффективности (перевезти как можно больше народу по довольно узким лондонским улицам) омнибусы стали предлагать два класса обслуживания: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75582"/>
            <a:ext cx="12192000" cy="5282417"/>
          </a:xfrm>
        </p:spPr>
      </p:pic>
    </p:spTree>
    <p:extLst>
      <p:ext uri="{BB962C8B-B14F-4D97-AF65-F5344CB8AC3E}">
        <p14:creationId xmlns:p14="http://schemas.microsoft.com/office/powerpoint/2010/main" val="4133285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11016"/>
            <a:ext cx="10515600" cy="1378634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комфортный первый для более состоятельных граждан и открытый второй для простого люда. Так появились прототипы современных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двухэтажников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19311"/>
            <a:ext cx="12192000" cy="5338689"/>
          </a:xfrm>
        </p:spPr>
      </p:pic>
    </p:spTree>
    <p:extLst>
      <p:ext uri="{BB962C8B-B14F-4D97-AF65-F5344CB8AC3E}">
        <p14:creationId xmlns:p14="http://schemas.microsoft.com/office/powerpoint/2010/main" val="3444066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8539" y="379193"/>
            <a:ext cx="10515600" cy="1325563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До 1907 года каждый автобусный маршрут в Лондоне имел свой цвет. Чтобы выделиться на фоне конкурентов, компания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London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General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Omnibus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окрасила свои автобусы в красный. 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3685" y="1825625"/>
            <a:ext cx="6524629" cy="435133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0160" y="1491174"/>
            <a:ext cx="9833317" cy="536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740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7" y="457199"/>
            <a:ext cx="4674747" cy="3777176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1950-х годах автобусы получили красный цвет, что делало его более привлекательным, в отличие от своих предшественников. 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7409" y="1"/>
            <a:ext cx="5664591" cy="6858000"/>
          </a:xfrm>
        </p:spPr>
      </p:pic>
    </p:spTree>
    <p:extLst>
      <p:ext uri="{BB962C8B-B14F-4D97-AF65-F5344CB8AC3E}">
        <p14:creationId xmlns:p14="http://schemas.microsoft.com/office/powerpoint/2010/main" val="3147952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114" y="1"/>
            <a:ext cx="10607040" cy="1690688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ru-RU" sz="3100" dirty="0" smtClean="0">
                <a:solidFill>
                  <a:schemeClr val="tx1"/>
                </a:solidFill>
              </a:rPr>
              <a:t/>
            </a:r>
            <a:br>
              <a:rPr lang="ru-RU" sz="3100" dirty="0" smtClean="0">
                <a:solidFill>
                  <a:schemeClr val="tx1"/>
                </a:solidFill>
              </a:rPr>
            </a:br>
            <a:r>
              <a:rPr lang="ru-RU" sz="3100" dirty="0" smtClean="0">
                <a:solidFill>
                  <a:schemeClr val="tx1"/>
                </a:solidFill>
              </a:rPr>
              <a:t>	</a:t>
            </a:r>
            <a: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1956 году впервые появился тот самый известный автобус, воплощение Лондона. Автобус получил огромную популярность среди лондонцев и гостей британской столицы.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2357" y="1505244"/>
            <a:ext cx="7962313" cy="5352756"/>
          </a:xfrm>
        </p:spPr>
      </p:pic>
    </p:spTree>
    <p:extLst>
      <p:ext uri="{BB962C8B-B14F-4D97-AF65-F5344CB8AC3E}">
        <p14:creationId xmlns:p14="http://schemas.microsoft.com/office/powerpoint/2010/main" val="2513369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319</Words>
  <Application>Microsoft Office PowerPoint</Application>
  <PresentationFormat>Широкоэкранный</PresentationFormat>
  <Paragraphs>19</Paragraphs>
  <Slides>12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Актуальность проекта: Актуальность данного проекта состоит в том, что впервые увидев автобус Великобритании, мне стало интересно, почему он является символом Англии и почему он красного цвета. </vt:lpstr>
      <vt:lpstr>Цель: Выяснить почему английский автобус красного цвета и почему он является символом Англии. </vt:lpstr>
      <vt:lpstr>Первые автобусы появились на улицах Лондона еще в 1829 году. Они были, конечно же, запряжены лошадьми и назывались «омнибусами». </vt:lpstr>
      <vt:lpstr>Для повышения своей эффективности (перевезти как можно больше народу по довольно узким лондонским улицам) омнибусы стали предлагать два класса обслуживания:</vt:lpstr>
      <vt:lpstr>комфортный первый для более состоятельных граждан и открытый второй для простого люда. Так появились прототипы современных двухэтажников.</vt:lpstr>
      <vt:lpstr>До 1907 года каждый автобусный маршрут в Лондоне имел свой цвет. Чтобы выделиться на фоне конкурентов, компания London General Omnibus окрасила свои автобусы в красный.  </vt:lpstr>
      <vt:lpstr>В 1950-х годах автобусы получили красный цвет, что делало его более привлекательным, в отличие от своих предшественников.  </vt:lpstr>
      <vt:lpstr>  В 1956 году впервые появился тот самый известный автобус, воплощение Лондона. Автобус получил огромную популярность среди лондонцев и гостей британской столицы.  </vt:lpstr>
      <vt:lpstr>Презентация PowerPoint</vt:lpstr>
      <vt:lpstr>Презентация PowerPoint</vt:lpstr>
      <vt:lpstr>Выводы: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15</cp:revision>
  <dcterms:created xsi:type="dcterms:W3CDTF">2019-11-05T15:57:50Z</dcterms:created>
  <dcterms:modified xsi:type="dcterms:W3CDTF">2021-09-04T12:08:14Z</dcterms:modified>
</cp:coreProperties>
</file>