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5" r:id="rId8"/>
    <p:sldId id="266" r:id="rId9"/>
    <p:sldId id="267" r:id="rId10"/>
    <p:sldId id="268" r:id="rId11"/>
    <p:sldId id="257" r:id="rId12"/>
    <p:sldId id="264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6535" autoAdjust="0"/>
  </p:normalViewPr>
  <p:slideViewPr>
    <p:cSldViewPr snapToGrid="0">
      <p:cViewPr varScale="1">
        <p:scale>
          <a:sx n="64" d="100"/>
          <a:sy n="64" d="100"/>
        </p:scale>
        <p:origin x="9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9271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43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3426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706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42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4076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72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630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736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497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0688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383312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1703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02889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39313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08527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6129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2180F-E469-4C7D-A20B-D16A8BC14878}" type="datetimeFigureOut">
              <a:rPr lang="ru-RU" smtClean="0"/>
              <a:t>16.03.2025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1C73DA-2493-4A91-87EC-DE8BE7D916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2658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33623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4380" y="1753849"/>
            <a:ext cx="1080790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sz="8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«</a:t>
            </a:r>
            <a:r>
              <a:rPr lang="ru-RU" sz="8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Птица счастья»</a:t>
            </a:r>
            <a:endParaRPr lang="ru-RU" sz="8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13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56" y="434715"/>
            <a:ext cx="9788577" cy="6011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4686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54" y="269821"/>
            <a:ext cx="9863528" cy="6265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222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745" y="244815"/>
            <a:ext cx="9743606" cy="6151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3457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59" y="422223"/>
            <a:ext cx="9753600" cy="6023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178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75" y="429353"/>
            <a:ext cx="9683645" cy="6046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58899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28" y="302303"/>
            <a:ext cx="9753600" cy="614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18685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Picture background"/>
          <p:cNvSpPr>
            <a:spLocks noChangeAspect="1" noChangeArrowheads="1"/>
          </p:cNvSpPr>
          <p:nvPr/>
        </p:nvSpPr>
        <p:spPr bwMode="auto">
          <a:xfrm>
            <a:off x="460375" y="160337"/>
            <a:ext cx="1488576" cy="1488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8" descr="Picture backgroun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0" descr="Picture background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75" y="914400"/>
            <a:ext cx="9790399" cy="553085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747541" y="160337"/>
            <a:ext cx="45570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err="1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Киригама</a:t>
            </a:r>
            <a:r>
              <a:rPr lang="ru-RU" sz="4000" b="1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4000" dirty="0">
                <a:solidFill>
                  <a:srgbClr val="18181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6459641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34" y="379141"/>
            <a:ext cx="9698636" cy="5961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85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15" y="602911"/>
            <a:ext cx="9773587" cy="5887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3985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557" y="269823"/>
            <a:ext cx="9503764" cy="6115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0939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55" y="359764"/>
            <a:ext cx="9638675" cy="598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113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754" y="1304144"/>
            <a:ext cx="10024100" cy="502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24066" y="164892"/>
            <a:ext cx="743452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Практическая работа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7271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Picture backgroun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8" name="Picture 8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6" y="465138"/>
            <a:ext cx="9762916" cy="5875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871091"/>
      </p:ext>
    </p:extLst>
  </p:cSld>
  <p:clrMapOvr>
    <a:masterClrMapping/>
  </p:clrMapOvr>
</p:sld>
</file>

<file path=ppt/theme/theme1.xml><?xml version="1.0" encoding="utf-8"?>
<a:theme xmlns:a="http://schemas.openxmlformats.org/drawingml/2006/main" name="Берлин">
  <a:themeElements>
    <a:clrScheme name="Берлин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72</TotalTime>
  <Words>10</Words>
  <Application>Microsoft Office PowerPoint</Application>
  <PresentationFormat>Широкоэкранный</PresentationFormat>
  <Paragraphs>3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Times New Roman</vt:lpstr>
      <vt:lpstr>Trebuchet MS</vt:lpstr>
      <vt:lpstr>Берлин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One_64</dc:creator>
  <cp:lastModifiedBy>One_64</cp:lastModifiedBy>
  <cp:revision>7</cp:revision>
  <dcterms:created xsi:type="dcterms:W3CDTF">2025-03-09T21:50:04Z</dcterms:created>
  <dcterms:modified xsi:type="dcterms:W3CDTF">2025-03-16T20:58:25Z</dcterms:modified>
</cp:coreProperties>
</file>