
<file path=[Content_Types].xml><?xml version="1.0" encoding="utf-8"?>
<Types xmlns="http://schemas.openxmlformats.org/package/2006/content-types"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2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22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211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s/slide24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1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6673" r:id="rId1"/>
  </p:sldMasterIdLst>
  <p:notesMasterIdLst>
    <p:notesMasterId r:id="rId29"/>
  </p:notesMasterIdLst>
  <p:handoutMasterIdLst>
    <p:handoutMasterId r:id="rId30"/>
  </p:handoutMasterIdLst>
  <p:sldIdLst>
    <p:sldId id="402" r:id="rId2"/>
    <p:sldId id="284" r:id="rId3"/>
    <p:sldId id="405" r:id="rId4"/>
    <p:sldId id="406" r:id="rId5"/>
    <p:sldId id="408" r:id="rId6"/>
    <p:sldId id="409" r:id="rId7"/>
    <p:sldId id="410" r:id="rId8"/>
    <p:sldId id="411" r:id="rId9"/>
    <p:sldId id="416" r:id="rId10"/>
    <p:sldId id="417" r:id="rId11"/>
    <p:sldId id="418" r:id="rId12"/>
    <p:sldId id="419" r:id="rId13"/>
    <p:sldId id="415" r:id="rId14"/>
    <p:sldId id="413" r:id="rId15"/>
    <p:sldId id="420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34" r:id="rId24"/>
    <p:sldId id="435" r:id="rId25"/>
    <p:sldId id="436" r:id="rId26"/>
    <p:sldId id="437" r:id="rId27"/>
    <p:sldId id="401" r:id="rId2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40">
          <p15:clr>
            <a:srgbClr val="A4A3A4"/>
          </p15:clr>
        </p15:guide>
        <p15:guide id="2" orient="horz" pos="428">
          <p15:clr>
            <a:srgbClr val="A4A3A4"/>
          </p15:clr>
        </p15:guide>
        <p15:guide id="3" orient="horz" pos="1211">
          <p15:clr>
            <a:srgbClr val="A4A3A4"/>
          </p15:clr>
        </p15:guide>
        <p15:guide id="4" orient="horz" pos="3448">
          <p15:clr>
            <a:srgbClr val="A4A3A4"/>
          </p15:clr>
        </p15:guide>
        <p15:guide id="5" orient="horz" pos="1294">
          <p15:clr>
            <a:srgbClr val="A4A3A4"/>
          </p15:clr>
        </p15:guide>
        <p15:guide id="6" orient="horz" pos="3875">
          <p15:clr>
            <a:srgbClr val="A4A3A4"/>
          </p15:clr>
        </p15:guide>
        <p15:guide id="7" pos="199">
          <p15:clr>
            <a:srgbClr val="A4A3A4"/>
          </p15:clr>
        </p15:guide>
        <p15:guide id="8" pos="5524">
          <p15:clr>
            <a:srgbClr val="A4A3A4"/>
          </p15:clr>
        </p15:guide>
        <p15:guide id="9" pos="2807">
          <p15:clr>
            <a:srgbClr val="A4A3A4"/>
          </p15:clr>
        </p15:guide>
        <p15:guide id="10" pos="4617">
          <p15:clr>
            <a:srgbClr val="A4A3A4"/>
          </p15:clr>
        </p15:guide>
        <p15:guide id="11" pos="4749">
          <p15:clr>
            <a:srgbClr val="A4A3A4"/>
          </p15:clr>
        </p15:guide>
        <p15:guide id="12" pos="291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1E5FC"/>
    <a:srgbClr val="18669F"/>
    <a:srgbClr val="FF9933"/>
    <a:srgbClr val="FDBC03"/>
    <a:srgbClr val="00FF00"/>
    <a:srgbClr val="FFFF00"/>
    <a:srgbClr val="F2D10E"/>
    <a:srgbClr val="BFE5F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9" autoAdjust="0"/>
    <p:restoredTop sz="94660"/>
  </p:normalViewPr>
  <p:slideViewPr>
    <p:cSldViewPr snapToGrid="0">
      <p:cViewPr>
        <p:scale>
          <a:sx n="90" d="100"/>
          <a:sy n="90" d="100"/>
        </p:scale>
        <p:origin x="-1008" y="-120"/>
      </p:cViewPr>
      <p:guideLst>
        <p:guide orient="horz" pos="3640"/>
        <p:guide orient="horz" pos="428"/>
        <p:guide orient="horz" pos="1211"/>
        <p:guide orient="horz" pos="3448"/>
        <p:guide orient="horz" pos="1294"/>
        <p:guide orient="horz" pos="3875"/>
        <p:guide pos="199"/>
        <p:guide pos="5524"/>
        <p:guide pos="2807"/>
        <p:guide pos="4617"/>
        <p:guide pos="4749"/>
        <p:guide pos="291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1EC4DABC-F6C2-4606-9334-E86BAB8CD8B6}" type="datetime1">
              <a:rPr lang="en-US"/>
              <a:pPr>
                <a:defRPr/>
              </a:pPr>
              <a:t>1/14/2024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CFBCEB6E-4761-4157-8222-73F2E8BDC76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37747236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459B3FD1-EBE9-48C1-9689-68F2972DD8FE}" type="datetime1">
              <a:rPr lang="en-US"/>
              <a:pPr>
                <a:defRPr/>
              </a:pPr>
              <a:t>1/14/2024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3F36C510-ECD9-411E-B961-9FB646301FB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="" xmlns:p14="http://schemas.microsoft.com/office/powerpoint/2010/main" val="283979770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1/14/2024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1/14/2024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776F3-DFDC-4225-8AD6-592B84C2DA7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8F935-7819-4441-9722-0BBC93A7535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BA89-8D18-40D2-B5DE-98B414B8CDB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F776D-4597-4A9F-9D4F-790018EE25B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C782-DE88-4152-9D31-90BFA501B97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A2D30-FF4F-419F-9CCA-71B851C5F6B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D0460-D974-4F8D-B3F5-FC149569238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56155-85C8-49E5-AE95-AF40D69302E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4D555-9DAF-499B-81BF-9EB3478526F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CC1F9-D610-4A52-9FFF-280E23A2420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49828-A220-4227-8E9C-C5174685775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B3252-AFA8-4251-94F2-4DD6AC8079E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F66C-C334-4263-878A-94A3D559AF7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5C61F-F964-44F6-B6E0-4EE0D628110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17085-57D2-4454-ABD9-29AF84CEBD4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D5F88-2460-4030-A1FB-AD16A1A4105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1FA80-005A-4A5B-AE17-E3B90DE5CBD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72EFA-6124-44D9-9BAB-AD523C7CE80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24692-359B-4FAF-B302-FA4DA2EFFCC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8EEC2-951F-4BFC-8AA0-59F10FC45FD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D6C2F-26C1-4C22-8B35-4AC6B910AAE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ED9C2-1E13-4732-930B-A76E06814D1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45DA1-AF0A-445D-8BB7-01598D5E355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7A848-3BB1-4515-8C2C-5F24E5AA1EF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11896-ADBD-4025-AFA2-775F430F884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EB520-9D86-483C-83F1-239EE91DC62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656BA-9139-4047-9C7E-F2740CC7BCA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A3F7C-A321-4077-9553-25DCD40A714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53EF8-D6E4-49DA-970A-9AF9489BF5B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41DC6-FD78-41D1-BA31-4FBEAF0993A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F8AF2-F8F6-4121-A513-DA1D424917B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BCECC-C10D-4E36-9D91-647EE4ADDE6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2DFC3-E4B8-4308-BC96-FE373A49B2F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21E41-B8A6-4625-B35F-953820739F2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AD7D1-6B4D-4614-9ED8-C5DB534EB80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7AD81-FA72-4C66-9884-72A7F5D381F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34578-3669-4958-91FC-308DC4A4F61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E0DAA-EA6A-4648-A33B-508EF795257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7011F-7FDD-44DE-BC8D-672269E6472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04498-3A63-430B-8E73-D3CFD235310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3F923-B792-4F2B-BE4E-5211CB17DAD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FE602-0EDF-4A64-AB39-4EADB5F57AA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74C35-3208-4AE9-98AD-E03BDA452C0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F606-6570-466E-8D54-0CEAE0CA7A5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44F17-A15E-4DB6-8A35-C0991FDE124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41CA-4058-434E-A1A6-49F0CB9D02C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79CD2-0F20-4DEF-86B7-0325086D435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04302-CA2B-42E6-92A8-A0478102856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3F6D7-E496-4E4D-9005-D16ECAB7F55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5DC76-B4A7-482E-A08C-4173CF1800B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E4EDE-0D73-4CA5-B71E-268BB00678E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92841-4DAF-4893-BED7-4789FC644EA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CF8A4-D3D1-4B25-90B0-ACBD0CADEFB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A2C40-778E-4E49-A08D-E254C5BF626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BAE77-74C2-45F5-BFC9-FA7470BF4EA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5C95C-E44F-43D4-A664-AD288BD33CA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F0BBE-BAF5-40DA-BADF-114CE0A382C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598FD-0422-41AB-A75A-2FF1D2CBFDA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69A1-EAF9-4BA1-9B9B-8A02E654351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3CB0D-F808-4E52-B906-51B5E822873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B7823-969B-412C-8F67-750055A1924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03315-E0C4-4FFE-B736-2888E5330C2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C62ED-B89E-4647-8E27-ABB79175977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20F06-B86C-4453-88D2-B871A812FEE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6A8D5-07BE-45BD-B8B0-7D398AD3FD1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C9532-2AC5-4D49-91AA-C1C8FFD2095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8C982-40DC-448E-8C24-EBFEF112B92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BBF37-C009-43F8-BCCF-0C26CFE69B5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28CF4-2F03-4F61-B4D9-5935C6FEB82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B475A-DBF0-4B54-9EB9-36A80432B69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F770B-AD6C-49E3-A498-018429D3129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17AE-6237-4477-B78E-8DC3CBDA6DB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54405-EEB0-4A9B-B505-17E0ABF7D63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4F203-FF4B-40D6-8B5D-7958DFDC267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B436D-8E53-41FB-B94C-87FC54BA109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A1024-5254-46DA-AD8C-B21F907232E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55FDB-88CD-4553-9F58-B9D92691EA6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D3A84-900F-4DB5-8ABA-5D37AABCB35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F380D-F339-4D1D-B989-418B0F198F4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7263B-9192-4BDA-B11F-EC8925E87F0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0F72-BC92-4025-B0E3-C13C87635FC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F6788-1B4B-48D1-9546-8B1E0C51427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AD9AE-C5DA-4630-B8B3-EBB6F1AD05C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4C2EF-BE62-4F26-9DE5-4F263BDE70D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19A8D-C925-407E-BA42-3FF8B49AEDC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CA98E-791D-45B0-9762-97B6902E31E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64E3A-49CD-490E-AD07-5C516BA12D2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236A6-E6F6-489A-9FFD-4FDAF578B31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33249-3AD1-40C7-B8DA-4F366168BCC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B6400-D2AA-4002-9A2A-9FD6D0EA32D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AE1DE-8A2B-4E2D-B24C-B918866C82D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C5E77-AEAA-4DBE-9537-7101BC6F7FE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5E103-3085-4A99-99C8-8F856B6FE21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B3A44-2C1B-4949-B674-D69B3AE2982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5420-0723-42C0-9E39-A0DDD5C9542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E9912-FDC4-4BE9-ABAA-87B8FBE5868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0B205-B9B3-40A2-9258-5D99F6514CB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D8F15-19F6-442C-82DC-C800E2DB88F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72A37-218E-463A-B861-D4E6228911C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63E83-5F8F-401D-BA44-0517F7D9497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6B945-080A-4093-A39E-C38968D50A1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8C144-F4C0-474E-B758-585DAFCD226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52344-BEC3-4823-BBCA-32DF3A52FFB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F8EF-1CF6-40B3-A777-392AAB8D32C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47CDE-CC75-4EF3-ABBE-B257678EFAF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940BC-7359-483D-AF6E-017AB4C8BD3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2AEBB-3EF3-45E9-8A7B-9818CF2A41D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8506B-8FBA-42CA-96BE-86E874844D1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53481-7971-4C8B-8C87-24583F11518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C318C-848F-4FAB-A2B0-204C48BB794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6063F-31E5-4BC1-BB8C-FBE96F524FA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FFB34-5152-404D-8BE7-77EFAEEA409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CA3DC-E51B-4189-A23E-15341DE9984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0B635-F72B-44ED-A2DD-2C8972AA6E5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0A773-D114-4709-AD03-5C5D46265B8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15D7-159C-4874-8AE9-B0F18E3124A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28E1F-203F-40B3-800D-B4FA6FB69EB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67E15-F2E3-4AB4-8E13-D418D7E9A54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94F8F-7F2B-4AC4-B9C7-EAEA67D71C3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EEDA0-3EE0-4662-B5CA-A18B1CC2758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C7D6C-9305-4604-B911-2584976A76D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36F3F-2B92-47FC-B565-AC679ECD070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3EE0E-09BA-4F63-94DF-D8DF8287FF8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8D4A8-60A2-479B-AD58-96E38F10D2F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515A5-8450-422C-A8EA-B9DF3F9272D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288D7-8DE0-468A-9C74-8022FAE5E51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7DD8F-630D-4013-9B1B-FC2AD7E8D5B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83720-6219-437B-A6F7-F28F2F37825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805A4-7F56-4567-BFEF-9049AEF1A5A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E92C8-B832-42DE-BC63-3EC492F89A0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36095-6AE5-46FC-87E4-D0224552CE5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C8F04-8798-42B2-B9F8-DE343B1C3BC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38918-4DB8-41B5-89F9-42BD8F5A3E6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0DF22-7020-46F7-A4EE-E2A36CE2199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6E6B4-BE51-47E1-85D6-69F61BB02BC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33F7E-8767-440A-B1CE-58B3F65F166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E6A38-CF47-497D-80A4-74B7E042203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1A750-BDB5-4AD4-95DD-157BE291C00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B342-D4D4-4C04-85DB-110FF020078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2E4F0-C6DA-42BD-B0F6-963C2503F55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35C7F-CB33-481E-B3D4-1FB3224D66B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B235-B144-4B67-BE65-A1E442E41D0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E7AF9-B355-4559-A52D-724539F2A73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60F22-84CD-4CB4-9C00-DDCBBF04FFE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8A8C4-AFDD-493E-A291-47420E5576C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93BA3-A2A1-4BCB-B049-192F2C59904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6A3DE-3365-41A1-A1CF-71715672D6A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8D3A4-9A01-4E1D-86A1-D75ED4ADDF9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C20BE-414F-4A30-AB02-E9981592FAE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34502-689C-41F9-B7C0-835C585E732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EF871-0261-44DA-8A28-C3B6AEF53CA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D956A-688B-43B7-97B4-8E979B1DCCF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4EAF5-9405-4A6F-AF01-59254B79B99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9307A-7E7A-4A5D-8F7E-55FFB7DC51B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46A84-348D-40EA-8CC0-6C8524F149E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1A89E-B8C6-40B2-ADC4-60511E964A7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E5C01-7BD5-485A-BBD2-7F7F795D17F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D4320-E9B2-42E4-9A50-D84474F5532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46D10-85F1-4057-BB17-B58730F7DA3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3F28D-27EE-4521-A969-EF3AABB745D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61584-6476-4D9A-95E0-97E39CEBC4D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DE6F5-71E3-43F8-97B3-76F43DF8B34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493F4-08DA-426D-B500-35169F89B12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60ED2-E489-42D1-8156-412D5F2BDD4F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5E708-9001-452E-9035-429A2BC2501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9BF58-B4B0-4FE0-9006-625A0AD3358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9F057-DAE5-4DE5-927C-82669111632E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85734-D8BF-42AE-A988-7112491D48F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A786E-2767-4F20-BCD3-0FBB7B51885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DB997-C806-45D4-A8FE-55E6964F108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7F419-DE4D-4C9A-AEA4-59DA9BD1E3E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72F1A-6894-449A-8B58-8E99BD734E7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70B90-9704-4B65-AF2A-E8B09B085BE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BE366-3AA6-40F9-B422-9AA90A6B2F2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F0225-D25F-428C-B6DC-6DF8B32CF9C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375F1-3797-43FC-89F9-A695BF2DF8E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01044-0460-4F8C-A89C-7A542F08F32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5DF3-C433-4C1B-9935-AC5B2F01DB5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6190-7FCC-4BFE-9E4B-36F69A210F5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08B5D-4F30-4CD1-980C-A86401B83238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3D4C9-43E0-40EA-99E9-7FC3F412CB4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D5621-19CF-4169-BEEF-EBED60C92A1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0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32049-7D9C-4195-9068-5D58A3D2C9C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0E603-FEA6-4B9B-B670-1B36B1BDF35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5997E-DD8E-483D-B198-AFC23CF1E32B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844A3-CA76-4903-A919-EB66C5273A63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CF131-AB8F-4E26-99C1-5B6FBDCE4EB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A5ADD-E857-4C64-8568-9EF154812D95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8C22-B1D0-4B67-B512-3D1572B2C58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5290-0EE4-475A-A488-EAA49066E0A9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8" name="Picture 17" descr="rzd_logo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3" y="1930398"/>
            <a:ext cx="7013575" cy="4232161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2"/>
          </p:nvPr>
        </p:nvSpPr>
        <p:spPr>
          <a:xfrm>
            <a:off x="7516813" y="1930399"/>
            <a:ext cx="1252537" cy="423216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57ABF-CEDA-4D2A-957C-BEBDEA5A1532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027EB-9BEC-4339-BAD0-5F9C64FFBC8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027EB-9BEC-4339-BAD0-5F9C64FFBC8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-374650" y="-17463"/>
            <a:ext cx="366712" cy="366713"/>
          </a:xfrm>
          <a:prstGeom prst="rect">
            <a:avLst/>
          </a:prstGeom>
          <a:solidFill>
            <a:srgbClr val="CD202C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-374650" y="349250"/>
            <a:ext cx="366712" cy="366713"/>
          </a:xfrm>
          <a:prstGeom prst="rect">
            <a:avLst/>
          </a:prstGeom>
          <a:solidFill>
            <a:srgbClr val="455D70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-374650" y="715963"/>
            <a:ext cx="366712" cy="366712"/>
          </a:xfrm>
          <a:prstGeom prst="rect">
            <a:avLst/>
          </a:prstGeom>
          <a:solidFill>
            <a:srgbClr val="68798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-374650" y="1081088"/>
            <a:ext cx="366712" cy="366712"/>
          </a:xfrm>
          <a:prstGeom prst="rect">
            <a:avLst/>
          </a:prstGeom>
          <a:solidFill>
            <a:srgbClr val="909CAA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Rectangle 13"/>
          <p:cNvSpPr>
            <a:spLocks noChangeArrowheads="1"/>
          </p:cNvSpPr>
          <p:nvPr userDrawn="1"/>
        </p:nvSpPr>
        <p:spPr bwMode="auto">
          <a:xfrm>
            <a:off x="-374650" y="1447800"/>
            <a:ext cx="366712" cy="366713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10"/>
          <p:cNvSpPr>
            <a:spLocks noChangeArrowheads="1"/>
          </p:cNvSpPr>
          <p:nvPr userDrawn="1"/>
        </p:nvSpPr>
        <p:spPr bwMode="auto">
          <a:xfrm>
            <a:off x="-374650" y="1814513"/>
            <a:ext cx="366712" cy="366712"/>
          </a:xfrm>
          <a:prstGeom prst="rect">
            <a:avLst/>
          </a:prstGeom>
          <a:solidFill>
            <a:srgbClr val="A3A86B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1"/>
          <p:cNvSpPr>
            <a:spLocks noChangeArrowheads="1"/>
          </p:cNvSpPr>
          <p:nvPr userDrawn="1"/>
        </p:nvSpPr>
        <p:spPr bwMode="auto">
          <a:xfrm>
            <a:off x="-374650" y="2181225"/>
            <a:ext cx="366712" cy="366713"/>
          </a:xfrm>
          <a:prstGeom prst="rect">
            <a:avLst/>
          </a:prstGeom>
          <a:solidFill>
            <a:srgbClr val="D3D7BD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2"/>
          <p:cNvSpPr>
            <a:spLocks noChangeArrowheads="1"/>
          </p:cNvSpPr>
          <p:nvPr userDrawn="1"/>
        </p:nvSpPr>
        <p:spPr bwMode="auto">
          <a:xfrm>
            <a:off x="-374650" y="2546350"/>
            <a:ext cx="366712" cy="366713"/>
          </a:xfrm>
          <a:prstGeom prst="rect">
            <a:avLst/>
          </a:prstGeom>
          <a:solidFill>
            <a:srgbClr val="0066A1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4000" cy="1079500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 userDrawn="1"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Группа 15"/>
          <p:cNvGrpSpPr>
            <a:grpSpLocks/>
          </p:cNvGrpSpPr>
          <p:nvPr userDrawn="1"/>
        </p:nvGrpSpPr>
        <p:grpSpPr bwMode="auto">
          <a:xfrm>
            <a:off x="8362950" y="6594475"/>
            <a:ext cx="406400" cy="179388"/>
            <a:chOff x="5385680" y="6487509"/>
            <a:chExt cx="1039813" cy="461962"/>
          </a:xfrm>
        </p:grpSpPr>
        <p:sp>
          <p:nvSpPr>
            <p:cNvPr id="21" name="Freeform 27"/>
            <p:cNvSpPr>
              <a:spLocks/>
            </p:cNvSpPr>
            <p:nvPr userDrawn="1"/>
          </p:nvSpPr>
          <p:spPr bwMode="auto">
            <a:xfrm>
              <a:off x="6047750" y="6487509"/>
              <a:ext cx="377743" cy="347494"/>
            </a:xfrm>
            <a:custGeom>
              <a:avLst/>
              <a:gdLst>
                <a:gd name="T0" fmla="*/ 693 w 1195"/>
                <a:gd name="T1" fmla="*/ 181 h 1091"/>
                <a:gd name="T2" fmla="*/ 762 w 1195"/>
                <a:gd name="T3" fmla="*/ 188 h 1091"/>
                <a:gd name="T4" fmla="*/ 801 w 1195"/>
                <a:gd name="T5" fmla="*/ 212 h 1091"/>
                <a:gd name="T6" fmla="*/ 823 w 1195"/>
                <a:gd name="T7" fmla="*/ 251 h 1091"/>
                <a:gd name="T8" fmla="*/ 830 w 1195"/>
                <a:gd name="T9" fmla="*/ 318 h 1091"/>
                <a:gd name="T10" fmla="*/ 827 w 1195"/>
                <a:gd name="T11" fmla="*/ 825 h 1091"/>
                <a:gd name="T12" fmla="*/ 809 w 1195"/>
                <a:gd name="T13" fmla="*/ 867 h 1091"/>
                <a:gd name="T14" fmla="*/ 775 w 1195"/>
                <a:gd name="T15" fmla="*/ 896 h 1091"/>
                <a:gd name="T16" fmla="*/ 719 w 1195"/>
                <a:gd name="T17" fmla="*/ 908 h 1091"/>
                <a:gd name="T18" fmla="*/ 460 w 1195"/>
                <a:gd name="T19" fmla="*/ 908 h 1091"/>
                <a:gd name="T20" fmla="*/ 413 w 1195"/>
                <a:gd name="T21" fmla="*/ 904 h 1091"/>
                <a:gd name="T22" fmla="*/ 381 w 1195"/>
                <a:gd name="T23" fmla="*/ 886 h 1091"/>
                <a:gd name="T24" fmla="*/ 367 w 1195"/>
                <a:gd name="T25" fmla="*/ 867 h 1091"/>
                <a:gd name="T26" fmla="*/ 361 w 1195"/>
                <a:gd name="T27" fmla="*/ 844 h 1091"/>
                <a:gd name="T28" fmla="*/ 367 w 1195"/>
                <a:gd name="T29" fmla="*/ 809 h 1091"/>
                <a:gd name="T30" fmla="*/ 390 w 1195"/>
                <a:gd name="T31" fmla="*/ 768 h 1091"/>
                <a:gd name="T32" fmla="*/ 239 w 1195"/>
                <a:gd name="T33" fmla="*/ 364 h 1091"/>
                <a:gd name="T34" fmla="*/ 16 w 1195"/>
                <a:gd name="T35" fmla="*/ 664 h 1091"/>
                <a:gd name="T36" fmla="*/ 1 w 1195"/>
                <a:gd name="T37" fmla="*/ 710 h 1091"/>
                <a:gd name="T38" fmla="*/ 4 w 1195"/>
                <a:gd name="T39" fmla="*/ 759 h 1091"/>
                <a:gd name="T40" fmla="*/ 34 w 1195"/>
                <a:gd name="T41" fmla="*/ 817 h 1091"/>
                <a:gd name="T42" fmla="*/ 137 w 1195"/>
                <a:gd name="T43" fmla="*/ 954 h 1091"/>
                <a:gd name="T44" fmla="*/ 211 w 1195"/>
                <a:gd name="T45" fmla="*/ 1033 h 1091"/>
                <a:gd name="T46" fmla="*/ 277 w 1195"/>
                <a:gd name="T47" fmla="*/ 1070 h 1091"/>
                <a:gd name="T48" fmla="*/ 355 w 1195"/>
                <a:gd name="T49" fmla="*/ 1087 h 1091"/>
                <a:gd name="T50" fmla="*/ 449 w 1195"/>
                <a:gd name="T51" fmla="*/ 1091 h 1091"/>
                <a:gd name="T52" fmla="*/ 728 w 1195"/>
                <a:gd name="T53" fmla="*/ 1091 h 1091"/>
                <a:gd name="T54" fmla="*/ 829 w 1195"/>
                <a:gd name="T55" fmla="*/ 1085 h 1091"/>
                <a:gd name="T56" fmla="*/ 908 w 1195"/>
                <a:gd name="T57" fmla="*/ 1070 h 1091"/>
                <a:gd name="T58" fmla="*/ 987 w 1195"/>
                <a:gd name="T59" fmla="*/ 1043 h 1091"/>
                <a:gd name="T60" fmla="*/ 1060 w 1195"/>
                <a:gd name="T61" fmla="*/ 997 h 1091"/>
                <a:gd name="T62" fmla="*/ 1119 w 1195"/>
                <a:gd name="T63" fmla="*/ 932 h 1091"/>
                <a:gd name="T64" fmla="*/ 1158 w 1195"/>
                <a:gd name="T65" fmla="*/ 861 h 1091"/>
                <a:gd name="T66" fmla="*/ 1180 w 1195"/>
                <a:gd name="T67" fmla="*/ 786 h 1091"/>
                <a:gd name="T68" fmla="*/ 1191 w 1195"/>
                <a:gd name="T69" fmla="*/ 719 h 1091"/>
                <a:gd name="T70" fmla="*/ 1195 w 1195"/>
                <a:gd name="T71" fmla="*/ 636 h 1091"/>
                <a:gd name="T72" fmla="*/ 1194 w 1195"/>
                <a:gd name="T73" fmla="*/ 391 h 1091"/>
                <a:gd name="T74" fmla="*/ 1185 w 1195"/>
                <a:gd name="T75" fmla="*/ 327 h 1091"/>
                <a:gd name="T76" fmla="*/ 1167 w 1195"/>
                <a:gd name="T77" fmla="*/ 255 h 1091"/>
                <a:gd name="T78" fmla="*/ 1134 w 1195"/>
                <a:gd name="T79" fmla="*/ 181 h 1091"/>
                <a:gd name="T80" fmla="*/ 1080 w 1195"/>
                <a:gd name="T81" fmla="*/ 113 h 1091"/>
                <a:gd name="T82" fmla="*/ 1012 w 1195"/>
                <a:gd name="T83" fmla="*/ 61 h 1091"/>
                <a:gd name="T84" fmla="*/ 935 w 1195"/>
                <a:gd name="T85" fmla="*/ 26 h 1091"/>
                <a:gd name="T86" fmla="*/ 856 w 1195"/>
                <a:gd name="T87" fmla="*/ 8 h 1091"/>
                <a:gd name="T88" fmla="*/ 777 w 1195"/>
                <a:gd name="T89" fmla="*/ 1 h 1091"/>
                <a:gd name="T90" fmla="*/ 367 w 1195"/>
                <a:gd name="T91" fmla="*/ 0 h 1091"/>
                <a:gd name="T92" fmla="*/ 305 w 1195"/>
                <a:gd name="T93" fmla="*/ 7 h 1091"/>
                <a:gd name="T94" fmla="*/ 269 w 1195"/>
                <a:gd name="T95" fmla="*/ 29 h 1091"/>
                <a:gd name="T96" fmla="*/ 245 w 1195"/>
                <a:gd name="T97" fmla="*/ 66 h 1091"/>
                <a:gd name="T98" fmla="*/ 239 w 1195"/>
                <a:gd name="T99" fmla="*/ 127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775610" y="6601977"/>
              <a:ext cx="316818" cy="233026"/>
            </a:xfrm>
            <a:custGeom>
              <a:avLst/>
              <a:gdLst>
                <a:gd name="T0" fmla="*/ 546 w 1002"/>
                <a:gd name="T1" fmla="*/ 0 h 727"/>
                <a:gd name="T2" fmla="*/ 1002 w 1002"/>
                <a:gd name="T3" fmla="*/ 0 h 727"/>
                <a:gd name="T4" fmla="*/ 456 w 1002"/>
                <a:gd name="T5" fmla="*/ 727 h 727"/>
                <a:gd name="T6" fmla="*/ 0 w 1002"/>
                <a:gd name="T7" fmla="*/ 727 h 727"/>
                <a:gd name="T8" fmla="*/ 546 w 1002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5385680" y="6601977"/>
              <a:ext cx="434611" cy="347494"/>
            </a:xfrm>
            <a:custGeom>
              <a:avLst/>
              <a:gdLst>
                <a:gd name="T0" fmla="*/ 0 w 1377"/>
                <a:gd name="T1" fmla="*/ 104 h 1091"/>
                <a:gd name="T2" fmla="*/ 7 w 1377"/>
                <a:gd name="T3" fmla="*/ 65 h 1091"/>
                <a:gd name="T4" fmla="*/ 19 w 1377"/>
                <a:gd name="T5" fmla="*/ 42 h 1091"/>
                <a:gd name="T6" fmla="*/ 42 w 1377"/>
                <a:gd name="T7" fmla="*/ 19 h 1091"/>
                <a:gd name="T8" fmla="*/ 67 w 1377"/>
                <a:gd name="T9" fmla="*/ 6 h 1091"/>
                <a:gd name="T10" fmla="*/ 104 w 1377"/>
                <a:gd name="T11" fmla="*/ 0 h 1091"/>
                <a:gd name="T12" fmla="*/ 892 w 1377"/>
                <a:gd name="T13" fmla="*/ 0 h 1091"/>
                <a:gd name="T14" fmla="*/ 960 w 1377"/>
                <a:gd name="T15" fmla="*/ 0 h 1091"/>
                <a:gd name="T16" fmla="*/ 1021 w 1377"/>
                <a:gd name="T17" fmla="*/ 3 h 1091"/>
                <a:gd name="T18" fmla="*/ 1075 w 1377"/>
                <a:gd name="T19" fmla="*/ 12 h 1091"/>
                <a:gd name="T20" fmla="*/ 1122 w 1377"/>
                <a:gd name="T21" fmla="*/ 30 h 1091"/>
                <a:gd name="T22" fmla="*/ 1166 w 1377"/>
                <a:gd name="T23" fmla="*/ 58 h 1091"/>
                <a:gd name="T24" fmla="*/ 1204 w 1377"/>
                <a:gd name="T25" fmla="*/ 94 h 1091"/>
                <a:gd name="T26" fmla="*/ 1274 w 1377"/>
                <a:gd name="T27" fmla="*/ 181 h 1091"/>
                <a:gd name="T28" fmla="*/ 1343 w 1377"/>
                <a:gd name="T29" fmla="*/ 272 h 1091"/>
                <a:gd name="T30" fmla="*/ 1367 w 1377"/>
                <a:gd name="T31" fmla="*/ 317 h 1091"/>
                <a:gd name="T32" fmla="*/ 1375 w 1377"/>
                <a:gd name="T33" fmla="*/ 346 h 1091"/>
                <a:gd name="T34" fmla="*/ 1375 w 1377"/>
                <a:gd name="T35" fmla="*/ 379 h 1091"/>
                <a:gd name="T36" fmla="*/ 1367 w 1377"/>
                <a:gd name="T37" fmla="*/ 410 h 1091"/>
                <a:gd name="T38" fmla="*/ 1341 w 1377"/>
                <a:gd name="T39" fmla="*/ 455 h 1091"/>
                <a:gd name="T40" fmla="*/ 1137 w 1377"/>
                <a:gd name="T41" fmla="*/ 727 h 1091"/>
                <a:gd name="T42" fmla="*/ 978 w 1377"/>
                <a:gd name="T43" fmla="*/ 333 h 1091"/>
                <a:gd name="T44" fmla="*/ 996 w 1377"/>
                <a:gd name="T45" fmla="*/ 309 h 1091"/>
                <a:gd name="T46" fmla="*/ 1009 w 1377"/>
                <a:gd name="T47" fmla="*/ 282 h 1091"/>
                <a:gd name="T48" fmla="*/ 1015 w 1377"/>
                <a:gd name="T49" fmla="*/ 253 h 1091"/>
                <a:gd name="T50" fmla="*/ 1014 w 1377"/>
                <a:gd name="T51" fmla="*/ 238 h 1091"/>
                <a:gd name="T52" fmla="*/ 1009 w 1377"/>
                <a:gd name="T53" fmla="*/ 223 h 1091"/>
                <a:gd name="T54" fmla="*/ 1000 w 1377"/>
                <a:gd name="T55" fmla="*/ 210 h 1091"/>
                <a:gd name="T56" fmla="*/ 990 w 1377"/>
                <a:gd name="T57" fmla="*/ 199 h 1091"/>
                <a:gd name="T58" fmla="*/ 963 w 1377"/>
                <a:gd name="T59" fmla="*/ 186 h 1091"/>
                <a:gd name="T60" fmla="*/ 932 w 1377"/>
                <a:gd name="T61" fmla="*/ 181 h 1091"/>
                <a:gd name="T62" fmla="*/ 902 w 1377"/>
                <a:gd name="T63" fmla="*/ 181 h 1091"/>
                <a:gd name="T64" fmla="*/ 546 w 1377"/>
                <a:gd name="T65" fmla="*/ 1091 h 1091"/>
                <a:gd name="T66" fmla="*/ 181 w 1377"/>
                <a:gd name="T67" fmla="*/ 181 h 1091"/>
                <a:gd name="T68" fmla="*/ 0 w 1377"/>
                <a:gd name="T69" fmla="*/ 128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>
              <a:noFill/>
            </a:ln>
            <a:extLst/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charset="0"/>
                  <a:ea typeface="+mn-ea"/>
                  <a:cs typeface="Arial" charset="0"/>
                </a:defRPr>
              </a:lvl9pPr>
            </a:lstStyle>
            <a:p>
              <a:pPr>
                <a:defRPr/>
              </a:pPr>
              <a:endParaRPr lang="ru-RU"/>
            </a:p>
          </p:txBody>
        </p:sp>
      </p:grpSp>
      <p:sp>
        <p:nvSpPr>
          <p:cNvPr id="4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315914" y="1930399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2"/>
          </p:nvPr>
        </p:nvSpPr>
        <p:spPr>
          <a:xfrm>
            <a:off x="315913" y="5663670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40424" y="392033"/>
            <a:ext cx="8458241" cy="102133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14"/>
          <p:cNvSpPr>
            <a:spLocks noGrp="1"/>
          </p:cNvSpPr>
          <p:nvPr>
            <p:ph type="pic" sz="quarter" idx="14"/>
          </p:nvPr>
        </p:nvSpPr>
        <p:spPr>
          <a:xfrm>
            <a:off x="4629151" y="1930398"/>
            <a:ext cx="4140199" cy="3543302"/>
          </a:xfrm>
        </p:spPr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idx="15"/>
          </p:nvPr>
        </p:nvSpPr>
        <p:spPr>
          <a:xfrm>
            <a:off x="4629150" y="5663669"/>
            <a:ext cx="4140200" cy="48789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000" baseline="0">
                <a:solidFill>
                  <a:srgbClr val="0066A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B179-D736-48CC-A17D-48C2E5A1049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| Тема презентации | xx/xx/xx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7" Type="http://schemas.openxmlformats.org/officeDocument/2006/relationships/slideLayout" Target="../slideLayouts/slideLayout117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63" Type="http://schemas.openxmlformats.org/officeDocument/2006/relationships/slideLayout" Target="../slideLayouts/slideLayout63.xml"/><Relationship Id="rId84" Type="http://schemas.openxmlformats.org/officeDocument/2006/relationships/slideLayout" Target="../slideLayouts/slideLayout84.xml"/><Relationship Id="rId138" Type="http://schemas.openxmlformats.org/officeDocument/2006/relationships/slideLayout" Target="../slideLayouts/slideLayout138.xml"/><Relationship Id="rId159" Type="http://schemas.openxmlformats.org/officeDocument/2006/relationships/slideLayout" Target="../slideLayouts/slideLayout159.xml"/><Relationship Id="rId170" Type="http://schemas.openxmlformats.org/officeDocument/2006/relationships/slideLayout" Target="../slideLayouts/slideLayout170.xml"/><Relationship Id="rId191" Type="http://schemas.openxmlformats.org/officeDocument/2006/relationships/slideLayout" Target="../slideLayouts/slideLayout191.xml"/><Relationship Id="rId205" Type="http://schemas.openxmlformats.org/officeDocument/2006/relationships/slideLayout" Target="../slideLayouts/slideLayout205.xml"/><Relationship Id="rId226" Type="http://schemas.openxmlformats.org/officeDocument/2006/relationships/slideLayout" Target="../slideLayouts/slideLayout226.xml"/><Relationship Id="rId107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53" Type="http://schemas.openxmlformats.org/officeDocument/2006/relationships/slideLayout" Target="../slideLayouts/slideLayout53.xml"/><Relationship Id="rId74" Type="http://schemas.openxmlformats.org/officeDocument/2006/relationships/slideLayout" Target="../slideLayouts/slideLayout74.xml"/><Relationship Id="rId128" Type="http://schemas.openxmlformats.org/officeDocument/2006/relationships/slideLayout" Target="../slideLayouts/slideLayout128.xml"/><Relationship Id="rId149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5.xml"/><Relationship Id="rId95" Type="http://schemas.openxmlformats.org/officeDocument/2006/relationships/slideLayout" Target="../slideLayouts/slideLayout95.xml"/><Relationship Id="rId160" Type="http://schemas.openxmlformats.org/officeDocument/2006/relationships/slideLayout" Target="../slideLayouts/slideLayout160.xml"/><Relationship Id="rId181" Type="http://schemas.openxmlformats.org/officeDocument/2006/relationships/slideLayout" Target="../slideLayouts/slideLayout181.xml"/><Relationship Id="rId216" Type="http://schemas.openxmlformats.org/officeDocument/2006/relationships/slideLayout" Target="../slideLayouts/slideLayout216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113" Type="http://schemas.openxmlformats.org/officeDocument/2006/relationships/slideLayout" Target="../slideLayouts/slideLayout113.xml"/><Relationship Id="rId118" Type="http://schemas.openxmlformats.org/officeDocument/2006/relationships/slideLayout" Target="../slideLayouts/slideLayout118.xml"/><Relationship Id="rId134" Type="http://schemas.openxmlformats.org/officeDocument/2006/relationships/slideLayout" Target="../slideLayouts/slideLayout134.xml"/><Relationship Id="rId139" Type="http://schemas.openxmlformats.org/officeDocument/2006/relationships/slideLayout" Target="../slideLayouts/slideLayout139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150" Type="http://schemas.openxmlformats.org/officeDocument/2006/relationships/slideLayout" Target="../slideLayouts/slideLayout150.xml"/><Relationship Id="rId155" Type="http://schemas.openxmlformats.org/officeDocument/2006/relationships/slideLayout" Target="../slideLayouts/slideLayout155.xml"/><Relationship Id="rId171" Type="http://schemas.openxmlformats.org/officeDocument/2006/relationships/slideLayout" Target="../slideLayouts/slideLayout171.xml"/><Relationship Id="rId176" Type="http://schemas.openxmlformats.org/officeDocument/2006/relationships/slideLayout" Target="../slideLayouts/slideLayout176.xml"/><Relationship Id="rId192" Type="http://schemas.openxmlformats.org/officeDocument/2006/relationships/slideLayout" Target="../slideLayouts/slideLayout192.xml"/><Relationship Id="rId197" Type="http://schemas.openxmlformats.org/officeDocument/2006/relationships/slideLayout" Target="../slideLayouts/slideLayout197.xml"/><Relationship Id="rId206" Type="http://schemas.openxmlformats.org/officeDocument/2006/relationships/slideLayout" Target="../slideLayouts/slideLayout206.xml"/><Relationship Id="rId227" Type="http://schemas.openxmlformats.org/officeDocument/2006/relationships/slideLayout" Target="../slideLayouts/slideLayout227.xml"/><Relationship Id="rId201" Type="http://schemas.openxmlformats.org/officeDocument/2006/relationships/slideLayout" Target="../slideLayouts/slideLayout201.xml"/><Relationship Id="rId222" Type="http://schemas.openxmlformats.org/officeDocument/2006/relationships/slideLayout" Target="../slideLayouts/slideLayout222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59" Type="http://schemas.openxmlformats.org/officeDocument/2006/relationships/slideLayout" Target="../slideLayouts/slideLayout59.xml"/><Relationship Id="rId103" Type="http://schemas.openxmlformats.org/officeDocument/2006/relationships/slideLayout" Target="../slideLayouts/slideLayout103.xml"/><Relationship Id="rId108" Type="http://schemas.openxmlformats.org/officeDocument/2006/relationships/slideLayout" Target="../slideLayouts/slideLayout108.xml"/><Relationship Id="rId124" Type="http://schemas.openxmlformats.org/officeDocument/2006/relationships/slideLayout" Target="../slideLayouts/slideLayout124.xml"/><Relationship Id="rId129" Type="http://schemas.openxmlformats.org/officeDocument/2006/relationships/slideLayout" Target="../slideLayouts/slideLayout129.xml"/><Relationship Id="rId54" Type="http://schemas.openxmlformats.org/officeDocument/2006/relationships/slideLayout" Target="../slideLayouts/slideLayout54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91" Type="http://schemas.openxmlformats.org/officeDocument/2006/relationships/slideLayout" Target="../slideLayouts/slideLayout91.xml"/><Relationship Id="rId96" Type="http://schemas.openxmlformats.org/officeDocument/2006/relationships/slideLayout" Target="../slideLayouts/slideLayout96.xml"/><Relationship Id="rId140" Type="http://schemas.openxmlformats.org/officeDocument/2006/relationships/slideLayout" Target="../slideLayouts/slideLayout140.xml"/><Relationship Id="rId145" Type="http://schemas.openxmlformats.org/officeDocument/2006/relationships/slideLayout" Target="../slideLayouts/slideLayout145.xml"/><Relationship Id="rId161" Type="http://schemas.openxmlformats.org/officeDocument/2006/relationships/slideLayout" Target="../slideLayouts/slideLayout161.xml"/><Relationship Id="rId166" Type="http://schemas.openxmlformats.org/officeDocument/2006/relationships/slideLayout" Target="../slideLayouts/slideLayout166.xml"/><Relationship Id="rId182" Type="http://schemas.openxmlformats.org/officeDocument/2006/relationships/slideLayout" Target="../slideLayouts/slideLayout182.xml"/><Relationship Id="rId187" Type="http://schemas.openxmlformats.org/officeDocument/2006/relationships/slideLayout" Target="../slideLayouts/slideLayout187.xml"/><Relationship Id="rId217" Type="http://schemas.openxmlformats.org/officeDocument/2006/relationships/slideLayout" Target="../slideLayouts/slideLayout217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212" Type="http://schemas.openxmlformats.org/officeDocument/2006/relationships/slideLayout" Target="../slideLayouts/slideLayout212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49" Type="http://schemas.openxmlformats.org/officeDocument/2006/relationships/slideLayout" Target="../slideLayouts/slideLayout49.xml"/><Relationship Id="rId114" Type="http://schemas.openxmlformats.org/officeDocument/2006/relationships/slideLayout" Target="../slideLayouts/slideLayout114.xml"/><Relationship Id="rId119" Type="http://schemas.openxmlformats.org/officeDocument/2006/relationships/slideLayout" Target="../slideLayouts/slideLayout119.xml"/><Relationship Id="rId44" Type="http://schemas.openxmlformats.org/officeDocument/2006/relationships/slideLayout" Target="../slideLayouts/slideLayout44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130" Type="http://schemas.openxmlformats.org/officeDocument/2006/relationships/slideLayout" Target="../slideLayouts/slideLayout130.xml"/><Relationship Id="rId135" Type="http://schemas.openxmlformats.org/officeDocument/2006/relationships/slideLayout" Target="../slideLayouts/slideLayout135.xml"/><Relationship Id="rId151" Type="http://schemas.openxmlformats.org/officeDocument/2006/relationships/slideLayout" Target="../slideLayouts/slideLayout151.xml"/><Relationship Id="rId156" Type="http://schemas.openxmlformats.org/officeDocument/2006/relationships/slideLayout" Target="../slideLayouts/slideLayout156.xml"/><Relationship Id="rId177" Type="http://schemas.openxmlformats.org/officeDocument/2006/relationships/slideLayout" Target="../slideLayouts/slideLayout177.xml"/><Relationship Id="rId198" Type="http://schemas.openxmlformats.org/officeDocument/2006/relationships/slideLayout" Target="../slideLayouts/slideLayout198.xml"/><Relationship Id="rId172" Type="http://schemas.openxmlformats.org/officeDocument/2006/relationships/slideLayout" Target="../slideLayouts/slideLayout172.xml"/><Relationship Id="rId193" Type="http://schemas.openxmlformats.org/officeDocument/2006/relationships/slideLayout" Target="../slideLayouts/slideLayout193.xml"/><Relationship Id="rId202" Type="http://schemas.openxmlformats.org/officeDocument/2006/relationships/slideLayout" Target="../slideLayouts/slideLayout202.xml"/><Relationship Id="rId207" Type="http://schemas.openxmlformats.org/officeDocument/2006/relationships/slideLayout" Target="../slideLayouts/slideLayout207.xml"/><Relationship Id="rId223" Type="http://schemas.openxmlformats.org/officeDocument/2006/relationships/slideLayout" Target="../slideLayouts/slideLayout223.xml"/><Relationship Id="rId22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109" Type="http://schemas.openxmlformats.org/officeDocument/2006/relationships/slideLayout" Target="../slideLayouts/slideLayout10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97" Type="http://schemas.openxmlformats.org/officeDocument/2006/relationships/slideLayout" Target="../slideLayouts/slideLayout97.xml"/><Relationship Id="rId104" Type="http://schemas.openxmlformats.org/officeDocument/2006/relationships/slideLayout" Target="../slideLayouts/slideLayout104.xml"/><Relationship Id="rId120" Type="http://schemas.openxmlformats.org/officeDocument/2006/relationships/slideLayout" Target="../slideLayouts/slideLayout120.xml"/><Relationship Id="rId125" Type="http://schemas.openxmlformats.org/officeDocument/2006/relationships/slideLayout" Target="../slideLayouts/slideLayout125.xml"/><Relationship Id="rId141" Type="http://schemas.openxmlformats.org/officeDocument/2006/relationships/slideLayout" Target="../slideLayouts/slideLayout141.xml"/><Relationship Id="rId146" Type="http://schemas.openxmlformats.org/officeDocument/2006/relationships/slideLayout" Target="../slideLayouts/slideLayout146.xml"/><Relationship Id="rId167" Type="http://schemas.openxmlformats.org/officeDocument/2006/relationships/slideLayout" Target="../slideLayouts/slideLayout167.xml"/><Relationship Id="rId188" Type="http://schemas.openxmlformats.org/officeDocument/2006/relationships/slideLayout" Target="../slideLayouts/slideLayout188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162" Type="http://schemas.openxmlformats.org/officeDocument/2006/relationships/slideLayout" Target="../slideLayouts/slideLayout162.xml"/><Relationship Id="rId183" Type="http://schemas.openxmlformats.org/officeDocument/2006/relationships/slideLayout" Target="../slideLayouts/slideLayout183.xml"/><Relationship Id="rId213" Type="http://schemas.openxmlformats.org/officeDocument/2006/relationships/slideLayout" Target="../slideLayouts/slideLayout213.xml"/><Relationship Id="rId218" Type="http://schemas.openxmlformats.org/officeDocument/2006/relationships/slideLayout" Target="../slideLayouts/slideLayout218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110" Type="http://schemas.openxmlformats.org/officeDocument/2006/relationships/slideLayout" Target="../slideLayouts/slideLayout110.xml"/><Relationship Id="rId115" Type="http://schemas.openxmlformats.org/officeDocument/2006/relationships/slideLayout" Target="../slideLayouts/slideLayout115.xml"/><Relationship Id="rId131" Type="http://schemas.openxmlformats.org/officeDocument/2006/relationships/slideLayout" Target="../slideLayouts/slideLayout131.xml"/><Relationship Id="rId136" Type="http://schemas.openxmlformats.org/officeDocument/2006/relationships/slideLayout" Target="../slideLayouts/slideLayout136.xml"/><Relationship Id="rId157" Type="http://schemas.openxmlformats.org/officeDocument/2006/relationships/slideLayout" Target="../slideLayouts/slideLayout157.xml"/><Relationship Id="rId178" Type="http://schemas.openxmlformats.org/officeDocument/2006/relationships/slideLayout" Target="../slideLayouts/slideLayout178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52" Type="http://schemas.openxmlformats.org/officeDocument/2006/relationships/slideLayout" Target="../slideLayouts/slideLayout152.xml"/><Relationship Id="rId173" Type="http://schemas.openxmlformats.org/officeDocument/2006/relationships/slideLayout" Target="../slideLayouts/slideLayout173.xml"/><Relationship Id="rId194" Type="http://schemas.openxmlformats.org/officeDocument/2006/relationships/slideLayout" Target="../slideLayouts/slideLayout194.xml"/><Relationship Id="rId199" Type="http://schemas.openxmlformats.org/officeDocument/2006/relationships/slideLayout" Target="../slideLayouts/slideLayout199.xml"/><Relationship Id="rId203" Type="http://schemas.openxmlformats.org/officeDocument/2006/relationships/slideLayout" Target="../slideLayouts/slideLayout203.xml"/><Relationship Id="rId208" Type="http://schemas.openxmlformats.org/officeDocument/2006/relationships/slideLayout" Target="../slideLayouts/slideLayout208.xml"/><Relationship Id="rId229" Type="http://schemas.openxmlformats.org/officeDocument/2006/relationships/slideLayout" Target="../slideLayouts/slideLayout229.xml"/><Relationship Id="rId19" Type="http://schemas.openxmlformats.org/officeDocument/2006/relationships/slideLayout" Target="../slideLayouts/slideLayout19.xml"/><Relationship Id="rId224" Type="http://schemas.openxmlformats.org/officeDocument/2006/relationships/slideLayout" Target="../slideLayouts/slideLayout224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Relationship Id="rId100" Type="http://schemas.openxmlformats.org/officeDocument/2006/relationships/slideLayout" Target="../slideLayouts/slideLayout100.xml"/><Relationship Id="rId105" Type="http://schemas.openxmlformats.org/officeDocument/2006/relationships/slideLayout" Target="../slideLayouts/slideLayout105.xml"/><Relationship Id="rId126" Type="http://schemas.openxmlformats.org/officeDocument/2006/relationships/slideLayout" Target="../slideLayouts/slideLayout126.xml"/><Relationship Id="rId147" Type="http://schemas.openxmlformats.org/officeDocument/2006/relationships/slideLayout" Target="../slideLayouts/slideLayout147.xml"/><Relationship Id="rId168" Type="http://schemas.openxmlformats.org/officeDocument/2006/relationships/slideLayout" Target="../slideLayouts/slideLayout16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93" Type="http://schemas.openxmlformats.org/officeDocument/2006/relationships/slideLayout" Target="../slideLayouts/slideLayout93.xml"/><Relationship Id="rId98" Type="http://schemas.openxmlformats.org/officeDocument/2006/relationships/slideLayout" Target="../slideLayouts/slideLayout98.xml"/><Relationship Id="rId121" Type="http://schemas.openxmlformats.org/officeDocument/2006/relationships/slideLayout" Target="../slideLayouts/slideLayout121.xml"/><Relationship Id="rId142" Type="http://schemas.openxmlformats.org/officeDocument/2006/relationships/slideLayout" Target="../slideLayouts/slideLayout142.xml"/><Relationship Id="rId163" Type="http://schemas.openxmlformats.org/officeDocument/2006/relationships/slideLayout" Target="../slideLayouts/slideLayout163.xml"/><Relationship Id="rId184" Type="http://schemas.openxmlformats.org/officeDocument/2006/relationships/slideLayout" Target="../slideLayouts/slideLayout184.xml"/><Relationship Id="rId189" Type="http://schemas.openxmlformats.org/officeDocument/2006/relationships/slideLayout" Target="../slideLayouts/slideLayout189.xml"/><Relationship Id="rId219" Type="http://schemas.openxmlformats.org/officeDocument/2006/relationships/slideLayout" Target="../slideLayouts/slideLayout219.xml"/><Relationship Id="rId3" Type="http://schemas.openxmlformats.org/officeDocument/2006/relationships/slideLayout" Target="../slideLayouts/slideLayout3.xml"/><Relationship Id="rId214" Type="http://schemas.openxmlformats.org/officeDocument/2006/relationships/slideLayout" Target="../slideLayouts/slideLayout214.xml"/><Relationship Id="rId230" Type="http://schemas.openxmlformats.org/officeDocument/2006/relationships/theme" Target="../theme/theme1.xml"/><Relationship Id="rId25" Type="http://schemas.openxmlformats.org/officeDocument/2006/relationships/slideLayout" Target="../slideLayouts/slideLayout25.xml"/><Relationship Id="rId46" Type="http://schemas.openxmlformats.org/officeDocument/2006/relationships/slideLayout" Target="../slideLayouts/slideLayout46.xml"/><Relationship Id="rId67" Type="http://schemas.openxmlformats.org/officeDocument/2006/relationships/slideLayout" Target="../slideLayouts/slideLayout67.xml"/><Relationship Id="rId116" Type="http://schemas.openxmlformats.org/officeDocument/2006/relationships/slideLayout" Target="../slideLayouts/slideLayout116.xml"/><Relationship Id="rId137" Type="http://schemas.openxmlformats.org/officeDocument/2006/relationships/slideLayout" Target="../slideLayouts/slideLayout137.xml"/><Relationship Id="rId158" Type="http://schemas.openxmlformats.org/officeDocument/2006/relationships/slideLayout" Target="../slideLayouts/slideLayout158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62" Type="http://schemas.openxmlformats.org/officeDocument/2006/relationships/slideLayout" Target="../slideLayouts/slideLayout62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111" Type="http://schemas.openxmlformats.org/officeDocument/2006/relationships/slideLayout" Target="../slideLayouts/slideLayout111.xml"/><Relationship Id="rId132" Type="http://schemas.openxmlformats.org/officeDocument/2006/relationships/slideLayout" Target="../slideLayouts/slideLayout132.xml"/><Relationship Id="rId153" Type="http://schemas.openxmlformats.org/officeDocument/2006/relationships/slideLayout" Target="../slideLayouts/slideLayout153.xml"/><Relationship Id="rId174" Type="http://schemas.openxmlformats.org/officeDocument/2006/relationships/slideLayout" Target="../slideLayouts/slideLayout174.xml"/><Relationship Id="rId179" Type="http://schemas.openxmlformats.org/officeDocument/2006/relationships/slideLayout" Target="../slideLayouts/slideLayout179.xml"/><Relationship Id="rId195" Type="http://schemas.openxmlformats.org/officeDocument/2006/relationships/slideLayout" Target="../slideLayouts/slideLayout195.xml"/><Relationship Id="rId209" Type="http://schemas.openxmlformats.org/officeDocument/2006/relationships/slideLayout" Target="../slideLayouts/slideLayout209.xml"/><Relationship Id="rId190" Type="http://schemas.openxmlformats.org/officeDocument/2006/relationships/slideLayout" Target="../slideLayouts/slideLayout190.xml"/><Relationship Id="rId204" Type="http://schemas.openxmlformats.org/officeDocument/2006/relationships/slideLayout" Target="../slideLayouts/slideLayout204.xml"/><Relationship Id="rId220" Type="http://schemas.openxmlformats.org/officeDocument/2006/relationships/slideLayout" Target="../slideLayouts/slideLayout220.xml"/><Relationship Id="rId225" Type="http://schemas.openxmlformats.org/officeDocument/2006/relationships/slideLayout" Target="../slideLayouts/slideLayout225.xml"/><Relationship Id="rId15" Type="http://schemas.openxmlformats.org/officeDocument/2006/relationships/slideLayout" Target="../slideLayouts/slideLayout15.xml"/><Relationship Id="rId36" Type="http://schemas.openxmlformats.org/officeDocument/2006/relationships/slideLayout" Target="../slideLayouts/slideLayout36.xml"/><Relationship Id="rId57" Type="http://schemas.openxmlformats.org/officeDocument/2006/relationships/slideLayout" Target="../slideLayouts/slideLayout57.xml"/><Relationship Id="rId106" Type="http://schemas.openxmlformats.org/officeDocument/2006/relationships/slideLayout" Target="../slideLayouts/slideLayout106.xml"/><Relationship Id="rId127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52" Type="http://schemas.openxmlformats.org/officeDocument/2006/relationships/slideLayout" Target="../slideLayouts/slideLayout52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94" Type="http://schemas.openxmlformats.org/officeDocument/2006/relationships/slideLayout" Target="../slideLayouts/slideLayout94.xml"/><Relationship Id="rId99" Type="http://schemas.openxmlformats.org/officeDocument/2006/relationships/slideLayout" Target="../slideLayouts/slideLayout99.xml"/><Relationship Id="rId101" Type="http://schemas.openxmlformats.org/officeDocument/2006/relationships/slideLayout" Target="../slideLayouts/slideLayout101.xml"/><Relationship Id="rId122" Type="http://schemas.openxmlformats.org/officeDocument/2006/relationships/slideLayout" Target="../slideLayouts/slideLayout122.xml"/><Relationship Id="rId143" Type="http://schemas.openxmlformats.org/officeDocument/2006/relationships/slideLayout" Target="../slideLayouts/slideLayout143.xml"/><Relationship Id="rId148" Type="http://schemas.openxmlformats.org/officeDocument/2006/relationships/slideLayout" Target="../slideLayouts/slideLayout148.xml"/><Relationship Id="rId164" Type="http://schemas.openxmlformats.org/officeDocument/2006/relationships/slideLayout" Target="../slideLayouts/slideLayout164.xml"/><Relationship Id="rId169" Type="http://schemas.openxmlformats.org/officeDocument/2006/relationships/slideLayout" Target="../slideLayouts/slideLayout169.xml"/><Relationship Id="rId185" Type="http://schemas.openxmlformats.org/officeDocument/2006/relationships/slideLayout" Target="../slideLayouts/slideLayout18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80" Type="http://schemas.openxmlformats.org/officeDocument/2006/relationships/slideLayout" Target="../slideLayouts/slideLayout180.xml"/><Relationship Id="rId210" Type="http://schemas.openxmlformats.org/officeDocument/2006/relationships/slideLayout" Target="../slideLayouts/slideLayout210.xml"/><Relationship Id="rId215" Type="http://schemas.openxmlformats.org/officeDocument/2006/relationships/slideLayout" Target="../slideLayouts/slideLayout215.xml"/><Relationship Id="rId26" Type="http://schemas.openxmlformats.org/officeDocument/2006/relationships/slideLayout" Target="../slideLayouts/slideLayout26.xml"/><Relationship Id="rId47" Type="http://schemas.openxmlformats.org/officeDocument/2006/relationships/slideLayout" Target="../slideLayouts/slideLayout47.xml"/><Relationship Id="rId68" Type="http://schemas.openxmlformats.org/officeDocument/2006/relationships/slideLayout" Target="../slideLayouts/slideLayout68.xml"/><Relationship Id="rId89" Type="http://schemas.openxmlformats.org/officeDocument/2006/relationships/slideLayout" Target="../slideLayouts/slideLayout89.xml"/><Relationship Id="rId112" Type="http://schemas.openxmlformats.org/officeDocument/2006/relationships/slideLayout" Target="../slideLayouts/slideLayout112.xml"/><Relationship Id="rId133" Type="http://schemas.openxmlformats.org/officeDocument/2006/relationships/slideLayout" Target="../slideLayouts/slideLayout133.xml"/><Relationship Id="rId154" Type="http://schemas.openxmlformats.org/officeDocument/2006/relationships/slideLayout" Target="../slideLayouts/slideLayout154.xml"/><Relationship Id="rId175" Type="http://schemas.openxmlformats.org/officeDocument/2006/relationships/slideLayout" Target="../slideLayouts/slideLayout175.xml"/><Relationship Id="rId196" Type="http://schemas.openxmlformats.org/officeDocument/2006/relationships/slideLayout" Target="../slideLayouts/slideLayout196.xml"/><Relationship Id="rId200" Type="http://schemas.openxmlformats.org/officeDocument/2006/relationships/slideLayout" Target="../slideLayouts/slideLayout200.xml"/><Relationship Id="rId16" Type="http://schemas.openxmlformats.org/officeDocument/2006/relationships/slideLayout" Target="../slideLayouts/slideLayout16.xml"/><Relationship Id="rId221" Type="http://schemas.openxmlformats.org/officeDocument/2006/relationships/slideLayout" Target="../slideLayouts/slideLayout221.xml"/><Relationship Id="rId37" Type="http://schemas.openxmlformats.org/officeDocument/2006/relationships/slideLayout" Target="../slideLayouts/slideLayout37.xml"/><Relationship Id="rId58" Type="http://schemas.openxmlformats.org/officeDocument/2006/relationships/slideLayout" Target="../slideLayouts/slideLayout58.xml"/><Relationship Id="rId79" Type="http://schemas.openxmlformats.org/officeDocument/2006/relationships/slideLayout" Target="../slideLayouts/slideLayout79.xml"/><Relationship Id="rId102" Type="http://schemas.openxmlformats.org/officeDocument/2006/relationships/slideLayout" Target="../slideLayouts/slideLayout102.xml"/><Relationship Id="rId123" Type="http://schemas.openxmlformats.org/officeDocument/2006/relationships/slideLayout" Target="../slideLayouts/slideLayout123.xml"/><Relationship Id="rId144" Type="http://schemas.openxmlformats.org/officeDocument/2006/relationships/slideLayout" Target="../slideLayouts/slideLayout144.xml"/><Relationship Id="rId90" Type="http://schemas.openxmlformats.org/officeDocument/2006/relationships/slideLayout" Target="../slideLayouts/slideLayout90.xml"/><Relationship Id="rId165" Type="http://schemas.openxmlformats.org/officeDocument/2006/relationships/slideLayout" Target="../slideLayouts/slideLayout165.xml"/><Relationship Id="rId186" Type="http://schemas.openxmlformats.org/officeDocument/2006/relationships/slideLayout" Target="../slideLayouts/slideLayout186.xml"/><Relationship Id="rId211" Type="http://schemas.openxmlformats.org/officeDocument/2006/relationships/slideLayout" Target="../slideLayouts/slideLayout2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1/14/2024</a:t>
            </a:fld>
            <a:endParaRPr lang="en-US" sz="800" dirty="0">
              <a:solidFill>
                <a:schemeClr val="accent2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| Тема презентации | xx/xx/xx</a:t>
            </a: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0E82D40-0F74-40CD-A500-FC523519A8A6}" type="slidenum">
              <a:rPr lang="en-US" altLang="ru-RU" smtClean="0"/>
              <a:pPr>
                <a:defRPr/>
              </a:pPr>
              <a:t>‹#›</a:t>
            </a:fld>
            <a:endParaRPr lang="en-US" alt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674" r:id="rId1"/>
    <p:sldLayoutId id="2147486675" r:id="rId2"/>
    <p:sldLayoutId id="2147486676" r:id="rId3"/>
    <p:sldLayoutId id="2147486677" r:id="rId4"/>
    <p:sldLayoutId id="2147486678" r:id="rId5"/>
    <p:sldLayoutId id="2147486679" r:id="rId6"/>
    <p:sldLayoutId id="2147486680" r:id="rId7"/>
    <p:sldLayoutId id="2147486681" r:id="rId8"/>
    <p:sldLayoutId id="2147486682" r:id="rId9"/>
    <p:sldLayoutId id="2147486683" r:id="rId10"/>
    <p:sldLayoutId id="2147486684" r:id="rId11"/>
    <p:sldLayoutId id="2147486686" r:id="rId12"/>
    <p:sldLayoutId id="2147486460" r:id="rId13"/>
    <p:sldLayoutId id="2147486461" r:id="rId14"/>
    <p:sldLayoutId id="2147486462" r:id="rId15"/>
    <p:sldLayoutId id="2147486463" r:id="rId16"/>
    <p:sldLayoutId id="2147486464" r:id="rId17"/>
    <p:sldLayoutId id="2147486465" r:id="rId18"/>
    <p:sldLayoutId id="2147486466" r:id="rId19"/>
    <p:sldLayoutId id="2147486467" r:id="rId20"/>
    <p:sldLayoutId id="2147486468" r:id="rId21"/>
    <p:sldLayoutId id="2147486469" r:id="rId22"/>
    <p:sldLayoutId id="2147486470" r:id="rId23"/>
    <p:sldLayoutId id="2147486471" r:id="rId24"/>
    <p:sldLayoutId id="2147486472" r:id="rId25"/>
    <p:sldLayoutId id="2147486473" r:id="rId26"/>
    <p:sldLayoutId id="2147486474" r:id="rId27"/>
    <p:sldLayoutId id="2147486475" r:id="rId28"/>
    <p:sldLayoutId id="2147486476" r:id="rId29"/>
    <p:sldLayoutId id="2147486477" r:id="rId30"/>
    <p:sldLayoutId id="2147486478" r:id="rId31"/>
    <p:sldLayoutId id="2147486479" r:id="rId32"/>
    <p:sldLayoutId id="2147486480" r:id="rId33"/>
    <p:sldLayoutId id="2147486481" r:id="rId34"/>
    <p:sldLayoutId id="2147486482" r:id="rId35"/>
    <p:sldLayoutId id="2147486483" r:id="rId36"/>
    <p:sldLayoutId id="2147486484" r:id="rId37"/>
    <p:sldLayoutId id="2147486485" r:id="rId38"/>
    <p:sldLayoutId id="2147486486" r:id="rId39"/>
    <p:sldLayoutId id="2147486487" r:id="rId40"/>
    <p:sldLayoutId id="2147486488" r:id="rId41"/>
    <p:sldLayoutId id="2147486489" r:id="rId42"/>
    <p:sldLayoutId id="2147486490" r:id="rId43"/>
    <p:sldLayoutId id="2147486491" r:id="rId44"/>
    <p:sldLayoutId id="2147486492" r:id="rId45"/>
    <p:sldLayoutId id="2147486493" r:id="rId46"/>
    <p:sldLayoutId id="2147486494" r:id="rId47"/>
    <p:sldLayoutId id="2147486495" r:id="rId48"/>
    <p:sldLayoutId id="2147486496" r:id="rId49"/>
    <p:sldLayoutId id="2147486497" r:id="rId50"/>
    <p:sldLayoutId id="2147486498" r:id="rId51"/>
    <p:sldLayoutId id="2147486499" r:id="rId52"/>
    <p:sldLayoutId id="2147486500" r:id="rId53"/>
    <p:sldLayoutId id="2147486501" r:id="rId54"/>
    <p:sldLayoutId id="2147486502" r:id="rId55"/>
    <p:sldLayoutId id="2147486503" r:id="rId56"/>
    <p:sldLayoutId id="2147486504" r:id="rId57"/>
    <p:sldLayoutId id="2147486505" r:id="rId58"/>
    <p:sldLayoutId id="2147486506" r:id="rId59"/>
    <p:sldLayoutId id="2147486507" r:id="rId60"/>
    <p:sldLayoutId id="2147486508" r:id="rId61"/>
    <p:sldLayoutId id="2147486509" r:id="rId62"/>
    <p:sldLayoutId id="2147486510" r:id="rId63"/>
    <p:sldLayoutId id="2147486511" r:id="rId64"/>
    <p:sldLayoutId id="2147486512" r:id="rId65"/>
    <p:sldLayoutId id="2147486513" r:id="rId66"/>
    <p:sldLayoutId id="2147486514" r:id="rId67"/>
    <p:sldLayoutId id="2147486515" r:id="rId68"/>
    <p:sldLayoutId id="2147486516" r:id="rId69"/>
    <p:sldLayoutId id="2147486517" r:id="rId70"/>
    <p:sldLayoutId id="2147486518" r:id="rId71"/>
    <p:sldLayoutId id="2147486519" r:id="rId72"/>
    <p:sldLayoutId id="2147486520" r:id="rId73"/>
    <p:sldLayoutId id="2147486521" r:id="rId74"/>
    <p:sldLayoutId id="2147486522" r:id="rId75"/>
    <p:sldLayoutId id="2147486523" r:id="rId76"/>
    <p:sldLayoutId id="2147486524" r:id="rId77"/>
    <p:sldLayoutId id="2147486525" r:id="rId78"/>
    <p:sldLayoutId id="2147486526" r:id="rId79"/>
    <p:sldLayoutId id="2147486527" r:id="rId80"/>
    <p:sldLayoutId id="2147486528" r:id="rId81"/>
    <p:sldLayoutId id="2147486529" r:id="rId82"/>
    <p:sldLayoutId id="2147486530" r:id="rId83"/>
    <p:sldLayoutId id="2147486531" r:id="rId84"/>
    <p:sldLayoutId id="2147486532" r:id="rId85"/>
    <p:sldLayoutId id="2147486533" r:id="rId86"/>
    <p:sldLayoutId id="2147486534" r:id="rId87"/>
    <p:sldLayoutId id="2147486535" r:id="rId88"/>
    <p:sldLayoutId id="2147486536" r:id="rId89"/>
    <p:sldLayoutId id="2147486537" r:id="rId90"/>
    <p:sldLayoutId id="2147486538" r:id="rId91"/>
    <p:sldLayoutId id="2147486539" r:id="rId92"/>
    <p:sldLayoutId id="2147486540" r:id="rId93"/>
    <p:sldLayoutId id="2147486541" r:id="rId94"/>
    <p:sldLayoutId id="2147486542" r:id="rId95"/>
    <p:sldLayoutId id="2147486543" r:id="rId96"/>
    <p:sldLayoutId id="2147486544" r:id="rId97"/>
    <p:sldLayoutId id="2147486545" r:id="rId98"/>
    <p:sldLayoutId id="2147486546" r:id="rId99"/>
    <p:sldLayoutId id="2147486547" r:id="rId100"/>
    <p:sldLayoutId id="2147486548" r:id="rId101"/>
    <p:sldLayoutId id="2147486549" r:id="rId102"/>
    <p:sldLayoutId id="2147486550" r:id="rId103"/>
    <p:sldLayoutId id="2147486551" r:id="rId104"/>
    <p:sldLayoutId id="2147486552" r:id="rId105"/>
    <p:sldLayoutId id="2147486553" r:id="rId106"/>
    <p:sldLayoutId id="2147486554" r:id="rId107"/>
    <p:sldLayoutId id="2147486555" r:id="rId108"/>
    <p:sldLayoutId id="2147486556" r:id="rId109"/>
    <p:sldLayoutId id="2147486557" r:id="rId110"/>
    <p:sldLayoutId id="2147486558" r:id="rId111"/>
    <p:sldLayoutId id="2147486559" r:id="rId112"/>
    <p:sldLayoutId id="2147486560" r:id="rId113"/>
    <p:sldLayoutId id="2147486561" r:id="rId114"/>
    <p:sldLayoutId id="2147486562" r:id="rId115"/>
    <p:sldLayoutId id="2147486563" r:id="rId116"/>
    <p:sldLayoutId id="2147486564" r:id="rId117"/>
    <p:sldLayoutId id="2147486565" r:id="rId118"/>
    <p:sldLayoutId id="2147486566" r:id="rId119"/>
    <p:sldLayoutId id="2147486567" r:id="rId120"/>
    <p:sldLayoutId id="2147486568" r:id="rId121"/>
    <p:sldLayoutId id="2147486569" r:id="rId122"/>
    <p:sldLayoutId id="2147486570" r:id="rId123"/>
    <p:sldLayoutId id="2147486571" r:id="rId124"/>
    <p:sldLayoutId id="2147486572" r:id="rId125"/>
    <p:sldLayoutId id="2147486573" r:id="rId126"/>
    <p:sldLayoutId id="2147486574" r:id="rId127"/>
    <p:sldLayoutId id="2147486575" r:id="rId128"/>
    <p:sldLayoutId id="2147486576" r:id="rId129"/>
    <p:sldLayoutId id="2147486577" r:id="rId130"/>
    <p:sldLayoutId id="2147486578" r:id="rId131"/>
    <p:sldLayoutId id="2147486579" r:id="rId132"/>
    <p:sldLayoutId id="2147486580" r:id="rId133"/>
    <p:sldLayoutId id="2147486581" r:id="rId134"/>
    <p:sldLayoutId id="2147486582" r:id="rId135"/>
    <p:sldLayoutId id="2147486583" r:id="rId136"/>
    <p:sldLayoutId id="2147486584" r:id="rId137"/>
    <p:sldLayoutId id="2147486585" r:id="rId138"/>
    <p:sldLayoutId id="2147486586" r:id="rId139"/>
    <p:sldLayoutId id="2147486587" r:id="rId140"/>
    <p:sldLayoutId id="2147486588" r:id="rId141"/>
    <p:sldLayoutId id="2147486589" r:id="rId142"/>
    <p:sldLayoutId id="2147486590" r:id="rId143"/>
    <p:sldLayoutId id="2147486591" r:id="rId144"/>
    <p:sldLayoutId id="2147486592" r:id="rId145"/>
    <p:sldLayoutId id="2147486593" r:id="rId146"/>
    <p:sldLayoutId id="2147486594" r:id="rId147"/>
    <p:sldLayoutId id="2147486595" r:id="rId148"/>
    <p:sldLayoutId id="2147486596" r:id="rId149"/>
    <p:sldLayoutId id="2147486597" r:id="rId150"/>
    <p:sldLayoutId id="2147486598" r:id="rId151"/>
    <p:sldLayoutId id="2147486599" r:id="rId152"/>
    <p:sldLayoutId id="2147486600" r:id="rId153"/>
    <p:sldLayoutId id="2147486601" r:id="rId154"/>
    <p:sldLayoutId id="2147486602" r:id="rId155"/>
    <p:sldLayoutId id="2147486603" r:id="rId156"/>
    <p:sldLayoutId id="2147486604" r:id="rId157"/>
    <p:sldLayoutId id="2147486605" r:id="rId158"/>
    <p:sldLayoutId id="2147486606" r:id="rId159"/>
    <p:sldLayoutId id="2147486607" r:id="rId160"/>
    <p:sldLayoutId id="2147486608" r:id="rId161"/>
    <p:sldLayoutId id="2147486609" r:id="rId162"/>
    <p:sldLayoutId id="2147486610" r:id="rId163"/>
    <p:sldLayoutId id="2147486611" r:id="rId164"/>
    <p:sldLayoutId id="2147486612" r:id="rId165"/>
    <p:sldLayoutId id="2147486613" r:id="rId166"/>
    <p:sldLayoutId id="2147486614" r:id="rId167"/>
    <p:sldLayoutId id="2147486615" r:id="rId168"/>
    <p:sldLayoutId id="2147486616" r:id="rId169"/>
    <p:sldLayoutId id="2147486617" r:id="rId170"/>
    <p:sldLayoutId id="2147486618" r:id="rId171"/>
    <p:sldLayoutId id="2147486619" r:id="rId172"/>
    <p:sldLayoutId id="2147486620" r:id="rId173"/>
    <p:sldLayoutId id="2147486621" r:id="rId174"/>
    <p:sldLayoutId id="2147486622" r:id="rId175"/>
    <p:sldLayoutId id="2147486623" r:id="rId176"/>
    <p:sldLayoutId id="2147486624" r:id="rId177"/>
    <p:sldLayoutId id="2147486625" r:id="rId178"/>
    <p:sldLayoutId id="2147486626" r:id="rId179"/>
    <p:sldLayoutId id="2147486627" r:id="rId180"/>
    <p:sldLayoutId id="2147486628" r:id="rId181"/>
    <p:sldLayoutId id="2147486629" r:id="rId182"/>
    <p:sldLayoutId id="2147486630" r:id="rId183"/>
    <p:sldLayoutId id="2147486631" r:id="rId184"/>
    <p:sldLayoutId id="2147486632" r:id="rId185"/>
    <p:sldLayoutId id="2147486633" r:id="rId186"/>
    <p:sldLayoutId id="2147486634" r:id="rId187"/>
    <p:sldLayoutId id="2147486635" r:id="rId188"/>
    <p:sldLayoutId id="2147486636" r:id="rId189"/>
    <p:sldLayoutId id="2147486637" r:id="rId190"/>
    <p:sldLayoutId id="2147486638" r:id="rId191"/>
    <p:sldLayoutId id="2147486639" r:id="rId192"/>
    <p:sldLayoutId id="2147486640" r:id="rId193"/>
    <p:sldLayoutId id="2147486641" r:id="rId194"/>
    <p:sldLayoutId id="2147486642" r:id="rId195"/>
    <p:sldLayoutId id="2147486643" r:id="rId196"/>
    <p:sldLayoutId id="2147486644" r:id="rId197"/>
    <p:sldLayoutId id="2147486645" r:id="rId198"/>
    <p:sldLayoutId id="2147486646" r:id="rId199"/>
    <p:sldLayoutId id="2147486647" r:id="rId200"/>
    <p:sldLayoutId id="2147486648" r:id="rId201"/>
    <p:sldLayoutId id="2147486649" r:id="rId202"/>
    <p:sldLayoutId id="2147486650" r:id="rId203"/>
    <p:sldLayoutId id="2147486715" r:id="rId204"/>
    <p:sldLayoutId id="2147486716" r:id="rId205"/>
    <p:sldLayoutId id="2147486719" r:id="rId206"/>
    <p:sldLayoutId id="2147486720" r:id="rId207"/>
    <p:sldLayoutId id="2147486722" r:id="rId208"/>
    <p:sldLayoutId id="2147486723" r:id="rId209"/>
    <p:sldLayoutId id="2147486724" r:id="rId210"/>
    <p:sldLayoutId id="2147486725" r:id="rId211"/>
    <p:sldLayoutId id="2147486726" r:id="rId212"/>
    <p:sldLayoutId id="2147486728" r:id="rId213"/>
    <p:sldLayoutId id="2147486729" r:id="rId214"/>
    <p:sldLayoutId id="2147486730" r:id="rId215"/>
    <p:sldLayoutId id="2147486731" r:id="rId216"/>
    <p:sldLayoutId id="2147486732" r:id="rId217"/>
    <p:sldLayoutId id="2147486733" r:id="rId218"/>
    <p:sldLayoutId id="2147486739" r:id="rId219"/>
    <p:sldLayoutId id="2147486740" r:id="rId220"/>
    <p:sldLayoutId id="2147486741" r:id="rId221"/>
    <p:sldLayoutId id="2147486742" r:id="rId222"/>
    <p:sldLayoutId id="2147486743" r:id="rId223"/>
    <p:sldLayoutId id="2147486744" r:id="rId224"/>
    <p:sldLayoutId id="2147486745" r:id="rId225"/>
    <p:sldLayoutId id="2147486746" r:id="rId226"/>
    <p:sldLayoutId id="2147486747" r:id="rId227"/>
    <p:sldLayoutId id="2147486748" r:id="rId228"/>
    <p:sldLayoutId id="2147486749" r:id="rId229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0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2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29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0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9" name="Picture 14" descr="C:\Natarius\RZD 2012\Форма хоккеистов\вставка красный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97793"/>
            <a:ext cx="9144000" cy="3160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Subtitle 6"/>
          <p:cNvSpPr>
            <a:spLocks/>
          </p:cNvSpPr>
          <p:nvPr/>
        </p:nvSpPr>
        <p:spPr bwMode="auto">
          <a:xfrm>
            <a:off x="242888" y="4583113"/>
            <a:ext cx="8615362" cy="7604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6" name="Title 5"/>
          <p:cNvSpPr>
            <a:spLocks/>
          </p:cNvSpPr>
          <p:nvPr/>
        </p:nvSpPr>
        <p:spPr bwMode="auto">
          <a:xfrm>
            <a:off x="277585" y="3620931"/>
            <a:ext cx="6667500" cy="989169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0075" y="4904181"/>
            <a:ext cx="8302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ea typeface="ＭＳ Ｐゴシック"/>
                <a:cs typeface="ＭＳ Ｐゴシック"/>
              </a:rPr>
              <a:t>Тайгинское подразделение </a:t>
            </a:r>
            <a:r>
              <a:rPr lang="ru-RU" b="1" i="1" dirty="0" err="1" smtClean="0">
                <a:ea typeface="ＭＳ Ｐゴシック"/>
                <a:cs typeface="ＭＳ Ｐゴシック"/>
              </a:rPr>
              <a:t>Западно-Сибирского</a:t>
            </a:r>
            <a:r>
              <a:rPr lang="ru-RU" b="1" i="1" dirty="0" smtClean="0">
                <a:ea typeface="ＭＳ Ｐゴシック"/>
                <a:cs typeface="ＭＳ Ｐゴシック"/>
              </a:rPr>
              <a:t> </a:t>
            </a:r>
            <a:r>
              <a:rPr lang="ru-RU" b="1" i="1" dirty="0" smtClean="0">
                <a:ea typeface="ＭＳ Ｐゴシック"/>
                <a:cs typeface="ＭＳ Ｐゴシック"/>
              </a:rPr>
              <a:t>учебного центра профессиональных квалификаций</a:t>
            </a:r>
            <a:endParaRPr lang="ru-RU" b="1" i="1" dirty="0">
              <a:ea typeface="ＭＳ Ｐゴシック"/>
              <a:cs typeface="ＭＳ Ｐゴシック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0560" y="5978170"/>
            <a:ext cx="3966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ea typeface="Arial Unicode MS" panose="020B0604020202020204" pitchFamily="34" charset="-128"/>
              </a:rPr>
              <a:t>Андрианов Евгений Владимирович</a:t>
            </a:r>
            <a:endParaRPr lang="ru-RU" i="1" dirty="0">
              <a:ea typeface="Arial Unicode MS" panose="020B0604020202020204" pitchFamily="34" charset="-128"/>
            </a:endParaRPr>
          </a:p>
        </p:txBody>
      </p:sp>
      <p:pic>
        <p:nvPicPr>
          <p:cNvPr id="1027" name="Picture 3" descr="K:\Охрана труда  УЦПК\Оформление открытого урока ВЫСОТА Первая помощь 2ч\first-aid-emergency-vector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71789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54911" y="1541720"/>
            <a:ext cx="7793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Первая          помощь</a:t>
            </a:r>
            <a:endParaRPr lang="ru-RU" sz="3600" b="1" dirty="0">
              <a:solidFill>
                <a:srgbClr val="C00000"/>
              </a:solidFill>
              <a:latin typeface="Verdana" pitchFamily="34" charset="0"/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5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1788" y="1658679"/>
            <a:ext cx="8611437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141414"/>
                </a:solidFill>
                <a:ea typeface="Arial" panose="020B0604020202020204" pitchFamily="34" charset="0"/>
              </a:rPr>
              <a:t>	</a:t>
            </a:r>
            <a:r>
              <a:rPr lang="ru-RU" sz="2400" b="1" dirty="0" smtClean="0">
                <a:solidFill>
                  <a:srgbClr val="141414"/>
                </a:solidFill>
                <a:ea typeface="Arial" panose="020B0604020202020204" pitchFamily="34" charset="0"/>
              </a:rPr>
              <a:t>Одной из п</a:t>
            </a:r>
            <a:r>
              <a:rPr lang="ru-RU" sz="2400" b="1" dirty="0" smtClean="0"/>
              <a:t>ричин высокой летальности пострадавших при несчастных случаях является неоказание помощи сразу после травмы и отсутствие достаточных знаний и навыков оказания первой помощи у населения, работников.</a:t>
            </a:r>
          </a:p>
          <a:p>
            <a:endParaRPr lang="ru-RU" sz="2400" b="1" dirty="0" smtClean="0"/>
          </a:p>
          <a:p>
            <a:pPr algn="just"/>
            <a:r>
              <a:rPr lang="ru-RU" sz="2400" b="1" dirty="0" smtClean="0"/>
              <a:t>	Одно из основных направлений государственной политики в области охраны труда являются:</a:t>
            </a:r>
          </a:p>
          <a:p>
            <a:pPr algn="just"/>
            <a:r>
              <a:rPr lang="ru-RU" sz="2400" b="1" dirty="0" smtClean="0"/>
              <a:t>- обеспечение приоритета сохранения жизни и здоровья работников </a:t>
            </a:r>
          </a:p>
          <a:p>
            <a:r>
              <a:rPr lang="ru-RU" sz="2400" b="1" i="1" dirty="0" smtClean="0"/>
              <a:t>(статья 210 ТК РФ)</a:t>
            </a:r>
            <a:endParaRPr lang="ru-RU" sz="2400" b="1" dirty="0" smtClean="0"/>
          </a:p>
          <a:p>
            <a:pPr algn="just"/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04038" y="1105787"/>
            <a:ext cx="8431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</a:rPr>
              <a:t>Введение</a:t>
            </a:r>
            <a:endParaRPr lang="ru-RU" sz="2400" b="1" dirty="0">
              <a:solidFill>
                <a:srgbClr val="0070C0"/>
              </a:solidFill>
              <a:latin typeface="Verdana" pitchFamily="34" charset="0"/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5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86" y="1104900"/>
            <a:ext cx="8791839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141414"/>
                </a:solidFill>
                <a:ea typeface="Arial" panose="020B0604020202020204" pitchFamily="34" charset="0"/>
              </a:rPr>
              <a:t>	</a:t>
            </a:r>
            <a:r>
              <a:rPr lang="ru-RU" sz="1900" b="1" dirty="0" smtClean="0">
                <a:solidFill>
                  <a:srgbClr val="C00000"/>
                </a:solidFill>
              </a:rPr>
              <a:t>В обязанности работника в области охраны труда входит:</a:t>
            </a:r>
          </a:p>
          <a:p>
            <a:pPr algn="just"/>
            <a:r>
              <a:rPr lang="ru-RU" sz="1900" b="1" dirty="0" smtClean="0"/>
              <a:t>проходить в установленном порядке обучение по охране труда, в том числе обучение безопасным методам и приемам выполнения работ, </a:t>
            </a:r>
            <a:r>
              <a:rPr lang="ru-RU" sz="1900" b="1" dirty="0" smtClean="0">
                <a:solidFill>
                  <a:srgbClr val="FF0000"/>
                </a:solidFill>
              </a:rPr>
              <a:t>обучение по оказанию первой помощи пострадавшим на производстве</a:t>
            </a:r>
            <a:r>
              <a:rPr lang="ru-RU" sz="1900" b="1" dirty="0" smtClean="0"/>
              <a:t>, обучение по использованию (применению) средств индивидуальной защиты и т.д. </a:t>
            </a:r>
            <a:r>
              <a:rPr lang="ru-RU" sz="1900" b="1" i="1" dirty="0" smtClean="0"/>
              <a:t>(ст.215 ТК РФ)</a:t>
            </a:r>
          </a:p>
          <a:p>
            <a:pPr algn="just"/>
            <a:endParaRPr lang="ru-RU" sz="1900" b="1" dirty="0" smtClean="0"/>
          </a:p>
          <a:p>
            <a:r>
              <a:rPr lang="ru-RU" sz="1900" b="1" dirty="0" smtClean="0">
                <a:solidFill>
                  <a:srgbClr val="C00000"/>
                </a:solidFill>
              </a:rPr>
              <a:t>	Работодатель обязан обеспечить так же:</a:t>
            </a:r>
          </a:p>
          <a:p>
            <a:pPr algn="just"/>
            <a:r>
              <a:rPr lang="ru-RU" sz="1900" b="1" dirty="0" smtClean="0"/>
              <a:t>- обучение </a:t>
            </a:r>
            <a:r>
              <a:rPr lang="ru-RU" sz="1900" b="1" dirty="0" smtClean="0"/>
              <a:t>по охране труда, в том числе обучение безопасным методам и приемам выполнения работ, </a:t>
            </a:r>
            <a:r>
              <a:rPr lang="ru-RU" sz="1900" b="1" dirty="0" smtClean="0">
                <a:solidFill>
                  <a:srgbClr val="FF0000"/>
                </a:solidFill>
              </a:rPr>
              <a:t>обучение по оказанию первой помощи пострадавшим на производстве</a:t>
            </a:r>
            <a:r>
              <a:rPr lang="ru-RU" sz="1900" b="1" dirty="0" smtClean="0"/>
              <a:t>, обучение по использованию</a:t>
            </a:r>
          </a:p>
          <a:p>
            <a:pPr algn="just"/>
            <a:r>
              <a:rPr lang="ru-RU" sz="1900" b="1" dirty="0" smtClean="0"/>
              <a:t>(применению) средств индивидуальной защиты и т.д.;</a:t>
            </a:r>
          </a:p>
          <a:p>
            <a:pPr algn="just"/>
            <a:r>
              <a:rPr lang="ru-RU" sz="1900" b="1" dirty="0" smtClean="0"/>
              <a:t>- </a:t>
            </a:r>
            <a:r>
              <a:rPr lang="ru-RU" sz="1900" b="1" dirty="0" smtClean="0">
                <a:solidFill>
                  <a:srgbClr val="FF0000"/>
                </a:solidFill>
              </a:rPr>
              <a:t>принятие </a:t>
            </a:r>
            <a:r>
              <a:rPr lang="ru-RU" sz="1900" b="1" dirty="0" smtClean="0">
                <a:solidFill>
                  <a:srgbClr val="FF0000"/>
                </a:solidFill>
              </a:rPr>
              <a:t>мер</a:t>
            </a:r>
            <a:r>
              <a:rPr lang="ru-RU" sz="1900" b="1" dirty="0" smtClean="0"/>
              <a:t> по предотвращению аварийных ситуаций, сохранению жизни и здоровья работников при возникновении таких ситуаций, в том числе </a:t>
            </a:r>
            <a:r>
              <a:rPr lang="ru-RU" sz="1900" b="1" dirty="0" smtClean="0">
                <a:solidFill>
                  <a:srgbClr val="FF0000"/>
                </a:solidFill>
              </a:rPr>
              <a:t>по оказанию </a:t>
            </a:r>
            <a:r>
              <a:rPr lang="ru-RU" sz="2000" b="1" dirty="0" smtClean="0">
                <a:solidFill>
                  <a:srgbClr val="FF0000"/>
                </a:solidFill>
              </a:rPr>
              <a:t>пострадавшим</a:t>
            </a:r>
            <a:r>
              <a:rPr lang="ru-RU" sz="1900" b="1" dirty="0" smtClean="0">
                <a:solidFill>
                  <a:srgbClr val="FF0000"/>
                </a:solidFill>
              </a:rPr>
              <a:t> первой помощи</a:t>
            </a:r>
            <a:r>
              <a:rPr lang="ru-RU" sz="1900" b="1" dirty="0" smtClean="0"/>
              <a:t>. </a:t>
            </a:r>
            <a:r>
              <a:rPr lang="ru-RU" sz="1900" b="1" i="1" dirty="0" smtClean="0"/>
              <a:t>(ст.214 ТК РФ)</a:t>
            </a:r>
            <a:endParaRPr lang="ru-RU" sz="1900" b="1" dirty="0" smtClean="0"/>
          </a:p>
          <a:p>
            <a:endParaRPr lang="ru-RU" sz="1900" b="1" dirty="0" smtClean="0">
              <a:solidFill>
                <a:srgbClr val="FF0000"/>
              </a:solidFill>
            </a:endParaRPr>
          </a:p>
          <a:p>
            <a:r>
              <a:rPr lang="ru-RU" sz="1900" b="1" dirty="0" smtClean="0">
                <a:solidFill>
                  <a:srgbClr val="FF0000"/>
                </a:solidFill>
              </a:rPr>
              <a:t>Вышеизложенное свидетельствует о необходимости обучения работников организаций  приемам оказания первой помощи.</a:t>
            </a:r>
            <a:endParaRPr lang="ru-RU" sz="19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86" y="1104900"/>
            <a:ext cx="879183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141414"/>
                </a:solidFill>
                <a:ea typeface="Arial" panose="020B0604020202020204" pitchFamily="34" charset="0"/>
              </a:rPr>
              <a:t>	</a:t>
            </a:r>
            <a:r>
              <a:rPr lang="ru-RU" sz="2400" b="1" dirty="0" smtClean="0">
                <a:solidFill>
                  <a:srgbClr val="C00000"/>
                </a:solidFill>
                <a:ea typeface="Verdana" pitchFamily="34" charset="0"/>
              </a:rPr>
              <a:t>Первая помощь</a:t>
            </a:r>
            <a:r>
              <a:rPr lang="ru-RU" sz="2400" b="1" dirty="0" smtClean="0">
                <a:ea typeface="Verdana" pitchFamily="34" charset="0"/>
              </a:rPr>
              <a:t> — это комплекс срочных простейших мероприятий по спасению жизни человека. </a:t>
            </a:r>
          </a:p>
          <a:p>
            <a:pPr algn="just"/>
            <a:r>
              <a:rPr lang="ru-RU" sz="2400" b="1" dirty="0" smtClean="0">
                <a:ea typeface="Verdana" pitchFamily="34" charset="0"/>
              </a:rPr>
              <a:t>	Цель ее — устранить явления, угрожающие жизни, а также предупредить дальнейшие повреждения и возможные осложнения.</a:t>
            </a:r>
          </a:p>
          <a:p>
            <a:pPr algn="just"/>
            <a:r>
              <a:rPr lang="ru-RU" sz="2400" b="1" dirty="0" smtClean="0">
                <a:ea typeface="Verdana" pitchFamily="34" charset="0"/>
              </a:rPr>
              <a:t> </a:t>
            </a:r>
          </a:p>
          <a:p>
            <a:pPr algn="just"/>
            <a:r>
              <a:rPr lang="ru-RU" sz="2200" dirty="0" smtClean="0"/>
              <a:t>Согласно ст. 31 ФЗ РФ от 21.11.2011 №323 «Об основах охраны здоровья граждан» каждый человек в России вправе оказать первую помощь пострадавшему в случае экстренной ситуации при наличии у него специальной подготовки и (или) навыков. Кроме того, статьи «Крайняя необходимость» Уголовного, Административного и Гражданского Кодексов защищают человека, оказавшего первую помощь, даже если пострадавший умер или ему в процессе оказания первой помощи был нанесен неумышленный вред.</a:t>
            </a:r>
            <a:endParaRPr lang="ru-RU" sz="2200" b="1" dirty="0">
              <a:solidFill>
                <a:srgbClr val="FF0000"/>
              </a:solidFill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86" y="1104900"/>
            <a:ext cx="8791839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141414"/>
                </a:solidFill>
                <a:ea typeface="Arial" panose="020B0604020202020204" pitchFamily="34" charset="0"/>
              </a:rPr>
              <a:t>	</a:t>
            </a:r>
            <a:r>
              <a:rPr lang="ru-RU" sz="2000" dirty="0" smtClean="0"/>
              <a:t>В соответствии с частью 1 статьи 31 Федерального закона от 21 ноября 2011 г. N 323-ФЗ "Об основах охраны здоровья граждан в Российской Федерации" (Собрание законодательства Российской Федерации, 2011, N 48, ст. 6724) (далее - Федеральный закон от 21 ноября 2011 г. N 323-ФЗ) </a:t>
            </a:r>
            <a:r>
              <a:rPr lang="ru-RU" sz="2000" b="1" dirty="0" smtClean="0"/>
              <a:t>первая помощь до оказания медицинской помощи оказывается</a:t>
            </a:r>
            <a:r>
              <a:rPr lang="ru-RU" sz="2000" dirty="0" smtClean="0"/>
              <a:t> гражданам при несчастных случаях, травмах, отравлениях и других состояниях и заболеваниях, угрожающих их жизни и здоровью, </a:t>
            </a:r>
            <a:r>
              <a:rPr lang="ru-RU" sz="2000" b="1" dirty="0" smtClean="0"/>
              <a:t>лицами, обязанными оказывать первую помощь</a:t>
            </a:r>
            <a:r>
              <a:rPr lang="ru-RU" sz="2000" dirty="0" smtClean="0"/>
              <a:t> в соответствии с федеральным законом или со специальным правилом и </a:t>
            </a:r>
            <a:r>
              <a:rPr lang="ru-RU" sz="2000" b="1" dirty="0" smtClean="0"/>
              <a:t>имеющими соответствующую подготовку</a:t>
            </a:r>
            <a:r>
              <a:rPr lang="ru-RU" sz="2000" dirty="0" smtClean="0"/>
              <a:t>, в том числе сотрудниками органов внутренних дел Российской Федерации, сотрудниками, военнослужащими и работниками Государственной противопожарной службы, спасателями аварийно-спасательных формирований и аварийно-спасательных служб.</a:t>
            </a:r>
            <a:endParaRPr lang="ru-RU" sz="2000" b="1" dirty="0" smtClean="0"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86" y="1104900"/>
            <a:ext cx="879183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141414"/>
                </a:solidFill>
                <a:ea typeface="Arial" panose="020B0604020202020204" pitchFamily="34" charset="0"/>
              </a:rPr>
              <a:t>	</a:t>
            </a:r>
            <a:r>
              <a:rPr lang="ru-RU" sz="2000" b="1" dirty="0" smtClean="0"/>
              <a:t>ПЕРЕЧЕНЬ</a:t>
            </a:r>
            <a:br>
              <a:rPr lang="ru-RU" sz="2000" b="1" dirty="0" smtClean="0"/>
            </a:br>
            <a:r>
              <a:rPr lang="ru-RU" sz="2000" b="1" dirty="0" smtClean="0"/>
              <a:t>СОСТОЯНИЙ, ПРИ КОТОРЫХ ОКАЗЫВАЕТСЯ ПЕРВАЯ ПОМОЩЬ</a:t>
            </a:r>
          </a:p>
          <a:p>
            <a:r>
              <a:rPr lang="ru-RU" sz="2000" dirty="0" smtClean="0"/>
              <a:t>(приказ Министерства здравоохранения и социального развития Российской Федерации от 4 мая 2012 г. N 477н)</a:t>
            </a:r>
            <a:endParaRPr lang="en-US" sz="2000" dirty="0" smtClean="0"/>
          </a:p>
          <a:p>
            <a:endParaRPr lang="ru-RU" sz="2000" dirty="0" smtClean="0"/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1. Отсутствие сознания.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2. Остановка дыхания и кровообращения.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3. Наружные кровотечения.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4. Инородные тела верхних дыхательных путей.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5. Травмы различных областей тела.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6. Ожоги, эффекты воздействия высоких температур, теплового излучения.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7. Отморожение и другие эффекты воздействия низких температур.</a:t>
            </a:r>
          </a:p>
          <a:p>
            <a:r>
              <a:rPr lang="ru-RU" sz="2400" dirty="0" smtClean="0">
                <a:latin typeface="Verdana" pitchFamily="34" charset="0"/>
                <a:ea typeface="Verdana" pitchFamily="34" charset="0"/>
              </a:rPr>
              <a:t>8. Отравления.</a:t>
            </a:r>
          </a:p>
          <a:p>
            <a:pPr algn="just"/>
            <a:endParaRPr lang="ru-RU" sz="2000" b="1" dirty="0" smtClean="0"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386" y="1104900"/>
            <a:ext cx="879183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Мероприятия по оценке обстановки и обеспечению безопасных условий для оказания первой помощи: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определение угрожающих факторов для собственной жизни и здоровья и для жизни и здоровья пострадавшего (есть ли загазованность, угроза взрыва, загорания, обрушения здания, поражения электрическим током, движущимися механизмами и пр.);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устранение угрожающих факторов для жизни и здоровья (при условии обеспечения собственной безопасности);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прекращение действия повреждающих факторов на пострадавшего;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оценка количества пострадавших;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извлечение пострадавшего из транспортного средства или других труднодоступных мест;</a:t>
            </a:r>
          </a:p>
          <a:p>
            <a:r>
              <a:rPr lang="ru-RU" sz="2000" dirty="0" smtClean="0">
                <a:latin typeface="Verdana" pitchFamily="34" charset="0"/>
                <a:ea typeface="Verdana" pitchFamily="34" charset="0"/>
              </a:rPr>
              <a:t>перемещение пострадавшего (осуществляется только в тех случаях, если оказание помощи на месте происшествия невозможно).                  </a:t>
            </a:r>
            <a:r>
              <a:rPr lang="ru-RU" sz="2000" b="1" i="1" dirty="0" smtClean="0">
                <a:solidFill>
                  <a:srgbClr val="FF0000"/>
                </a:solidFill>
              </a:rPr>
              <a:t>Помни о собственной безопасности!</a:t>
            </a:r>
            <a:endParaRPr lang="ru-RU" sz="2000" dirty="0" smtClean="0">
              <a:solidFill>
                <a:srgbClr val="FF0000"/>
              </a:solidFill>
              <a:latin typeface="Verdana" pitchFamily="34" charset="0"/>
              <a:ea typeface="Verdana" pitchFamily="34" charset="0"/>
            </a:endParaRPr>
          </a:p>
          <a:p>
            <a:pPr algn="just"/>
            <a:endParaRPr lang="ru-RU" sz="2000" b="1" dirty="0" smtClean="0">
              <a:ea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551" y="1247775"/>
            <a:ext cx="87725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</a:rPr>
              <a:t>После освобождения пострадавшего от травмирующих факторов необходимо немедленно приступить к оказанию первой помощи. Меры помощи зависят от степени поражения  и состояния пострадавшего. </a:t>
            </a:r>
            <a:endParaRPr lang="ru-RU" sz="2000" b="1" dirty="0">
              <a:solidFill>
                <a:srgbClr val="0070C0"/>
              </a:solidFill>
              <a:latin typeface="Verdana" pitchFamily="34" charset="0"/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1951" y="2562225"/>
            <a:ext cx="85153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Для определения состояния пострадавшего следует: </a:t>
            </a:r>
          </a:p>
          <a:p>
            <a:pPr lvl="0"/>
            <a:r>
              <a:rPr lang="ru-RU" sz="2200" b="1" dirty="0" smtClean="0"/>
              <a:t>положить его на ровную жесткую поверхность (обеспечить доступ воздуха);</a:t>
            </a:r>
          </a:p>
          <a:p>
            <a:pPr lvl="0"/>
            <a:r>
              <a:rPr lang="ru-RU" sz="2200" b="1" dirty="0" smtClean="0"/>
              <a:t>проверить дыхание (по вздыманию грудной клетки);</a:t>
            </a:r>
          </a:p>
          <a:p>
            <a:pPr lvl="0"/>
            <a:r>
              <a:rPr lang="ru-RU" sz="2200" b="1" dirty="0" smtClean="0"/>
              <a:t>осмотреть кожные покровы (в состоянии клинической смерти кожа приобретает синюшный или серый оттенок);</a:t>
            </a:r>
          </a:p>
          <a:p>
            <a:r>
              <a:rPr lang="ru-RU" sz="2200" b="1" dirty="0" smtClean="0"/>
              <a:t>посмотреть, узкие или широкие у него зрачки глаз (расширенный зрачок и отсутствие сужения зрачка при освещении – один из признаков остановки сердца)</a:t>
            </a: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C00000"/>
                </a:solidFill>
              </a:rPr>
              <a:t>Мероприятия по определению признаков жизни и восстановлению проходимости дыхательных путей у пострадавшего</a:t>
            </a:r>
            <a:r>
              <a:rPr lang="ru-RU" sz="2100" dirty="0" smtClean="0">
                <a:solidFill>
                  <a:srgbClr val="C00000"/>
                </a:solidFill>
              </a:rPr>
              <a:t>:</a:t>
            </a:r>
            <a:endParaRPr lang="ru-RU" sz="21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51" y="2124075"/>
            <a:ext cx="851535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/>
              <a:t>определить наличие сознания у пострадавшего (отвечает на вопросы или нет);</a:t>
            </a:r>
          </a:p>
          <a:p>
            <a:pPr algn="just"/>
            <a:r>
              <a:rPr lang="ru-RU" sz="2000" b="1" dirty="0" smtClean="0"/>
              <a:t>определить наличие кровообращения путем проверки пульса на магистральных артериях (при отсутствии пульса - проведение сердечно-легочной реанимации);</a:t>
            </a:r>
          </a:p>
          <a:p>
            <a:pPr algn="just"/>
            <a:r>
              <a:rPr lang="ru-RU" sz="2000" b="1" dirty="0" smtClean="0"/>
              <a:t>запрокинуть голову пострадавшего с подъемом подбородка (при отсутствии признаков повреждения шейного отдела позвоночника);</a:t>
            </a:r>
          </a:p>
          <a:p>
            <a:pPr algn="just"/>
            <a:r>
              <a:rPr lang="ru-RU" sz="2000" b="1" dirty="0" smtClean="0"/>
              <a:t>выдвинуть нижнюю челюсть (открыть пострадавшему рот);</a:t>
            </a:r>
          </a:p>
          <a:p>
            <a:pPr algn="just"/>
            <a:r>
              <a:rPr lang="ru-RU" sz="2000" b="1" dirty="0" smtClean="0"/>
              <a:t>определить наличие дыхания с помощью слуха, зрения и осязания </a:t>
            </a:r>
            <a:r>
              <a:rPr lang="ru-RU" sz="2000" b="1" dirty="0" smtClean="0">
                <a:solidFill>
                  <a:srgbClr val="C00000"/>
                </a:solidFill>
              </a:rPr>
              <a:t>в течении 10 с</a:t>
            </a:r>
            <a:r>
              <a:rPr lang="ru-RU" sz="2000" b="1" dirty="0" smtClean="0"/>
              <a:t>.;</a:t>
            </a:r>
          </a:p>
          <a:p>
            <a:pPr algn="just"/>
            <a:r>
              <a:rPr lang="ru-RU" sz="2000" b="1" dirty="0" smtClean="0"/>
              <a:t>при наличии инородных тел (рвотные массы, вставные зубные протезы и т.д.) в полости рта - удалить;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Если пострадавший не отвечает на вопросы и неподвижен, необходимо немедленно приступить к проведению реанимационных мероприятий.</a:t>
            </a:r>
            <a:endParaRPr lang="ru-RU" sz="2000" b="1" dirty="0">
              <a:solidFill>
                <a:srgbClr val="C00000"/>
              </a:solidFill>
              <a:latin typeface="Verdana" pitchFamily="34" charset="0"/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1" y="2162175"/>
            <a:ext cx="851535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Реанимация включает в себя следующие виды операций:</a:t>
            </a:r>
          </a:p>
          <a:p>
            <a:pPr lvl="0"/>
            <a:r>
              <a:rPr lang="ru-RU" sz="2000" b="1" dirty="0" smtClean="0"/>
              <a:t>Искусственная вентиляция легких человека.</a:t>
            </a:r>
          </a:p>
          <a:p>
            <a:r>
              <a:rPr lang="ru-RU" sz="2000" b="1" dirty="0" smtClean="0"/>
              <a:t>Наружный непрямой массаж сердца.</a:t>
            </a:r>
          </a:p>
          <a:p>
            <a:r>
              <a:rPr lang="ru-RU" sz="2000" dirty="0" smtClean="0"/>
              <a:t>Прекращение кровообращения ведет к гибели коры головного мозга, которая не может существовать без постоянного поступления кислорода более 5 минут. Этот промежуток времени, в течение которого человека еще можно вернуть к жизни, называется клинической смертью.</a:t>
            </a:r>
          </a:p>
          <a:p>
            <a:r>
              <a:rPr lang="ru-RU" sz="2000" dirty="0" smtClean="0"/>
              <a:t>По истечении 5 минут клинической смерти, с гибелью мозга, наступает биологическая смерть - необратимое состояние,</a:t>
            </a:r>
          </a:p>
          <a:p>
            <a:r>
              <a:rPr lang="ru-RU" sz="2000" dirty="0" smtClean="0"/>
              <a:t>Признаки клинической смерти</a:t>
            </a:r>
          </a:p>
          <a:p>
            <a:r>
              <a:rPr lang="ru-RU" sz="2000" dirty="0" smtClean="0"/>
              <a:t>• Отсутствие сознания.</a:t>
            </a:r>
          </a:p>
          <a:p>
            <a:r>
              <a:rPr lang="ru-RU" sz="2000" dirty="0" smtClean="0"/>
              <a:t>• Отсутствие дыхания.</a:t>
            </a:r>
          </a:p>
          <a:p>
            <a:r>
              <a:rPr lang="ru-RU" sz="2000" dirty="0" smtClean="0"/>
              <a:t>• Отсутствие кровообращения.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Правила проведения сердечно-легочной реанимации: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0025" y="1628775"/>
            <a:ext cx="87820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Пострадавшего необходимо уложить на ровную жесткую поверхность, освободить грудную клетку от одежды;</a:t>
            </a:r>
          </a:p>
          <a:p>
            <a:r>
              <a:rPr lang="ru-RU" b="1" dirty="0" smtClean="0"/>
              <a:t>Найти массажную точку (в нижней трети грудины);</a:t>
            </a:r>
          </a:p>
          <a:p>
            <a:r>
              <a:rPr lang="ru-RU" b="1" dirty="0" smtClean="0"/>
              <a:t>Приступить к проведению непрямого массажа сердца и искусственного дыхания.</a:t>
            </a:r>
          </a:p>
          <a:p>
            <a:r>
              <a:rPr lang="ru-RU" b="1" dirty="0" smtClean="0"/>
              <a:t>Глубина продавливания грудной клетки -</a:t>
            </a:r>
            <a:r>
              <a:rPr lang="ru-RU" b="1" dirty="0" smtClean="0">
                <a:solidFill>
                  <a:srgbClr val="C00000"/>
                </a:solidFill>
              </a:rPr>
              <a:t> 4 - 6 см</a:t>
            </a:r>
            <a:r>
              <a:rPr lang="ru-RU" b="1" dirty="0" smtClean="0"/>
              <a:t>, </a:t>
            </a:r>
          </a:p>
          <a:p>
            <a:r>
              <a:rPr lang="ru-RU" b="1" dirty="0" smtClean="0"/>
              <a:t>частота надавливания - </a:t>
            </a:r>
            <a:r>
              <a:rPr lang="ru-RU" b="1" dirty="0" smtClean="0">
                <a:solidFill>
                  <a:srgbClr val="C00000"/>
                </a:solidFill>
              </a:rPr>
              <a:t>не менее 100 раз в минуту</a:t>
            </a:r>
            <a:r>
              <a:rPr lang="ru-RU" b="1" dirty="0" smtClean="0"/>
              <a:t>;</a:t>
            </a:r>
          </a:p>
          <a:p>
            <a:r>
              <a:rPr lang="ru-RU" b="1" dirty="0" smtClean="0"/>
              <a:t>Выполнить 30 массажных движений сердца  и два дыхательных движения (</a:t>
            </a:r>
            <a:r>
              <a:rPr lang="ru-RU" b="1" dirty="0" smtClean="0">
                <a:solidFill>
                  <a:srgbClr val="C00000"/>
                </a:solidFill>
              </a:rPr>
              <a:t>30 компрессий - 2 вдоха </a:t>
            </a:r>
            <a:r>
              <a:rPr lang="ru-RU" b="1" dirty="0" smtClean="0"/>
              <a:t>и т.д.) независимо от количества спасателей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Через каждые 2 минуты или 5 циклов (30:2) необходимо прерываться для определения пульса на 10 секунд у пострадавшего. </a:t>
            </a:r>
          </a:p>
          <a:p>
            <a:r>
              <a:rPr lang="ru-RU" b="1" dirty="0" smtClean="0"/>
              <a:t>Реанимационные мероприятия необходимо проводить до прибытия медицинского персонала, до появления у пострадавшего пульса и самостоятельного дыхания или полной физической усталости спасателя.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171575"/>
            <a:ext cx="5362575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4744591" y="3499867"/>
            <a:ext cx="288032" cy="288032"/>
          </a:xfrm>
          <a:prstGeom prst="ellipse">
            <a:avLst/>
          </a:prstGeom>
          <a:solidFill>
            <a:srgbClr val="7030A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9834306">
            <a:off x="5733081" y="2791789"/>
            <a:ext cx="2172066" cy="579820"/>
          </a:xfrm>
          <a:prstGeom prst="rightArrow">
            <a:avLst/>
          </a:prstGeom>
          <a:solidFill>
            <a:srgbClr val="7030A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7" name="Picture 3" descr="C:\Users\79236\Pictures\Картинки по Охране труда\Конспект лекций Картинки по Электоробезопасности\Картинки\Трудовой договор\Безымянный 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089025"/>
            <a:ext cx="7219950" cy="5361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05051" y="1085850"/>
            <a:ext cx="408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ВИДЫ КРОВОТЕЧЕНИЙ</a:t>
            </a: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l="35351" t="29063" r="16015" b="12500"/>
          <a:stretch>
            <a:fillRect/>
          </a:stretch>
        </p:blipFill>
        <p:spPr bwMode="auto">
          <a:xfrm>
            <a:off x="503661" y="1450632"/>
            <a:ext cx="4039764" cy="258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5157" t="29062" r="19826" b="14755"/>
          <a:stretch>
            <a:fillRect/>
          </a:stretch>
        </p:blipFill>
        <p:spPr bwMode="auto">
          <a:xfrm>
            <a:off x="4667250" y="1466849"/>
            <a:ext cx="4019550" cy="2597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 l="34766" t="28437" r="16015" b="13437"/>
          <a:stretch>
            <a:fillRect/>
          </a:stretch>
        </p:blipFill>
        <p:spPr bwMode="auto">
          <a:xfrm>
            <a:off x="522712" y="3990975"/>
            <a:ext cx="3992138" cy="2522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4676775" y="4070423"/>
            <a:ext cx="4000500" cy="3385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Arial Black" pitchFamily="34" charset="0"/>
                <a:cs typeface="Arial" charset="0"/>
              </a:rPr>
              <a:t>Паренхиматозное (внутреннее) </a:t>
            </a:r>
            <a:endParaRPr lang="ru-RU" sz="16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10" name="Рисунок 9" descr="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91100" y="4448174"/>
            <a:ext cx="3524250" cy="2047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Мероприятия по обзорному осмотру пострадавшего и временной остановке наружного кровотечения: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0975" y="2190750"/>
            <a:ext cx="87820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обзорный осмотр пострадавшего на наличие кровотечений;</a:t>
            </a:r>
          </a:p>
          <a:p>
            <a:r>
              <a:rPr lang="ru-RU" sz="2400" b="1" dirty="0" smtClean="0"/>
              <a:t>пальцевое прижатие артерии;</a:t>
            </a:r>
          </a:p>
          <a:p>
            <a:r>
              <a:rPr lang="ru-RU" sz="2400" b="1" dirty="0" smtClean="0"/>
              <a:t>наложение жгута;</a:t>
            </a:r>
          </a:p>
          <a:p>
            <a:r>
              <a:rPr lang="ru-RU" sz="2400" b="1" dirty="0" smtClean="0"/>
              <a:t>максимальное сгибание конечности в суставе;</a:t>
            </a:r>
          </a:p>
          <a:p>
            <a:r>
              <a:rPr lang="ru-RU" sz="2400" b="1" dirty="0" smtClean="0"/>
              <a:t>прямое давление на рану;</a:t>
            </a:r>
          </a:p>
          <a:p>
            <a:r>
              <a:rPr lang="ru-RU" sz="2400" b="1" dirty="0" smtClean="0"/>
              <a:t>наложение давящей повязки.</a:t>
            </a:r>
          </a:p>
          <a:p>
            <a:r>
              <a:rPr lang="ru-RU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Мероприятия по обзорному осмотру пострадавшего и временной остановке наружного кровотечения: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0975" y="2190750"/>
            <a:ext cx="8782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</a:t>
            </a:r>
          </a:p>
        </p:txBody>
      </p:sp>
      <p:pic>
        <p:nvPicPr>
          <p:cNvPr id="238597" name="Picture 5" descr="C:\Users\79236\Pictures\Screenshots\Снимок экрана (42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5041" y="1771650"/>
            <a:ext cx="3125234" cy="2322913"/>
          </a:xfrm>
          <a:prstGeom prst="rect">
            <a:avLst/>
          </a:prstGeom>
          <a:noFill/>
        </p:spPr>
      </p:pic>
      <p:pic>
        <p:nvPicPr>
          <p:cNvPr id="238598" name="Picture 6" descr="C:\Users\79236\Pictures\Screenshots\Снимок экрана (42) — копия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83631" y="1781175"/>
            <a:ext cx="2993682" cy="2247900"/>
          </a:xfrm>
          <a:prstGeom prst="rect">
            <a:avLst/>
          </a:prstGeom>
          <a:noFill/>
        </p:spPr>
      </p:pic>
      <p:pic>
        <p:nvPicPr>
          <p:cNvPr id="238599" name="Picture 7" descr="C:\Users\79236\Pictures\Картинки по Охране труда\Конспект лекций Картинки по Электоробезопасности\Картинки\Трудовой договор\Безымянный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25902"/>
            <a:ext cx="2928938" cy="2274598"/>
          </a:xfrm>
          <a:prstGeom prst="rect">
            <a:avLst/>
          </a:prstGeom>
          <a:noFill/>
        </p:spPr>
      </p:pic>
      <p:pic>
        <p:nvPicPr>
          <p:cNvPr id="238601" name="Picture 9" descr="C:\Users\79236\Pictures\Картинки по Охране труда\Конспект лекций Картинки по Электоробезопасности\Картинки\Трудовой договор\Безымянный6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024" y="4229913"/>
            <a:ext cx="5473701" cy="2208987"/>
          </a:xfrm>
          <a:prstGeom prst="rect">
            <a:avLst/>
          </a:prstGeom>
          <a:noFill/>
        </p:spPr>
      </p:pic>
      <p:pic>
        <p:nvPicPr>
          <p:cNvPr id="238602" name="Picture 10" descr="C:\Users\79236\Pictures\Картинки по Охране труда\Конспект лекций Картинки по Электоробезопасности\Картинки\Трудовой договор\Безымянный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05499" y="4222751"/>
            <a:ext cx="2857501" cy="2212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Действия по удалению инородного тела из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верхних дыхательных путей: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67250" y="2219325"/>
            <a:ext cx="365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встать позади пострадавшего;</a:t>
            </a:r>
          </a:p>
          <a:p>
            <a:r>
              <a:rPr lang="ru-RU" sz="2000" b="1" dirty="0" smtClean="0"/>
              <a:t>наклонить его вперед;</a:t>
            </a:r>
          </a:p>
          <a:p>
            <a:r>
              <a:rPr lang="ru-RU" sz="2000" b="1" dirty="0" smtClean="0"/>
              <a:t>нанести 5 резких ударов между лопатками пострадавшего основанием ладони;</a:t>
            </a:r>
          </a:p>
          <a:p>
            <a:r>
              <a:rPr lang="ru-RU" sz="2000" b="1" dirty="0" smtClean="0"/>
              <a:t>проверить не удалось ли устранить закупорку после каждого удара.</a:t>
            </a:r>
          </a:p>
        </p:txBody>
      </p:sp>
      <p:pic>
        <p:nvPicPr>
          <p:cNvPr id="6" name="Picture 2" descr="C:\Users\79236\Pictures\Картинки по Охране труда\Конспект лекций Картинки по Электоробезопасности\Картинки\Трудовой договор\Безымянный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687" y="1930583"/>
            <a:ext cx="3182937" cy="4518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0026" y="1114425"/>
            <a:ext cx="8772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Действия по удалению инородного тела из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верхних дыхательных путей:</a:t>
            </a:r>
          </a:p>
        </p:txBody>
      </p:sp>
      <p:pic>
        <p:nvPicPr>
          <p:cNvPr id="239619" name="Picture 3" descr="C:\Users\79236\Pictures\Картинки по Охране труда\Конспект лекций Картинки по Электоробезопасности\Картинки\Трудовой договор\Безымянный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706" y="1990724"/>
            <a:ext cx="4187928" cy="216217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314825" y="1937861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Если инородное тело не удалено, необходимо использовать следующий прием: встать позади пострадавшего, обхватить его руками и сцепить их в замок чуть выше его пупка и резко надавить (брюшное сдавливание или грудное у беременных и тучных людей). Повторять серию надавливаний 5 раз.</a:t>
            </a:r>
          </a:p>
          <a:p>
            <a:r>
              <a:rPr lang="ru-RU" i="1" dirty="0" smtClean="0"/>
              <a:t>Толчок двумя руками,</a:t>
            </a:r>
          </a:p>
          <a:p>
            <a:r>
              <a:rPr lang="ru-RU" i="1" dirty="0" smtClean="0"/>
              <a:t>расположенными между талией и</a:t>
            </a:r>
          </a:p>
          <a:p>
            <a:r>
              <a:rPr lang="ru-RU" i="1" dirty="0" smtClean="0"/>
              <a:t>грудной клеткой называют</a:t>
            </a:r>
          </a:p>
          <a:p>
            <a:r>
              <a:rPr lang="ru-RU" i="1" dirty="0" smtClean="0"/>
              <a:t>брюшным </a:t>
            </a:r>
            <a:r>
              <a:rPr lang="ru-RU" i="1" dirty="0" err="1" smtClean="0"/>
              <a:t>сдавлением</a:t>
            </a:r>
            <a:r>
              <a:rPr lang="ru-RU" i="1" dirty="0" smtClean="0"/>
              <a:t> или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приемом </a:t>
            </a:r>
            <a:r>
              <a:rPr lang="ru-RU" b="1" i="1" dirty="0" err="1" smtClean="0">
                <a:solidFill>
                  <a:srgbClr val="FF0000"/>
                </a:solidFill>
              </a:rPr>
              <a:t>Хаймлиха</a:t>
            </a:r>
            <a:r>
              <a:rPr lang="ru-RU" i="1" dirty="0" smtClean="0"/>
              <a:t>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2060"/>
                </a:solidFill>
              </a:rPr>
              <a:t>Первая помощь при переломах, ушибах, вывихах</a:t>
            </a:r>
            <a:endParaRPr lang="ru-RU" sz="2600" b="1" dirty="0">
              <a:solidFill>
                <a:srgbClr val="00206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0" y="1695450"/>
            <a:ext cx="876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Мероприятия по подробному осмотру пострадавшего в целях выявления признаков травм и оказанию первой помощи при них:</a:t>
            </a:r>
          </a:p>
          <a:p>
            <a:r>
              <a:rPr lang="ru-RU" sz="2000" b="1" dirty="0" smtClean="0"/>
              <a:t>	проведение осмотра головы;</a:t>
            </a:r>
          </a:p>
          <a:p>
            <a:r>
              <a:rPr lang="ru-RU" sz="2000" b="1" dirty="0" smtClean="0"/>
              <a:t>	проведение осмотра шеи;</a:t>
            </a:r>
          </a:p>
          <a:p>
            <a:r>
              <a:rPr lang="ru-RU" sz="2000" b="1" dirty="0" smtClean="0"/>
              <a:t>	проведение осмотра груди;</a:t>
            </a:r>
          </a:p>
          <a:p>
            <a:r>
              <a:rPr lang="ru-RU" sz="2000" b="1" dirty="0" smtClean="0"/>
              <a:t>	проведение осмотра спины;</a:t>
            </a:r>
          </a:p>
          <a:p>
            <a:r>
              <a:rPr lang="ru-RU" sz="2000" b="1" dirty="0" smtClean="0"/>
              <a:t>	проведение осмотра живота и таза;</a:t>
            </a:r>
          </a:p>
          <a:p>
            <a:r>
              <a:rPr lang="ru-RU" sz="2000" b="1" dirty="0" smtClean="0"/>
              <a:t>	проведение осмотра конечностей;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0025" y="4314825"/>
            <a:ext cx="86963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При переломах, вывихах необходимо провести иммобилизацию (обездвиживание) поврежденной части тела при помощи шины (стандартной или изготовленной из подручных средств - доски, рейки, палки, фанера), обернутой мягким материалом, и с помощью бинта зафиксировать ее так, чтобы обеспечить неподвижность поврежденного участка тела.</a:t>
            </a:r>
            <a:endParaRPr lang="ru-RU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2060"/>
                </a:solidFill>
              </a:rPr>
              <a:t>Первая помощь при переломах, ушибах, вывихах</a:t>
            </a:r>
            <a:endParaRPr lang="ru-RU" sz="2600" b="1" dirty="0">
              <a:solidFill>
                <a:srgbClr val="002060"/>
              </a:solidFill>
              <a:ea typeface="Verdana" pitchFamily="34" charset="0"/>
            </a:endParaRPr>
          </a:p>
        </p:txBody>
      </p:sp>
      <p:pic>
        <p:nvPicPr>
          <p:cNvPr id="263170" name="Picture 2" descr="C:\Users\79236\Pictures\Картинки по Охране труда\Конспект лекций Картинки по Электоробезопасности\Картинки\Трудовой договор\Безымянный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1076" y="1560513"/>
            <a:ext cx="7067550" cy="4860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Первая помощь при ожогах термических, химических</a:t>
            </a:r>
            <a:r>
              <a:rPr lang="ru-RU" sz="2800" dirty="0" smtClean="0"/>
              <a:t>.</a:t>
            </a:r>
            <a:endParaRPr lang="ru-RU" sz="2600" b="1" dirty="0">
              <a:solidFill>
                <a:srgbClr val="00206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" y="1504950"/>
            <a:ext cx="8763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 ожогах на тяжесть состояния влияют в основном </a:t>
            </a:r>
            <a:r>
              <a:rPr lang="ru-RU" b="1" dirty="0" smtClean="0"/>
              <a:t>площадь и глубина ожога</a:t>
            </a:r>
            <a:r>
              <a:rPr lang="ru-RU" dirty="0" smtClean="0"/>
              <a:t>. Имеет значение также наличие ожога дыхательных путей, сопутствующее отравление угарным газом, сопутствующие заболевания и травмы, возраст пострадавшего.</a:t>
            </a:r>
          </a:p>
          <a:p>
            <a:r>
              <a:rPr lang="ru-RU" dirty="0" smtClean="0"/>
              <a:t>Площадь ожога измеряется в процентах к площади поверхности тела</a:t>
            </a:r>
            <a:r>
              <a:rPr lang="ru-RU" b="1" dirty="0" smtClean="0"/>
              <a:t> Измерение площади ожогов.</a:t>
            </a:r>
            <a:r>
              <a:rPr lang="ru-RU" dirty="0" smtClean="0"/>
              <a:t>                                            </a:t>
            </a:r>
          </a:p>
          <a:p>
            <a:r>
              <a:rPr lang="ru-RU" dirty="0" smtClean="0"/>
              <a:t>Голова и шея                       9%</a:t>
            </a:r>
          </a:p>
          <a:p>
            <a:r>
              <a:rPr lang="ru-RU" dirty="0" smtClean="0"/>
              <a:t>Каждая рука                        9%</a:t>
            </a:r>
          </a:p>
          <a:p>
            <a:r>
              <a:rPr lang="ru-RU" dirty="0" smtClean="0"/>
              <a:t>Каждая нога                        9+9%</a:t>
            </a:r>
          </a:p>
          <a:p>
            <a:r>
              <a:rPr lang="ru-RU" dirty="0" smtClean="0"/>
              <a:t>Грудь и живот                     9+9%</a:t>
            </a:r>
          </a:p>
          <a:p>
            <a:r>
              <a:rPr lang="ru-RU" dirty="0" smtClean="0"/>
              <a:t>Спина и ягодицы                18%</a:t>
            </a:r>
          </a:p>
          <a:p>
            <a:r>
              <a:rPr lang="ru-RU" i="1" dirty="0" smtClean="0"/>
              <a:t>Измерение площади ожогов у взрослых принято называть</a:t>
            </a:r>
            <a:endParaRPr lang="ru-RU" dirty="0" smtClean="0"/>
          </a:p>
          <a:p>
            <a:r>
              <a:rPr lang="ru-RU" i="1" dirty="0" smtClean="0"/>
              <a:t>«методом девяток».</a:t>
            </a:r>
            <a:endParaRPr lang="ru-RU" dirty="0" smtClean="0"/>
          </a:p>
          <a:p>
            <a:r>
              <a:rPr lang="ru-RU" b="1" dirty="0" smtClean="0"/>
              <a:t>Глубина ожога измеряется в трех степенях**</a:t>
            </a:r>
            <a:endParaRPr lang="ru-RU" dirty="0" smtClean="0"/>
          </a:p>
          <a:p>
            <a:r>
              <a:rPr lang="ru-RU" dirty="0" smtClean="0"/>
              <a:t> I степень - краснота и отечность кожи (солнечные ожоги).</a:t>
            </a:r>
          </a:p>
          <a:p>
            <a:r>
              <a:rPr lang="ru-RU" dirty="0" smtClean="0"/>
              <a:t> II степень - то же плюс пузыри с прозрачной жидкостью (ожоги кипятком).</a:t>
            </a:r>
          </a:p>
          <a:p>
            <a:r>
              <a:rPr lang="ru-RU" dirty="0" smtClean="0"/>
              <a:t> III степень – образование </a:t>
            </a:r>
            <a:r>
              <a:rPr lang="ru-RU" b="1" dirty="0" smtClean="0"/>
              <a:t>струпа </a:t>
            </a:r>
            <a:r>
              <a:rPr lang="ru-RU" dirty="0" smtClean="0"/>
              <a:t>- плотной корки от желтого до темно коричневого цвета (ожоги пламенем).</a:t>
            </a: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Первая помощь при ожогах термических, химических</a:t>
            </a:r>
            <a:r>
              <a:rPr lang="ru-RU" sz="2800" dirty="0" smtClean="0"/>
              <a:t>.</a:t>
            </a:r>
            <a:endParaRPr lang="ru-RU" sz="2600" b="1" dirty="0">
              <a:solidFill>
                <a:srgbClr val="00206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" y="1514475"/>
            <a:ext cx="8763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Раннее охлаждение ожога водой с температурой 8-20°С в течение 20-30 мин или до прибытия скорой медицинской помощи. Наложение на обожженное место стерильную повязку. Обширные ожоги допускается закрывать чистой тканью (простыни, пеленки), чистыми частями одежды (рубашка, платье), в крайних случаях оставлять рану незакрытой.</a:t>
            </a:r>
          </a:p>
          <a:p>
            <a:pPr algn="just"/>
            <a:r>
              <a:rPr lang="ru-RU" sz="2400" dirty="0" smtClean="0"/>
              <a:t>При ожогах третьей степени следует на обожженное место наложить стерильную повязку и немедленно отправить пострадавшего в ближайшее медицинское учреждение. При глубоких (III степени) ожогах не допускать охлаждения неповрежденной кожи - холод через повязку!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Первая помощь при переохлаждении, отморожениях.</a:t>
            </a:r>
            <a:endParaRPr lang="ru-RU" sz="2400" b="1" dirty="0">
              <a:solidFill>
                <a:srgbClr val="0070C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" y="1514475"/>
            <a:ext cx="87630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Общее переохлаждение (гипотермия)</a:t>
            </a:r>
          </a:p>
          <a:p>
            <a:r>
              <a:rPr lang="ru-RU" b="1" dirty="0" smtClean="0"/>
              <a:t>I степень</a:t>
            </a:r>
            <a:r>
              <a:rPr lang="ru-RU" dirty="0" smtClean="0"/>
              <a:t> (</a:t>
            </a:r>
            <a:r>
              <a:rPr lang="ru-RU" b="1" dirty="0" smtClean="0"/>
              <a:t>легкое переохлаждение</a:t>
            </a:r>
            <a:r>
              <a:rPr lang="ru-RU" dirty="0" smtClean="0"/>
              <a:t> или защитная фаза)</a:t>
            </a:r>
          </a:p>
          <a:p>
            <a:r>
              <a:rPr lang="ru-RU" dirty="0" smtClean="0"/>
              <a:t>• Температура тела 36 - 34°С</a:t>
            </a:r>
          </a:p>
          <a:p>
            <a:r>
              <a:rPr lang="ru-RU" b="1" dirty="0" smtClean="0"/>
              <a:t>II степень</a:t>
            </a:r>
            <a:r>
              <a:rPr lang="ru-RU" dirty="0" smtClean="0"/>
              <a:t> (</a:t>
            </a:r>
            <a:r>
              <a:rPr lang="ru-RU" b="1" dirty="0" smtClean="0"/>
              <a:t>среднее переохлаждение</a:t>
            </a:r>
            <a:r>
              <a:rPr lang="ru-RU" dirty="0" smtClean="0"/>
              <a:t> или фаза истощения)</a:t>
            </a:r>
          </a:p>
          <a:p>
            <a:r>
              <a:rPr lang="ru-RU" dirty="0" smtClean="0"/>
              <a:t>• Температура тела 34 - 30°С</a:t>
            </a:r>
          </a:p>
          <a:p>
            <a:r>
              <a:rPr lang="ru-RU" b="1" dirty="0" smtClean="0"/>
              <a:t>III степень</a:t>
            </a:r>
            <a:r>
              <a:rPr lang="ru-RU" dirty="0" smtClean="0"/>
              <a:t> (</a:t>
            </a:r>
            <a:r>
              <a:rPr lang="ru-RU" b="1" dirty="0" smtClean="0"/>
              <a:t>тяжелое переохлаждение</a:t>
            </a:r>
            <a:r>
              <a:rPr lang="ru-RU" dirty="0" smtClean="0"/>
              <a:t> или коматозная фаза)</a:t>
            </a:r>
          </a:p>
          <a:p>
            <a:r>
              <a:rPr lang="ru-RU" dirty="0" smtClean="0"/>
              <a:t>• Температура тела 30 - 27°С</a:t>
            </a:r>
          </a:p>
          <a:p>
            <a:r>
              <a:rPr lang="ru-RU" dirty="0" smtClean="0"/>
              <a:t>При снижении температуры до 28°С возможна остановка сердца</a:t>
            </a:r>
          </a:p>
          <a:p>
            <a:r>
              <a:rPr lang="ru-RU" dirty="0" smtClean="0"/>
              <a:t>При переохлаждении (озноб, мышечная дрожь, заторможенность, посинение или побледнение губ, снижение температуры тела) пострадавшего необходимо доставить в теплое помещение, затем снять одежду и растереть тело, одеть теплую сухую одежду или укрыть теплым одеялом, дать теплое сладкое питье.</a:t>
            </a:r>
          </a:p>
          <a:p>
            <a:r>
              <a:rPr lang="ru-RU" sz="1600" dirty="0" smtClean="0"/>
              <a:t>Главные правила предупреждения отморожений: на морозе нужно находиться </a:t>
            </a:r>
            <a:r>
              <a:rPr lang="ru-RU" sz="1600" b="1" dirty="0" smtClean="0"/>
              <a:t>сытым, сухим и тепло одетым. </a:t>
            </a:r>
            <a:r>
              <a:rPr lang="ru-RU" sz="1600" dirty="0" smtClean="0"/>
              <a:t>При онемении или побледнении открытых частей тела (нос, щеки) согреть их теплыми ладонями. При болях в пальцах рук или ног – активно шевелить пальцами, подумать о смене обуви на менее тесную или более теплую.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При глубоких отморожениях наложить на пораженную конечность теплоизолирующую повязку </a:t>
            </a:r>
            <a:r>
              <a:rPr lang="ru-RU" dirty="0" smtClean="0"/>
              <a:t>(укутать шарфом, шерстяной тканью, свитером).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Первая помощь при отравлениях</a:t>
            </a:r>
            <a:endParaRPr lang="ru-RU" sz="2800" b="1" dirty="0">
              <a:solidFill>
                <a:srgbClr val="0070C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" y="1514475"/>
            <a:ext cx="8763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При отравлении недоброкачественными пищевыми продуктами следует вызвать у пострадавшего искусственную рвоту и промыть желудок, при этом дать ему выпить большое количество (до 6 - 10 стаканов) теплой воды. По возможности дать активированный уголь (30 г) при полостных отравлениях.</a:t>
            </a:r>
          </a:p>
          <a:p>
            <a:pPr algn="just"/>
            <a:r>
              <a:rPr lang="ru-RU" sz="2400" b="1" dirty="0" smtClean="0"/>
              <a:t>При отравлениях газами недопустимо:</a:t>
            </a:r>
          </a:p>
          <a:p>
            <a:pPr algn="just"/>
            <a:r>
              <a:rPr lang="ru-RU" sz="2400" b="1" dirty="0" smtClean="0"/>
              <a:t>употребление молока, кефира, растительных и животных жиров, так как они усиливают всасывание яда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Транспортное положение </a:t>
            </a:r>
            <a:endParaRPr lang="ru-RU" sz="3200" b="1" dirty="0">
              <a:solidFill>
                <a:srgbClr val="0070C0"/>
              </a:solidFill>
              <a:ea typeface="Verdan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600" y="1695450"/>
            <a:ext cx="8763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Транспортное положение </a:t>
            </a:r>
            <a:r>
              <a:rPr lang="ru-RU" sz="2400" dirty="0" smtClean="0"/>
              <a:t>- это положение, которое нужно придать пострадавшему на время ожидания вызванной бригады скорой медицинской помощи (лёжа, полулёжа, сидя, валик под ноги, валик под коленями). Транспортное положение зависит от характера повреждения и тяжести состояния пострадавшего. Правильный выбор этого положения облегчает страдания и улучшает состояние человека, получившего травму.</a:t>
            </a:r>
            <a:endParaRPr lang="ru-RU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Content Placeholder 1"/>
          <p:cNvSpPr>
            <a:spLocks/>
          </p:cNvSpPr>
          <p:nvPr/>
        </p:nvSpPr>
        <p:spPr bwMode="auto">
          <a:xfrm>
            <a:off x="214313" y="1171575"/>
            <a:ext cx="86582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008" tIns="32004" rIns="64008" bIns="32004"/>
          <a:lstStyle/>
          <a:p>
            <a:pPr lvl="1">
              <a:buFont typeface="Arial" pitchFamily="34" charset="0"/>
              <a:buNone/>
            </a:pPr>
            <a:endParaRPr lang="ru-RU" altLang="ru-RU"/>
          </a:p>
        </p:txBody>
      </p:sp>
      <p:sp>
        <p:nvSpPr>
          <p:cNvPr id="13317" name="Title 2"/>
          <p:cNvSpPr>
            <a:spLocks/>
          </p:cNvSpPr>
          <p:nvPr/>
        </p:nvSpPr>
        <p:spPr bwMode="auto">
          <a:xfrm>
            <a:off x="0" y="0"/>
            <a:ext cx="9144000" cy="1095270"/>
          </a:xfrm>
          <a:prstGeom prst="rect">
            <a:avLst/>
          </a:prstGeom>
          <a:noFill/>
          <a:ln>
            <a:noFill/>
          </a:ln>
          <a:extLst/>
        </p:spPr>
        <p:txBody>
          <a:bodyPr lIns="64008" tIns="32004" rIns="64008" bIns="32004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anose="020B0604030504040204" pitchFamily="34" charset="0"/>
            </a:endParaRPr>
          </a:p>
          <a:p>
            <a:pPr algn="ctr"/>
            <a:endParaRPr lang="ru-RU" sz="3200" b="1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1543" y="1061040"/>
            <a:ext cx="87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Транспортное положение </a:t>
            </a:r>
            <a:endParaRPr lang="ru-RU" sz="3200" b="1" dirty="0">
              <a:solidFill>
                <a:srgbClr val="0070C0"/>
              </a:solidFill>
              <a:ea typeface="Verdana" pitchFamily="34" charset="0"/>
            </a:endParaRPr>
          </a:p>
        </p:txBody>
      </p:sp>
      <p:pic>
        <p:nvPicPr>
          <p:cNvPr id="264194" name="Picture 2" descr="C:\Users\79236\Pictures\Картинки по Охране труда\Конспект лекций Картинки по Электоробезопасности\Картинки\Трудовой договор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014" y="2000249"/>
            <a:ext cx="4202111" cy="3609975"/>
          </a:xfrm>
          <a:prstGeom prst="rect">
            <a:avLst/>
          </a:prstGeom>
          <a:noFill/>
        </p:spPr>
      </p:pic>
      <p:pic>
        <p:nvPicPr>
          <p:cNvPr id="264196" name="Picture 4" descr="C:\Users\79236\Pictures\Картинки по Охране труда\Конспект лекций Картинки по Электоробезопасности\Картинки\Трудовой договор\Безымянный 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9950" y="4010025"/>
            <a:ext cx="4102100" cy="2443163"/>
          </a:xfrm>
          <a:prstGeom prst="rect">
            <a:avLst/>
          </a:prstGeom>
          <a:noFill/>
        </p:spPr>
      </p:pic>
      <p:pic>
        <p:nvPicPr>
          <p:cNvPr id="264197" name="Picture 5" descr="C:\Users\79236\Pictures\Картинки по Охране труда\Конспект лекций Картинки по Электоробезопасности\Картинки\Трудовой договор\Безымянный 1 — копия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6749" y="1737503"/>
            <a:ext cx="4335463" cy="2291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8" y="236740"/>
            <a:ext cx="9154047" cy="4205883"/>
          </a:xfrm>
          <a:prstGeom prst="rect">
            <a:avLst/>
          </a:prstGeom>
        </p:spPr>
      </p:pic>
      <p:pic>
        <p:nvPicPr>
          <p:cNvPr id="219139" name="Picture 14" descr="C:\Natarius\RZD 2012\Форма хоккеистов\вставка красны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49625"/>
            <a:ext cx="91440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Subtitle 6"/>
          <p:cNvSpPr>
            <a:spLocks/>
          </p:cNvSpPr>
          <p:nvPr/>
        </p:nvSpPr>
        <p:spPr bwMode="auto">
          <a:xfrm>
            <a:off x="242888" y="4583113"/>
            <a:ext cx="8615362" cy="7604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6" name="Title 5"/>
          <p:cNvSpPr>
            <a:spLocks/>
          </p:cNvSpPr>
          <p:nvPr/>
        </p:nvSpPr>
        <p:spPr bwMode="auto">
          <a:xfrm>
            <a:off x="498648" y="3349625"/>
            <a:ext cx="6667500" cy="111319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0" hangingPunct="0">
              <a:buFont typeface="Arial" charset="0"/>
              <a:buNone/>
              <a:defRPr/>
            </a:pPr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Организационно-правовые аспекты оказания первой помощи</a:t>
            </a:r>
            <a:endParaRPr lang="ru-RU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0560" y="4666057"/>
            <a:ext cx="5046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ea typeface="ＭＳ Ｐゴシック"/>
                <a:cs typeface="ＭＳ Ｐゴシック"/>
              </a:rPr>
              <a:t>Тайгинское подразделение Зап-Сиб УЦПК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0560" y="5463820"/>
            <a:ext cx="3966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ea typeface="Arial Unicode MS" panose="020B0604020202020204" pitchFamily="34" charset="-128"/>
              </a:rPr>
              <a:t>Андрианов Евгений Владимирович</a:t>
            </a:r>
            <a:endParaRPr lang="ru-RU" i="1" dirty="0">
              <a:ea typeface="Arial Unicode MS" panose="020B060402020202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7003</TotalTime>
  <Words>1499</Words>
  <Application>Microsoft Office PowerPoint</Application>
  <PresentationFormat>Экран (4:3)</PresentationFormat>
  <Paragraphs>174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Городская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freelance</dc:creator>
  <cp:lastModifiedBy>Алина Андрианова</cp:lastModifiedBy>
  <cp:revision>625</cp:revision>
  <dcterms:created xsi:type="dcterms:W3CDTF">2010-06-10T07:47:26Z</dcterms:created>
  <dcterms:modified xsi:type="dcterms:W3CDTF">2024-01-14T12:39:48Z</dcterms:modified>
</cp:coreProperties>
</file>