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8" r:id="rId2"/>
    <p:sldId id="313" r:id="rId3"/>
    <p:sldId id="316" r:id="rId4"/>
    <p:sldId id="320" r:id="rId5"/>
    <p:sldId id="317" r:id="rId6"/>
    <p:sldId id="318" r:id="rId7"/>
    <p:sldId id="322" r:id="rId8"/>
    <p:sldId id="323" r:id="rId9"/>
    <p:sldId id="324" r:id="rId10"/>
    <p:sldId id="325" r:id="rId11"/>
    <p:sldId id="326" r:id="rId12"/>
    <p:sldId id="328" r:id="rId13"/>
    <p:sldId id="329" r:id="rId14"/>
    <p:sldId id="272"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363636"/>
    <a:srgbClr val="0FC157"/>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28" autoAdjust="0"/>
    <p:restoredTop sz="94660"/>
  </p:normalViewPr>
  <p:slideViewPr>
    <p:cSldViewPr>
      <p:cViewPr varScale="1">
        <p:scale>
          <a:sx n="72" d="100"/>
          <a:sy n="72" d="100"/>
        </p:scale>
        <p:origin x="1152"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8" name="Picture 7" descr="Brickwork-SD-R1acrop.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useBgFill="1">
        <p:nvSpPr>
          <p:cNvPr id="13" name="Freeform 12"/>
          <p:cNvSpPr/>
          <p:nvPr/>
        </p:nvSpPr>
        <p:spPr>
          <a:xfrm>
            <a:off x="-8467" y="-16933"/>
            <a:ext cx="8754534" cy="6451600"/>
          </a:xfrm>
          <a:custGeom>
            <a:avLst/>
            <a:gdLst/>
            <a:ahLst/>
            <a:cxnLst/>
            <a:rect l="l" t="t" r="r" b="b"/>
            <a:pathLst>
              <a:path w="8754534" h="6451600">
                <a:moveTo>
                  <a:pt x="8373534" y="0"/>
                </a:moveTo>
                <a:lnTo>
                  <a:pt x="8754534" y="5994400"/>
                </a:lnTo>
                <a:lnTo>
                  <a:pt x="0" y="6451600"/>
                </a:lnTo>
                <a:lnTo>
                  <a:pt x="0" y="0"/>
                </a:lnTo>
                <a:lnTo>
                  <a:pt x="8373534" y="0"/>
                </a:lnTo>
                <a:close/>
              </a:path>
            </a:pathLst>
          </a:cu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10379" y="4445000"/>
            <a:ext cx="8464695" cy="1715811"/>
          </a:xfrm>
          <a:custGeom>
            <a:avLst/>
            <a:gdLst/>
            <a:ahLst/>
            <a:cxnLst/>
            <a:rect l="l" t="t" r="r" b="b"/>
            <a:pathLst>
              <a:path w="8428428" h="1878553">
                <a:moveTo>
                  <a:pt x="0" y="438229"/>
                </a:moveTo>
                <a:lnTo>
                  <a:pt x="8343246" y="0"/>
                </a:lnTo>
                <a:lnTo>
                  <a:pt x="8428428" y="1424838"/>
                </a:lnTo>
                <a:lnTo>
                  <a:pt x="7515" y="1878553"/>
                </a:lnTo>
                <a:lnTo>
                  <a:pt x="0" y="438229"/>
                </a:lnTo>
                <a:close/>
              </a:path>
            </a:pathLst>
          </a:cu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9" name="Freeform 28"/>
          <p:cNvSpPr/>
          <p:nvPr/>
        </p:nvSpPr>
        <p:spPr>
          <a:xfrm>
            <a:off x="-2864" y="0"/>
            <a:ext cx="5811235" cy="321615"/>
          </a:xfrm>
          <a:custGeom>
            <a:avLst/>
            <a:gdLst/>
            <a:ahLst/>
            <a:cxnLst/>
            <a:rect l="l" t="t" r="r" b="b"/>
            <a:pathLst>
              <a:path w="5811235" h="321615">
                <a:moveTo>
                  <a:pt x="0" y="0"/>
                </a:moveTo>
                <a:lnTo>
                  <a:pt x="5811235" y="0"/>
                </a:lnTo>
                <a:lnTo>
                  <a:pt x="1" y="321615"/>
                </a:lnTo>
                <a:cubicBezTo>
                  <a:pt x="1" y="214410"/>
                  <a:pt x="0" y="107205"/>
                  <a:pt x="0" y="0"/>
                </a:cubicBezTo>
                <a:close/>
              </a:path>
            </a:pathLst>
          </a:cu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30" name="Freeform 29"/>
          <p:cNvSpPr/>
          <p:nvPr/>
        </p:nvSpPr>
        <p:spPr>
          <a:xfrm rot="21420000">
            <a:off x="-170768" y="213023"/>
            <a:ext cx="8480534" cy="5746008"/>
          </a:xfrm>
          <a:custGeom>
            <a:avLst/>
            <a:gdLst/>
            <a:ahLst/>
            <a:cxnLst/>
            <a:rect l="l" t="t" r="r" b="b"/>
            <a:pathLst>
              <a:path w="11307378" h="5746008">
                <a:moveTo>
                  <a:pt x="11270997" y="0"/>
                </a:moveTo>
                <a:lnTo>
                  <a:pt x="11307378" y="5746008"/>
                </a:lnTo>
                <a:lnTo>
                  <a:pt x="1" y="574313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451416" y="668338"/>
            <a:ext cx="7533524" cy="2766528"/>
          </a:xfrm>
        </p:spPr>
        <p:txBody>
          <a:bodyPr anchor="b">
            <a:normAutofit/>
          </a:bodyPr>
          <a:lstStyle>
            <a:lvl1pPr algn="r">
              <a:defRPr sz="7200"/>
            </a:lvl1pPr>
          </a:lstStyle>
          <a:p>
            <a:r>
              <a:rPr lang="ru-RU"/>
              <a:t>Образец заголовка</a:t>
            </a:r>
            <a:endParaRPr lang="en-US" dirty="0"/>
          </a:p>
        </p:txBody>
      </p:sp>
      <p:sp>
        <p:nvSpPr>
          <p:cNvPr id="3" name="Subtitle 2"/>
          <p:cNvSpPr>
            <a:spLocks noGrp="1"/>
          </p:cNvSpPr>
          <p:nvPr>
            <p:ph type="subTitle" idx="1"/>
          </p:nvPr>
        </p:nvSpPr>
        <p:spPr>
          <a:xfrm rot="21420000">
            <a:off x="554462" y="3446830"/>
            <a:ext cx="7512060" cy="550333"/>
          </a:xfrm>
        </p:spPr>
        <p:txBody>
          <a:bodyPr anchor="t">
            <a:noAutofit/>
          </a:bodyPr>
          <a:lstStyle>
            <a:lvl1pPr marL="0" indent="0" algn="r">
              <a:buNone/>
              <a:defRPr sz="24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rot="21420000">
            <a:off x="3669071" y="4714242"/>
            <a:ext cx="4607740" cy="942356"/>
          </a:xfrm>
        </p:spPr>
        <p:txBody>
          <a:bodyPr/>
          <a:lstStyle>
            <a:lvl1pPr algn="ctr">
              <a:defRPr sz="4200">
                <a:solidFill>
                  <a:schemeClr val="accent2">
                    <a:lumMod val="50000"/>
                  </a:schemeClr>
                </a:solidFill>
              </a:defRPr>
            </a:lvl1pPr>
          </a:lstStyle>
          <a:p>
            <a:fld id="{7EAF463A-BC7C-46EE-9F1E-7F377CCA4891}" type="datetimeFigureOut">
              <a:rPr lang="en-US" smtClean="0"/>
              <a:pPr/>
              <a:t>9/16/2025</a:t>
            </a:fld>
            <a:endParaRPr lang="en-US"/>
          </a:p>
        </p:txBody>
      </p:sp>
      <p:sp>
        <p:nvSpPr>
          <p:cNvPr id="5" name="Footer Placeholder 4"/>
          <p:cNvSpPr>
            <a:spLocks noGrp="1"/>
          </p:cNvSpPr>
          <p:nvPr>
            <p:ph type="ftr" sz="quarter" idx="11"/>
          </p:nvPr>
        </p:nvSpPr>
        <p:spPr>
          <a:xfrm rot="21420000">
            <a:off x="-9144" y="4956048"/>
            <a:ext cx="2990088" cy="914400"/>
          </a:xfrm>
          <a:noFill/>
        </p:spPr>
        <p:txBody>
          <a:bodyPr wrap="square" rtlCol="0">
            <a:spAutoFit/>
          </a:bodyPr>
          <a:lstStyle>
            <a:lvl1pPr>
              <a:defRPr lang="en-US" sz="4200" dirty="0"/>
            </a:lvl1pPr>
          </a:lstStyle>
          <a:p>
            <a:endParaRPr lang="en-US"/>
          </a:p>
        </p:txBody>
      </p:sp>
      <p:sp>
        <p:nvSpPr>
          <p:cNvPr id="6" name="Slide Number Placeholder 5"/>
          <p:cNvSpPr>
            <a:spLocks noGrp="1"/>
          </p:cNvSpPr>
          <p:nvPr>
            <p:ph type="sldNum" sz="quarter" idx="12"/>
          </p:nvPr>
        </p:nvSpPr>
        <p:spPr>
          <a:xfrm rot="21420000">
            <a:off x="7401518" y="3819948"/>
            <a:ext cx="680390" cy="498470"/>
          </a:xfrm>
        </p:spPr>
        <p:txBody>
          <a:bodyPr/>
          <a:lstStyle>
            <a:lvl1pPr>
              <a:defRPr sz="2400">
                <a:solidFill>
                  <a:schemeClr val="tx1">
                    <a:lumMod val="75000"/>
                    <a:lumOff val="25000"/>
                  </a:schemeClr>
                </a:solidFill>
              </a:defRPr>
            </a:lvl1pPr>
          </a:lstStyle>
          <a:p>
            <a:fld id="{A483448D-3A78-4528-A469-B745A65DA480}" type="slidenum">
              <a:rPr lang="en-US" smtClean="0"/>
              <a:pPr/>
              <a:t>‹#›</a:t>
            </a:fld>
            <a:endParaRPr lang="en-US"/>
          </a:p>
        </p:txBody>
      </p:sp>
      <p:sp>
        <p:nvSpPr>
          <p:cNvPr id="33" name="5-Point Star 32"/>
          <p:cNvSpPr/>
          <p:nvPr/>
        </p:nvSpPr>
        <p:spPr>
          <a:xfrm rot="21420000">
            <a:off x="3121951" y="5057183"/>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909395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12" name="Content Placeholder 2"/>
          <p:cNvSpPr>
            <a:spLocks noGrp="1"/>
          </p:cNvSpPr>
          <p:nvPr>
            <p:ph sz="quarter" idx="13"/>
          </p:nvPr>
        </p:nvSpPr>
        <p:spPr>
          <a:xfrm>
            <a:off x="514351" y="2063396"/>
            <a:ext cx="7796030" cy="331118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7EAF463A-BC7C-46EE-9F1E-7F377CCA4891}" type="datetimeFigureOut">
              <a:rPr lang="en-US" smtClean="0"/>
              <a:pPr/>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1681472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14351" y="685801"/>
            <a:ext cx="7796030" cy="3193487"/>
          </a:xfrm>
        </p:spPr>
        <p:txBody>
          <a:bodyPr anchor="b">
            <a:normAutofit/>
          </a:bodyPr>
          <a:lstStyle>
            <a:lvl1pPr algn="l">
              <a:defRPr sz="5400"/>
            </a:lvl1pPr>
          </a:lstStyle>
          <a:p>
            <a:r>
              <a:rPr lang="ru-RU"/>
              <a:t>Образец заголовка</a:t>
            </a:r>
            <a:endParaRPr lang="en-US" dirty="0"/>
          </a:p>
        </p:txBody>
      </p:sp>
      <p:sp>
        <p:nvSpPr>
          <p:cNvPr id="3" name="Text Placeholder 2"/>
          <p:cNvSpPr>
            <a:spLocks noGrp="1"/>
          </p:cNvSpPr>
          <p:nvPr>
            <p:ph type="body" idx="1"/>
          </p:nvPr>
        </p:nvSpPr>
        <p:spPr>
          <a:xfrm>
            <a:off x="514351" y="3742267"/>
            <a:ext cx="7796030"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7EAF463A-BC7C-46EE-9F1E-7F377CCA4891}" type="datetimeFigureOut">
              <a:rPr lang="en-US" smtClean="0"/>
              <a:pPr/>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37556997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514351" y="685800"/>
            <a:ext cx="7797662" cy="1158140"/>
          </a:xfrm>
        </p:spPr>
        <p:txBody>
          <a:bodyPr/>
          <a:lstStyle/>
          <a:p>
            <a:r>
              <a:rPr lang="ru-RU"/>
              <a:t>Образец заголовка</a:t>
            </a:r>
            <a:endParaRPr lang="en-US" dirty="0"/>
          </a:p>
        </p:txBody>
      </p:sp>
      <p:sp>
        <p:nvSpPr>
          <p:cNvPr id="12" name="Content Placeholder 2"/>
          <p:cNvSpPr>
            <a:spLocks noGrp="1"/>
          </p:cNvSpPr>
          <p:nvPr>
            <p:ph sz="quarter" idx="13"/>
          </p:nvPr>
        </p:nvSpPr>
        <p:spPr>
          <a:xfrm>
            <a:off x="514350" y="2063396"/>
            <a:ext cx="3816536" cy="3311189"/>
          </a:xfrm>
        </p:spPr>
        <p:txBody>
          <a:bodyPr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3" name="Content Placeholder 3"/>
          <p:cNvSpPr>
            <a:spLocks noGrp="1"/>
          </p:cNvSpPr>
          <p:nvPr>
            <p:ph sz="quarter" idx="14"/>
          </p:nvPr>
        </p:nvSpPr>
        <p:spPr>
          <a:xfrm>
            <a:off x="4495478" y="2063396"/>
            <a:ext cx="3814904" cy="3311189"/>
          </a:xfrm>
        </p:spPr>
        <p:txBody>
          <a:bodyPr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7EAF463A-BC7C-46EE-9F1E-7F377CCA4891}" type="datetimeFigureOut">
              <a:rPr lang="en-US" smtClean="0"/>
              <a:pPr/>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4025541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514351" y="685800"/>
            <a:ext cx="7796030" cy="1158140"/>
          </a:xfrm>
        </p:spPr>
        <p:txBody>
          <a:bodyPr/>
          <a:lstStyle/>
          <a:p>
            <a:r>
              <a:rPr lang="ru-RU"/>
              <a:t>Образец заголовка</a:t>
            </a:r>
            <a:endParaRPr lang="en-US" dirty="0"/>
          </a:p>
        </p:txBody>
      </p:sp>
      <p:sp>
        <p:nvSpPr>
          <p:cNvPr id="3" name="Text Placeholder 2"/>
          <p:cNvSpPr>
            <a:spLocks noGrp="1"/>
          </p:cNvSpPr>
          <p:nvPr>
            <p:ph type="body" idx="1"/>
          </p:nvPr>
        </p:nvSpPr>
        <p:spPr>
          <a:xfrm>
            <a:off x="739569" y="2063396"/>
            <a:ext cx="3591317"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Content Placeholder 3"/>
          <p:cNvSpPr>
            <a:spLocks noGrp="1"/>
          </p:cNvSpPr>
          <p:nvPr>
            <p:ph sz="quarter" idx="13"/>
          </p:nvPr>
        </p:nvSpPr>
        <p:spPr>
          <a:xfrm>
            <a:off x="514352" y="2861733"/>
            <a:ext cx="3816534" cy="2512852"/>
          </a:xfrm>
        </p:spPr>
        <p:txBody>
          <a:bodyPr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715340" y="2063396"/>
            <a:ext cx="359667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3" name="Content Placeholder 5"/>
          <p:cNvSpPr>
            <a:spLocks noGrp="1"/>
          </p:cNvSpPr>
          <p:nvPr>
            <p:ph sz="quarter" idx="14"/>
          </p:nvPr>
        </p:nvSpPr>
        <p:spPr>
          <a:xfrm>
            <a:off x="4495477" y="2861733"/>
            <a:ext cx="3816535" cy="2512852"/>
          </a:xfrm>
        </p:spPr>
        <p:txBody>
          <a:bodyPr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7EAF463A-BC7C-46EE-9F1E-7F377CCA4891}" type="datetimeFigureOut">
              <a:rPr lang="en-US" smtClean="0"/>
              <a:pPr/>
              <a:t>9/16/2025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184301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7EAF463A-BC7C-46EE-9F1E-7F377CCA4891}" type="datetimeFigureOut">
              <a:rPr lang="en-US" smtClean="0"/>
              <a:pPr/>
              <a:t>9/16/2025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789225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F463A-BC7C-46EE-9F1E-7F377CCA4891}" type="datetimeFigureOut">
              <a:rPr lang="en-US" smtClean="0"/>
              <a:pPr/>
              <a:t>9/16/2025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1171001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20232" y="685800"/>
            <a:ext cx="3095145" cy="2023252"/>
          </a:xfrm>
        </p:spPr>
        <p:txBody>
          <a:bodyPr anchor="b">
            <a:normAutofit/>
          </a:bodyPr>
          <a:lstStyle>
            <a:lvl1pPr algn="ctr">
              <a:defRPr sz="3600"/>
            </a:lvl1pPr>
          </a:lstStyle>
          <a:p>
            <a:r>
              <a:rPr lang="ru-RU"/>
              <a:t>Образец заголовка</a:t>
            </a:r>
            <a:endParaRPr lang="en-US" dirty="0"/>
          </a:p>
        </p:txBody>
      </p:sp>
      <p:sp>
        <p:nvSpPr>
          <p:cNvPr id="10" name="Content Placeholder 2"/>
          <p:cNvSpPr>
            <a:spLocks noGrp="1"/>
          </p:cNvSpPr>
          <p:nvPr>
            <p:ph sz="quarter" idx="13"/>
          </p:nvPr>
        </p:nvSpPr>
        <p:spPr>
          <a:xfrm>
            <a:off x="3784600" y="685801"/>
            <a:ext cx="4525781" cy="468878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520232" y="2709053"/>
            <a:ext cx="3095146"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7EAF463A-BC7C-46EE-9F1E-7F377CCA4891}" type="datetimeFigureOut">
              <a:rPr lang="en-US" smtClean="0"/>
              <a:pPr/>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1467093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14351" y="685800"/>
            <a:ext cx="4408172" cy="2023252"/>
          </a:xfrm>
        </p:spPr>
        <p:txBody>
          <a:bodyPr anchor="b">
            <a:normAutofit/>
          </a:bodyPr>
          <a:lstStyle>
            <a:lvl1pPr algn="ctr">
              <a:defRPr sz="36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147740" y="1"/>
            <a:ext cx="3162641"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514351" y="2709053"/>
            <a:ext cx="440817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7EAF463A-BC7C-46EE-9F1E-7F377CCA4891}" type="datetimeFigureOut">
              <a:rPr lang="en-US" smtClean="0"/>
              <a:pPr/>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1063654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14350" y="4106333"/>
            <a:ext cx="7796031" cy="588846"/>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14351" y="685800"/>
            <a:ext cx="7794385"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514335" y="4702923"/>
            <a:ext cx="7796046"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7EAF463A-BC7C-46EE-9F1E-7F377CCA4891}" type="datetimeFigureOut">
              <a:rPr lang="en-US" smtClean="0"/>
              <a:pPr/>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1524442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514351" y="685801"/>
            <a:ext cx="7797677" cy="3194903"/>
          </a:xfrm>
        </p:spPr>
        <p:txBody>
          <a:bodyPr anchor="ctr">
            <a:normAutofit/>
          </a:bodyPr>
          <a:lstStyle>
            <a:lvl1pPr algn="ctr">
              <a:defRPr sz="4800"/>
            </a:lvl1pPr>
          </a:lstStyle>
          <a:p>
            <a:r>
              <a:rPr lang="ru-RU"/>
              <a:t>Образец заголовка</a:t>
            </a:r>
            <a:endParaRPr lang="en-US" dirty="0"/>
          </a:p>
        </p:txBody>
      </p:sp>
      <p:sp>
        <p:nvSpPr>
          <p:cNvPr id="4" name="Text Placeholder 3"/>
          <p:cNvSpPr>
            <a:spLocks noGrp="1"/>
          </p:cNvSpPr>
          <p:nvPr>
            <p:ph type="body" sz="half" idx="2"/>
          </p:nvPr>
        </p:nvSpPr>
        <p:spPr>
          <a:xfrm>
            <a:off x="514335" y="4106333"/>
            <a:ext cx="7796047"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7EAF463A-BC7C-46EE-9F1E-7F377CCA4891}" type="datetimeFigureOut">
              <a:rPr lang="en-US" smtClean="0"/>
              <a:pPr/>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20864050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41299" y="685800"/>
            <a:ext cx="7143765" cy="2916704"/>
          </a:xfrm>
        </p:spPr>
        <p:txBody>
          <a:bodyPr anchor="ctr">
            <a:normAutofit/>
          </a:bodyPr>
          <a:lstStyle>
            <a:lvl1pPr algn="ctr">
              <a:defRPr sz="4800"/>
            </a:lvl1pPr>
          </a:lstStyle>
          <a:p>
            <a:r>
              <a:rPr lang="ru-RU"/>
              <a:t>Образец заголовка</a:t>
            </a:r>
            <a:endParaRPr lang="en-US" dirty="0"/>
          </a:p>
        </p:txBody>
      </p:sp>
      <p:sp>
        <p:nvSpPr>
          <p:cNvPr id="12" name="Text Placeholder 3"/>
          <p:cNvSpPr>
            <a:spLocks noGrp="1"/>
          </p:cNvSpPr>
          <p:nvPr>
            <p:ph type="body" sz="half" idx="13"/>
          </p:nvPr>
        </p:nvSpPr>
        <p:spPr>
          <a:xfrm>
            <a:off x="1162698" y="3610032"/>
            <a:ext cx="6500967"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514351" y="4106334"/>
            <a:ext cx="779766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7EAF463A-BC7C-46EE-9F1E-7F377CCA4891}" type="datetimeFigureOut">
              <a:rPr lang="en-US" smtClean="0"/>
              <a:pPr/>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
        <p:nvSpPr>
          <p:cNvPr id="10" name="TextBox 9"/>
          <p:cNvSpPr txBox="1"/>
          <p:nvPr/>
        </p:nvSpPr>
        <p:spPr>
          <a:xfrm>
            <a:off x="404280" y="88785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1" name="TextBox 10"/>
          <p:cNvSpPr txBox="1"/>
          <p:nvPr/>
        </p:nvSpPr>
        <p:spPr>
          <a:xfrm>
            <a:off x="7897147" y="2906482"/>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947245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514351" y="1723855"/>
            <a:ext cx="7796030" cy="2511835"/>
          </a:xfrm>
        </p:spPr>
        <p:txBody>
          <a:bodyPr anchor="b">
            <a:normAutofit/>
          </a:bodyPr>
          <a:lstStyle>
            <a:lvl1pPr algn="l">
              <a:defRPr sz="4800"/>
            </a:lvl1pPr>
          </a:lstStyle>
          <a:p>
            <a:r>
              <a:rPr lang="ru-RU"/>
              <a:t>Образец заголовка</a:t>
            </a:r>
            <a:endParaRPr lang="en-US" dirty="0"/>
          </a:p>
        </p:txBody>
      </p:sp>
      <p:sp>
        <p:nvSpPr>
          <p:cNvPr id="4" name="Text Placeholder 3"/>
          <p:cNvSpPr>
            <a:spLocks noGrp="1"/>
          </p:cNvSpPr>
          <p:nvPr>
            <p:ph type="body" sz="half" idx="2"/>
          </p:nvPr>
        </p:nvSpPr>
        <p:spPr>
          <a:xfrm>
            <a:off x="514351" y="4247468"/>
            <a:ext cx="7796030"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7EAF463A-BC7C-46EE-9F1E-7F377CCA4891}" type="datetimeFigureOut">
              <a:rPr lang="en-US" smtClean="0"/>
              <a:pPr/>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7438630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514351" y="685801"/>
            <a:ext cx="7796030" cy="1151965"/>
          </a:xfrm>
        </p:spPr>
        <p:txBody>
          <a:bodyPr/>
          <a:lstStyle>
            <a:lvl1pPr algn="ctr">
              <a:defRPr/>
            </a:lvl1pPr>
          </a:lstStyle>
          <a:p>
            <a:r>
              <a:rPr lang="ru-RU"/>
              <a:t>Образец заголовка</a:t>
            </a:r>
            <a:endParaRPr lang="en-US" dirty="0"/>
          </a:p>
        </p:txBody>
      </p:sp>
      <p:sp>
        <p:nvSpPr>
          <p:cNvPr id="7" name="Text Placeholder 2"/>
          <p:cNvSpPr>
            <a:spLocks noGrp="1"/>
          </p:cNvSpPr>
          <p:nvPr>
            <p:ph type="body" idx="1"/>
          </p:nvPr>
        </p:nvSpPr>
        <p:spPr>
          <a:xfrm>
            <a:off x="514352" y="2063395"/>
            <a:ext cx="2482596"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514352" y="2639658"/>
            <a:ext cx="2482596"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3175967" y="2063395"/>
            <a:ext cx="2482596"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3175966" y="2639658"/>
            <a:ext cx="2482596"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5827785" y="2063395"/>
            <a:ext cx="2482596"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5827785" y="2639658"/>
            <a:ext cx="2482596"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7EAF463A-BC7C-46EE-9F1E-7F377CCA4891}" type="datetimeFigureOut">
              <a:rPr lang="en-US" smtClean="0"/>
              <a:pPr/>
              <a:t>9/16/2025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36036791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514351" y="685801"/>
            <a:ext cx="7797662" cy="1151965"/>
          </a:xfrm>
        </p:spPr>
        <p:txBody>
          <a:bodyPr/>
          <a:lstStyle>
            <a:lvl1pPr algn="ctr">
              <a:defRPr/>
            </a:lvl1pPr>
          </a:lstStyle>
          <a:p>
            <a:r>
              <a:rPr lang="ru-RU"/>
              <a:t>Образец заголовка</a:t>
            </a:r>
            <a:endParaRPr lang="en-US" dirty="0"/>
          </a:p>
        </p:txBody>
      </p:sp>
      <p:sp>
        <p:nvSpPr>
          <p:cNvPr id="19" name="Text Placeholder 2"/>
          <p:cNvSpPr>
            <a:spLocks noGrp="1"/>
          </p:cNvSpPr>
          <p:nvPr>
            <p:ph type="body" idx="1"/>
          </p:nvPr>
        </p:nvSpPr>
        <p:spPr>
          <a:xfrm>
            <a:off x="518880" y="3813025"/>
            <a:ext cx="2482596"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514335" y="2063396"/>
            <a:ext cx="2482596"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1" name="Text Placeholder 3"/>
          <p:cNvSpPr>
            <a:spLocks noGrp="1"/>
          </p:cNvSpPr>
          <p:nvPr>
            <p:ph type="body" sz="half" idx="18"/>
          </p:nvPr>
        </p:nvSpPr>
        <p:spPr>
          <a:xfrm>
            <a:off x="518880" y="4389288"/>
            <a:ext cx="2482596"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3178058" y="3813025"/>
            <a:ext cx="2482596"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3176999" y="2063396"/>
            <a:ext cx="2482596"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19"/>
          </p:nvPr>
        </p:nvSpPr>
        <p:spPr>
          <a:xfrm>
            <a:off x="3176998" y="4389286"/>
            <a:ext cx="2483655"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5826708" y="3813025"/>
            <a:ext cx="2482596"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5826614" y="2063394"/>
            <a:ext cx="2482596"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7" name="Text Placeholder 3"/>
          <p:cNvSpPr>
            <a:spLocks noGrp="1"/>
          </p:cNvSpPr>
          <p:nvPr>
            <p:ph type="body" sz="half" idx="20"/>
          </p:nvPr>
        </p:nvSpPr>
        <p:spPr>
          <a:xfrm>
            <a:off x="5826614" y="4389284"/>
            <a:ext cx="2482596"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7EAF463A-BC7C-46EE-9F1E-7F377CCA4891}" type="datetimeFigureOut">
              <a:rPr lang="en-US" smtClean="0"/>
              <a:pPr/>
              <a:t>9/16/2025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25226048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a:t>Образец заголовка</a:t>
            </a:r>
            <a:endParaRPr lang="en-US" dirty="0"/>
          </a:p>
        </p:txBody>
      </p:sp>
      <p:sp>
        <p:nvSpPr>
          <p:cNvPr id="11" name="Vertical Text Placeholder 2"/>
          <p:cNvSpPr>
            <a:spLocks noGrp="1"/>
          </p:cNvSpPr>
          <p:nvPr>
            <p:ph type="body" orient="vert" sz="quarter" idx="13"/>
          </p:nvPr>
        </p:nvSpPr>
        <p:spPr>
          <a:xfrm>
            <a:off x="514351" y="2063396"/>
            <a:ext cx="7796030" cy="3311190"/>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7EAF463A-BC7C-46EE-9F1E-7F377CCA4891}" type="datetimeFigureOut">
              <a:rPr lang="en-US" smtClean="0"/>
              <a:pPr/>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26798289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1896" y="685801"/>
            <a:ext cx="1698485" cy="4688785"/>
          </a:xfrm>
        </p:spPr>
        <p:txBody>
          <a:bodyPr vert="eaVert"/>
          <a:lstStyle>
            <a:lvl1pPr algn="l">
              <a:defRPr/>
            </a:lvl1pPr>
          </a:lstStyle>
          <a:p>
            <a:r>
              <a:rPr lang="ru-RU"/>
              <a:t>Образец заголовка</a:t>
            </a:r>
            <a:endParaRPr lang="en-US" dirty="0"/>
          </a:p>
        </p:txBody>
      </p:sp>
      <p:sp>
        <p:nvSpPr>
          <p:cNvPr id="8" name="Vertical Text Placeholder 2"/>
          <p:cNvSpPr>
            <a:spLocks noGrp="1"/>
          </p:cNvSpPr>
          <p:nvPr>
            <p:ph type="body" orient="vert" sz="quarter" idx="13"/>
          </p:nvPr>
        </p:nvSpPr>
        <p:spPr>
          <a:xfrm>
            <a:off x="514351" y="685801"/>
            <a:ext cx="5928323" cy="4688785"/>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7EAF463A-BC7C-46EE-9F1E-7F377CCA4891}" type="datetimeFigureOut">
              <a:rPr lang="en-US" smtClean="0"/>
              <a:pPr/>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28771616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8" name="Picture 7" descr="Brickwork-SD-R1acrop.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0" name="Group 9"/>
          <p:cNvGrpSpPr/>
          <p:nvPr/>
        </p:nvGrpSpPr>
        <p:grpSpPr>
          <a:xfrm>
            <a:off x="-19048" y="1"/>
            <a:ext cx="9004013"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3" name="Rectangle 12"/>
            <p:cNvSpPr/>
            <p:nvPr/>
          </p:nvSpPr>
          <p:spPr>
            <a:xfrm>
              <a:off x="1" y="5600215"/>
              <a:ext cx="11706512" cy="780581"/>
            </a:xfrm>
            <a:prstGeom prst="rect">
              <a:avLst/>
            </a:pr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grpSp>
      <p:sp>
        <p:nvSpPr>
          <p:cNvPr id="2" name="Title Placeholder 1"/>
          <p:cNvSpPr>
            <a:spLocks noGrp="1"/>
          </p:cNvSpPr>
          <p:nvPr>
            <p:ph type="title"/>
          </p:nvPr>
        </p:nvSpPr>
        <p:spPr>
          <a:xfrm>
            <a:off x="514351" y="685801"/>
            <a:ext cx="7797662" cy="1151965"/>
          </a:xfrm>
          <a:prstGeom prst="rect">
            <a:avLst/>
          </a:prstGeom>
        </p:spPr>
        <p:txBody>
          <a:bodyPr vert="horz" lIns="91440" tIns="45720" rIns="91440" bIns="45720" rtlCol="0" anchor="ctr">
            <a:noAutofit/>
          </a:bodyPr>
          <a:lstStyle/>
          <a:p>
            <a:r>
              <a:rPr lang="ru-RU"/>
              <a:t>Образец заголовка</a:t>
            </a:r>
            <a:endParaRPr lang="en-US" dirty="0"/>
          </a:p>
        </p:txBody>
      </p:sp>
      <p:sp>
        <p:nvSpPr>
          <p:cNvPr id="3" name="Text Placeholder 2"/>
          <p:cNvSpPr>
            <a:spLocks noGrp="1"/>
          </p:cNvSpPr>
          <p:nvPr>
            <p:ph type="body" idx="1"/>
          </p:nvPr>
        </p:nvSpPr>
        <p:spPr>
          <a:xfrm>
            <a:off x="514351" y="2063396"/>
            <a:ext cx="7797662" cy="3311189"/>
          </a:xfrm>
          <a:prstGeom prst="rect">
            <a:avLst/>
          </a:prstGeom>
        </p:spPr>
        <p:txBody>
          <a:bodyPr vert="horz" lIns="91440" tIns="45720" rIns="91440" bIns="45720" rtlCol="0"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473562" y="5757334"/>
            <a:ext cx="2838450" cy="498470"/>
          </a:xfrm>
          <a:prstGeom prst="rect">
            <a:avLst/>
          </a:prstGeom>
        </p:spPr>
        <p:txBody>
          <a:bodyPr vert="horz" lIns="91440" tIns="45720" rIns="91440" bIns="45720" rtlCol="0" anchor="ctr"/>
          <a:lstStyle>
            <a:lvl1pPr algn="r">
              <a:defRPr sz="2800" cap="all" baseline="0">
                <a:solidFill>
                  <a:schemeClr val="accent2">
                    <a:lumMod val="50000"/>
                  </a:schemeClr>
                </a:solidFill>
              </a:defRPr>
            </a:lvl1pPr>
          </a:lstStyle>
          <a:p>
            <a:fld id="{7EAF463A-BC7C-46EE-9F1E-7F377CCA4891}" type="datetimeFigureOut">
              <a:rPr lang="en-US" smtClean="0"/>
              <a:pPr/>
              <a:t>9/16/2025</a:t>
            </a:fld>
            <a:endParaRPr lang="en-US"/>
          </a:p>
        </p:txBody>
      </p:sp>
      <p:sp>
        <p:nvSpPr>
          <p:cNvPr id="5" name="Footer Placeholder 4"/>
          <p:cNvSpPr>
            <a:spLocks noGrp="1"/>
          </p:cNvSpPr>
          <p:nvPr>
            <p:ph type="ftr" sz="quarter" idx="3"/>
          </p:nvPr>
        </p:nvSpPr>
        <p:spPr>
          <a:xfrm>
            <a:off x="514351" y="5757334"/>
            <a:ext cx="4124789" cy="498470"/>
          </a:xfrm>
          <a:prstGeom prst="rect">
            <a:avLst/>
          </a:prstGeom>
        </p:spPr>
        <p:txBody>
          <a:bodyPr vert="horz" lIns="91440" tIns="45720" rIns="91440" bIns="45720" rtlCol="0" anchor="ctr"/>
          <a:lstStyle>
            <a:lvl1pPr algn="l">
              <a:defRPr sz="2800" cap="all" baseline="0">
                <a:solidFill>
                  <a:schemeClr val="accent2">
                    <a:lumMod val="50000"/>
                  </a:schemeClr>
                </a:solidFill>
              </a:defRPr>
            </a:lvl1pPr>
          </a:lstStyle>
          <a:p>
            <a:endParaRPr lang="en-US"/>
          </a:p>
        </p:txBody>
      </p:sp>
      <p:sp>
        <p:nvSpPr>
          <p:cNvPr id="6" name="Slide Number Placeholder 5"/>
          <p:cNvSpPr>
            <a:spLocks noGrp="1"/>
          </p:cNvSpPr>
          <p:nvPr>
            <p:ph type="sldNum" sz="quarter" idx="4"/>
          </p:nvPr>
        </p:nvSpPr>
        <p:spPr>
          <a:xfrm>
            <a:off x="4715341" y="5757334"/>
            <a:ext cx="680390" cy="498470"/>
          </a:xfrm>
          <a:prstGeom prst="rect">
            <a:avLst/>
          </a:prstGeom>
        </p:spPr>
        <p:txBody>
          <a:bodyPr vert="horz" lIns="91440" tIns="45720" rIns="91440" bIns="45720" rtlCol="0" anchor="ctr"/>
          <a:lstStyle>
            <a:lvl1pPr algn="ctr">
              <a:defRPr sz="2800" cap="all" baseline="0">
                <a:solidFill>
                  <a:schemeClr val="accent2">
                    <a:lumMod val="50000"/>
                  </a:schemeClr>
                </a:solidFill>
              </a:defRPr>
            </a:lvl1pPr>
          </a:lstStyle>
          <a:p>
            <a:fld id="{A483448D-3A78-4528-A469-B745A65DA480}" type="slidenum">
              <a:rPr lang="en-US" smtClean="0"/>
              <a:pPr/>
              <a:t>‹#›</a:t>
            </a:fld>
            <a:endParaRPr lang="en-US"/>
          </a:p>
        </p:txBody>
      </p:sp>
    </p:spTree>
    <p:extLst>
      <p:ext uri="{BB962C8B-B14F-4D97-AF65-F5344CB8AC3E}">
        <p14:creationId xmlns:p14="http://schemas.microsoft.com/office/powerpoint/2010/main" val="391734480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914400" rtl="0" eaLnBrk="1" latinLnBrk="0" hangingPunct="1">
        <a:lnSpc>
          <a:spcPct val="90000"/>
        </a:lnSpc>
        <a:spcBef>
          <a:spcPct val="0"/>
        </a:spcBef>
        <a:buNone/>
        <a:defRPr sz="4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hyperlink" Target="https://translate.yandex.ru/translator/%D0%A0%D1%83%D1%81%D1%81%D0%BA%D0%B8%D0%B9-%D0%90%D0%BD%D0%B3%D0%BB%D0%B8%D0%B9%D1%81%D0%BA%D0%B8%D0%B9"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hyperlink" Target="https://ru.wikipedia.org/wiki/Alpen_Gold" TargetMode="External"/><Relationship Id="rId3" Type="http://schemas.openxmlformats.org/officeDocument/2006/relationships/hyperlink" Target="https://ru.wikipedia.org/wiki/%D0%9F%D0%BE%D0%BA%D1%80%D0%BE%D0%B2_(%D0%B3%D0%BE%D1%80%D0%BE%D0%B4)" TargetMode="External"/><Relationship Id="rId7" Type="http://schemas.openxmlformats.org/officeDocument/2006/relationships/hyperlink" Target="https://ru.wikipedia.org/wiki/Kraft_Foods" TargetMode="External"/><Relationship Id="rId2" Type="http://schemas.openxmlformats.org/officeDocument/2006/relationships/hyperlink" Target="https://ru.wikipedia.org/wiki/%D0%A4%D0%B5%D1%8F" TargetMode="External"/><Relationship Id="rId1" Type="http://schemas.openxmlformats.org/officeDocument/2006/relationships/slideLayout" Target="../slideLayouts/slideLayout7.xml"/><Relationship Id="rId6" Type="http://schemas.openxmlformats.org/officeDocument/2006/relationships/hyperlink" Target="https://ru.wikipedia.org/wiki/%D0%9C%D1%83%D0%B7%D0%B5%D0%B9_%D1%88%D0%BE%D0%BA%D0%BE%D0%BB%D0%B0%D0%B4%D0%B0_(%D0%9F%D0%BE%D0%BA%D1%80%D0%BE%D0%B2)" TargetMode="External"/><Relationship Id="rId5" Type="http://schemas.openxmlformats.org/officeDocument/2006/relationships/hyperlink" Target="https://ru.wikipedia.org/wiki/%D0%A8%D0%BE%D0%BA%D0%BE%D0%BB%D0%B0%D0%B4" TargetMode="External"/><Relationship Id="rId10" Type="http://schemas.openxmlformats.org/officeDocument/2006/relationships/image" Target="../media/image13.jpeg"/><Relationship Id="rId4" Type="http://schemas.openxmlformats.org/officeDocument/2006/relationships/hyperlink" Target="https://ru.wikipedia.org/wiki/%D0%92%D0%BB%D0%B0%D0%B4%D0%B8%D0%BC%D0%B8%D1%80%D1%81%D0%BA%D0%B0%D1%8F_%D0%BE%D0%B1%D0%BB%D0%B0%D1%81%D1%82%D1%8C" TargetMode="External"/><Relationship Id="rId9" Type="http://schemas.openxmlformats.org/officeDocument/2006/relationships/hyperlink" Target="https://ru.wikipedia.org/wiki/Milka"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1313407"/>
            <a:ext cx="8991600" cy="2308324"/>
          </a:xfrm>
          <a:prstGeom prst="rect">
            <a:avLst/>
          </a:prstGeom>
          <a:noFill/>
        </p:spPr>
        <p:txBody>
          <a:bodyPr wrap="square" rtlCol="0">
            <a:spAutoFit/>
          </a:bodyPr>
          <a:lstStyle/>
          <a:p>
            <a:pPr algn="ctr"/>
            <a:endParaRPr lang="ru-RU" sz="2400" b="1" i="1" dirty="0">
              <a:effectLst>
                <a:outerShdw blurRad="38100" dist="38100" dir="2700000" algn="tl">
                  <a:srgbClr val="000000">
                    <a:alpha val="43137"/>
                  </a:srgbClr>
                </a:outerShdw>
              </a:effectLst>
              <a:latin typeface="Palatino Linotype" pitchFamily="18" charset="0"/>
            </a:endParaRPr>
          </a:p>
          <a:p>
            <a:pPr algn="ctr"/>
            <a:r>
              <a:rPr lang="ru-RU" sz="3200" b="1" i="1" dirty="0">
                <a:effectLst>
                  <a:outerShdw blurRad="38100" dist="38100" dir="2700000" algn="tl">
                    <a:srgbClr val="000000">
                      <a:alpha val="43137"/>
                    </a:srgbClr>
                  </a:outerShdw>
                </a:effectLst>
                <a:latin typeface="Palatino Linotype" pitchFamily="18" charset="0"/>
              </a:rPr>
              <a:t>       Я горжусь своей профессией!</a:t>
            </a:r>
            <a:endParaRPr lang="ru-RU" sz="4400" b="1" i="1" dirty="0">
              <a:effectLst>
                <a:outerShdw blurRad="38100" dist="38100" dir="2700000" algn="tl">
                  <a:srgbClr val="000000">
                    <a:alpha val="43137"/>
                  </a:srgbClr>
                </a:outerShdw>
              </a:effectLst>
              <a:latin typeface="Palatino Linotype" pitchFamily="18" charset="0"/>
            </a:endParaRPr>
          </a:p>
          <a:p>
            <a:pPr algn="ctr"/>
            <a:endParaRPr lang="ru-RU" sz="8800" b="1" dirty="0">
              <a:solidFill>
                <a:srgbClr val="FF0000"/>
              </a:solidFill>
              <a:effectLst>
                <a:outerShdw blurRad="38100" dist="38100" dir="2700000" algn="tl">
                  <a:srgbClr val="000000">
                    <a:alpha val="43137"/>
                  </a:srgbClr>
                </a:outerShdw>
              </a:effectLst>
              <a:latin typeface="Palatino Linotype" pitchFamily="18" charset="0"/>
            </a:endParaRPr>
          </a:p>
        </p:txBody>
      </p:sp>
      <p:sp>
        <p:nvSpPr>
          <p:cNvPr id="3" name="TextBox 2"/>
          <p:cNvSpPr txBox="1"/>
          <p:nvPr/>
        </p:nvSpPr>
        <p:spPr>
          <a:xfrm>
            <a:off x="685800" y="130820"/>
            <a:ext cx="7315200" cy="1569660"/>
          </a:xfrm>
          <a:prstGeom prst="rect">
            <a:avLst/>
          </a:prstGeom>
          <a:noFill/>
        </p:spPr>
        <p:txBody>
          <a:bodyPr wrap="square" rtlCol="0">
            <a:spAutoFit/>
          </a:bodyPr>
          <a:lstStyle/>
          <a:p>
            <a:pPr algn="ctr"/>
            <a:r>
              <a:rPr lang="ru-RU" sz="2400" b="1" dirty="0">
                <a:solidFill>
                  <a:schemeClr val="accent1">
                    <a:lumMod val="75000"/>
                  </a:schemeClr>
                </a:solidFill>
                <a:effectLst>
                  <a:outerShdw blurRad="38100" dist="38100" dir="2700000" algn="tl">
                    <a:srgbClr val="000000">
                      <a:alpha val="43137"/>
                    </a:srgbClr>
                  </a:outerShdw>
                </a:effectLst>
                <a:latin typeface="Palatino Linotype" pitchFamily="18" charset="0"/>
              </a:rPr>
              <a:t>ГОБПОУ      </a:t>
            </a:r>
          </a:p>
          <a:p>
            <a:pPr algn="ctr"/>
            <a:r>
              <a:rPr lang="ru-RU" sz="2400" b="1" dirty="0">
                <a:solidFill>
                  <a:schemeClr val="accent1">
                    <a:lumMod val="75000"/>
                  </a:schemeClr>
                </a:solidFill>
                <a:effectLst>
                  <a:outerShdw blurRad="38100" dist="38100" dir="2700000" algn="tl">
                    <a:srgbClr val="000000">
                      <a:alpha val="43137"/>
                    </a:srgbClr>
                  </a:outerShdw>
                </a:effectLst>
                <a:latin typeface="Palatino Linotype" pitchFamily="18" charset="0"/>
              </a:rPr>
              <a:t>«Грязинский технический колледж»</a:t>
            </a:r>
          </a:p>
          <a:p>
            <a:pPr algn="ctr"/>
            <a:endParaRPr lang="ru-RU" sz="2400" b="1" dirty="0">
              <a:solidFill>
                <a:schemeClr val="accent1">
                  <a:lumMod val="75000"/>
                </a:schemeClr>
              </a:solidFill>
              <a:effectLst>
                <a:outerShdw blurRad="38100" dist="38100" dir="2700000" algn="tl">
                  <a:srgbClr val="000000">
                    <a:alpha val="43137"/>
                  </a:srgbClr>
                </a:outerShdw>
              </a:effectLst>
              <a:latin typeface="Palatino Linotype" pitchFamily="18" charset="0"/>
            </a:endParaRPr>
          </a:p>
          <a:p>
            <a:pPr algn="ctr"/>
            <a:endParaRPr lang="ru-RU" sz="2400" b="1" dirty="0">
              <a:solidFill>
                <a:schemeClr val="accent1">
                  <a:lumMod val="75000"/>
                </a:schemeClr>
              </a:solidFill>
              <a:effectLst>
                <a:outerShdw blurRad="38100" dist="38100" dir="2700000" algn="tl">
                  <a:srgbClr val="000000">
                    <a:alpha val="43137"/>
                  </a:srgbClr>
                </a:outerShdw>
              </a:effectLst>
              <a:latin typeface="Palatino Linotype" pitchFamily="18" charset="0"/>
            </a:endParaRPr>
          </a:p>
        </p:txBody>
      </p:sp>
      <p:sp>
        <p:nvSpPr>
          <p:cNvPr id="7" name="TextBox 6"/>
          <p:cNvSpPr txBox="1"/>
          <p:nvPr/>
        </p:nvSpPr>
        <p:spPr>
          <a:xfrm>
            <a:off x="4495800" y="4098043"/>
            <a:ext cx="4648200" cy="830997"/>
          </a:xfrm>
          <a:prstGeom prst="rect">
            <a:avLst/>
          </a:prstGeom>
          <a:noFill/>
        </p:spPr>
        <p:txBody>
          <a:bodyPr wrap="square" rtlCol="0">
            <a:spAutoFit/>
          </a:bodyPr>
          <a:lstStyle/>
          <a:p>
            <a:pPr algn="ctr"/>
            <a:r>
              <a:rPr lang="ru-RU" sz="2400" b="1" dirty="0">
                <a:solidFill>
                  <a:srgbClr val="FF0000"/>
                </a:solidFill>
                <a:effectLst>
                  <a:outerShdw blurRad="38100" dist="38100" dir="2700000" algn="tl">
                    <a:srgbClr val="000000">
                      <a:alpha val="43137"/>
                    </a:srgbClr>
                  </a:outerShdw>
                </a:effectLst>
                <a:latin typeface="Palatino Linotype" pitchFamily="18" charset="0"/>
              </a:rPr>
              <a:t>А.А. Белай</a:t>
            </a:r>
            <a:endParaRPr lang="en-US" sz="2400" b="1" dirty="0">
              <a:solidFill>
                <a:srgbClr val="FF0000"/>
              </a:solidFill>
              <a:effectLst>
                <a:outerShdw blurRad="38100" dist="38100" dir="2700000" algn="tl">
                  <a:srgbClr val="000000">
                    <a:alpha val="43137"/>
                  </a:srgbClr>
                </a:outerShdw>
              </a:effectLst>
              <a:latin typeface="Palatino Linotype" pitchFamily="18" charset="0"/>
            </a:endParaRPr>
          </a:p>
          <a:p>
            <a:pPr algn="ctr"/>
            <a:r>
              <a:rPr lang="ru-RU" sz="2400" b="1" dirty="0">
                <a:solidFill>
                  <a:srgbClr val="FF0000"/>
                </a:solidFill>
                <a:effectLst>
                  <a:outerShdw blurRad="38100" dist="38100" dir="2700000" algn="tl">
                    <a:srgbClr val="000000">
                      <a:alpha val="43137"/>
                    </a:srgbClr>
                  </a:outerShdw>
                </a:effectLst>
                <a:latin typeface="Palatino Linotype" pitchFamily="18" charset="0"/>
              </a:rPr>
              <a:t>В.А. Белай</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3124200" y="0"/>
            <a:ext cx="55626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a:ln>
                  <a:noFill/>
                </a:ln>
                <a:solidFill>
                  <a:srgbClr val="000000"/>
                </a:solidFill>
                <a:effectLst/>
                <a:ea typeface="Times New Roman" pitchFamily="18" charset="0"/>
                <a:cs typeface="Arial" pitchFamily="34" charset="0"/>
              </a:rPr>
              <a:t>ПРОШЛОЕ……..Профессия повар развивалась вместе с цивилизацией, так что можно сказать это древнейшая профессия.</a:t>
            </a:r>
            <a:r>
              <a:rPr kumimoji="0" lang="ru-RU" b="0" i="0" u="none" strike="noStrike" cap="none" normalizeH="0" dirty="0">
                <a:ln>
                  <a:noFill/>
                </a:ln>
                <a:solidFill>
                  <a:srgbClr val="000000"/>
                </a:solidFill>
                <a:effectLst/>
                <a:ea typeface="Times New Roman" pitchFamily="18" charset="0"/>
                <a:cs typeface="Arial" pitchFamily="34" charset="0"/>
              </a:rPr>
              <a:t> </a:t>
            </a:r>
            <a:r>
              <a:rPr kumimoji="0" lang="ru-RU" b="0" i="0" u="none" strike="noStrike" cap="none" normalizeH="0" baseline="0" dirty="0">
                <a:ln>
                  <a:noFill/>
                </a:ln>
                <a:solidFill>
                  <a:srgbClr val="000000"/>
                </a:solidFill>
                <a:effectLst/>
                <a:ea typeface="Times New Roman" pitchFamily="18" charset="0"/>
                <a:cs typeface="Arial" pitchFamily="34" charset="0"/>
              </a:rPr>
              <a:t>Первые блюда выглядели просто как обожжённые на открытом костре полусырые куски мяса или рыбы. </a:t>
            </a:r>
          </a:p>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a:ln>
                  <a:noFill/>
                </a:ln>
                <a:solidFill>
                  <a:srgbClr val="000000"/>
                </a:solidFill>
                <a:effectLst/>
                <a:ea typeface="Times New Roman" pitchFamily="18" charset="0"/>
                <a:cs typeface="Arial" pitchFamily="34" charset="0"/>
              </a:rPr>
              <a:t>Огнём люди пользовались как минимум со среднего палеолита, но это не были повара.</a:t>
            </a:r>
            <a:endParaRPr kumimoji="0" lang="ru-RU" b="0" i="0" u="none" strike="noStrike" cap="none" normalizeH="0" baseline="0" dirty="0">
              <a:ln>
                <a:noFill/>
              </a:ln>
              <a:solidFill>
                <a:schemeClr val="tx1"/>
              </a:solidFill>
              <a:effectLst/>
              <a:ea typeface="Times New Roman" pitchFamily="18"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a:ln>
                  <a:noFill/>
                </a:ln>
                <a:solidFill>
                  <a:srgbClr val="000000"/>
                </a:solidFill>
                <a:effectLst/>
                <a:ea typeface="Times New Roman" pitchFamily="18" charset="0"/>
                <a:cs typeface="Arial" pitchFamily="34" charset="0"/>
              </a:rPr>
              <a:t>О первых профессионалах, зарабатывающих таким ремеслом на жизнь,</a:t>
            </a:r>
            <a:r>
              <a:rPr kumimoji="0" lang="ru-RU" b="0" i="0" u="none" strike="noStrike" cap="none" normalizeH="0" dirty="0">
                <a:ln>
                  <a:noFill/>
                </a:ln>
                <a:solidFill>
                  <a:srgbClr val="000000"/>
                </a:solidFill>
                <a:effectLst/>
                <a:ea typeface="Times New Roman" pitchFamily="18" charset="0"/>
                <a:cs typeface="Arial" pitchFamily="34" charset="0"/>
              </a:rPr>
              <a:t> </a:t>
            </a:r>
            <a:r>
              <a:rPr kumimoji="0" lang="ru-RU" b="0" i="0" u="none" strike="noStrike" cap="none" normalizeH="0" baseline="0" dirty="0">
                <a:ln>
                  <a:noFill/>
                </a:ln>
                <a:solidFill>
                  <a:srgbClr val="000000"/>
                </a:solidFill>
                <a:effectLst/>
                <a:ea typeface="Times New Roman" pitchFamily="18" charset="0"/>
                <a:cs typeface="Arial" pitchFamily="34" charset="0"/>
              </a:rPr>
              <a:t>гласят отметки греческой цивилизации на острове Крит 2600-го года до н.э.</a:t>
            </a: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a:ln>
                  <a:noFill/>
                </a:ln>
                <a:solidFill>
                  <a:srgbClr val="000000"/>
                </a:solidFill>
                <a:effectLst/>
                <a:ea typeface="Times New Roman" pitchFamily="18" charset="0"/>
                <a:cs typeface="Arial" pitchFamily="34" charset="0"/>
              </a:rPr>
              <a:t> Для солдат царя пищу готовил из отборных продуктов специально нанятый мастер кулинарного дела. </a:t>
            </a: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a:ln>
                  <a:noFill/>
                </a:ln>
                <a:solidFill>
                  <a:srgbClr val="000000"/>
                </a:solidFill>
                <a:effectLst/>
                <a:ea typeface="Times New Roman" pitchFamily="18" charset="0"/>
                <a:cs typeface="Arial" pitchFamily="34" charset="0"/>
              </a:rPr>
              <a:t>Можно смело предположить, что в более древних культурах Египта, Финикии и Шумер также</a:t>
            </a:r>
            <a:r>
              <a:rPr kumimoji="0" lang="ru-RU" b="0" i="0" u="none" strike="noStrike" cap="none" normalizeH="0" dirty="0">
                <a:ln>
                  <a:noFill/>
                </a:ln>
                <a:solidFill>
                  <a:srgbClr val="000000"/>
                </a:solidFill>
                <a:effectLst/>
                <a:ea typeface="Times New Roman" pitchFamily="18" charset="0"/>
                <a:cs typeface="Arial" pitchFamily="34" charset="0"/>
              </a:rPr>
              <a:t> </a:t>
            </a:r>
            <a:r>
              <a:rPr kumimoji="0" lang="ru-RU" b="0" i="0" u="none" strike="noStrike" cap="none" normalizeH="0" baseline="0" dirty="0">
                <a:ln>
                  <a:noFill/>
                </a:ln>
                <a:solidFill>
                  <a:srgbClr val="000000"/>
                </a:solidFill>
                <a:effectLst/>
                <a:ea typeface="Times New Roman" pitchFamily="18" charset="0"/>
                <a:cs typeface="Arial" pitchFamily="34" charset="0"/>
              </a:rPr>
              <a:t>были профессиональные кулинары, работающие для семей знатных людей и правителей. </a:t>
            </a: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a:ln>
                  <a:noFill/>
                </a:ln>
                <a:solidFill>
                  <a:srgbClr val="000000"/>
                </a:solidFill>
                <a:effectLst/>
                <a:ea typeface="Times New Roman" pitchFamily="18" charset="0"/>
                <a:cs typeface="Arial" pitchFamily="34" charset="0"/>
              </a:rPr>
              <a:t>Позже появились такие понятия, как санитарные нормы, регулирующие работу таких специалистов.…</a:t>
            </a:r>
            <a:endParaRPr kumimoji="0" lang="ru-RU" b="0" i="0" u="none" strike="noStrike" cap="none" normalizeH="0" baseline="0" dirty="0">
              <a:ln>
                <a:noFill/>
              </a:ln>
              <a:solidFill>
                <a:schemeClr val="tx1"/>
              </a:solidFill>
              <a:effectLst/>
              <a:cs typeface="Arial" pitchFamily="34" charset="0"/>
            </a:endParaRPr>
          </a:p>
        </p:txBody>
      </p:sp>
      <p:pic>
        <p:nvPicPr>
          <p:cNvPr id="4" name="Picture 6" descr="https://www.ilfaroonline.it/photogallery_new/images/2018/05/generica-94824.660x3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296" y="1524000"/>
            <a:ext cx="2953713" cy="25908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381000"/>
            <a:ext cx="7696200" cy="369332"/>
          </a:xfrm>
          <a:prstGeom prst="rect">
            <a:avLst/>
          </a:prstGeom>
          <a:noFill/>
        </p:spPr>
        <p:txBody>
          <a:bodyPr wrap="square" rtlCol="0">
            <a:spAutoFit/>
          </a:bodyPr>
          <a:lstStyle/>
          <a:p>
            <a:endParaRPr lang="ru-RU" dirty="0"/>
          </a:p>
        </p:txBody>
      </p:sp>
      <p:sp>
        <p:nvSpPr>
          <p:cNvPr id="28673" name="Rectangle 1"/>
          <p:cNvSpPr>
            <a:spLocks noChangeArrowheads="1"/>
          </p:cNvSpPr>
          <p:nvPr/>
        </p:nvSpPr>
        <p:spPr bwMode="auto">
          <a:xfrm>
            <a:off x="549137" y="-106631"/>
            <a:ext cx="7147063"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a:ln>
                  <a:noFill/>
                </a:ln>
                <a:solidFill>
                  <a:srgbClr val="000000"/>
                </a:solidFill>
                <a:effectLst/>
                <a:ea typeface="Times New Roman" pitchFamily="18" charset="0"/>
                <a:cs typeface="Arial" pitchFamily="34" charset="0"/>
              </a:rPr>
              <a:t>История развития человечества от древнейших времен до наших дней знавала</a:t>
            </a:r>
            <a:r>
              <a:rPr kumimoji="0" lang="ru-RU" b="0" i="0" u="none" strike="noStrike" cap="none" normalizeH="0" dirty="0">
                <a:ln>
                  <a:noFill/>
                </a:ln>
                <a:solidFill>
                  <a:srgbClr val="000000"/>
                </a:solidFill>
                <a:effectLst/>
                <a:ea typeface="Times New Roman" pitchFamily="18" charset="0"/>
                <a:cs typeface="Arial" pitchFamily="34" charset="0"/>
              </a:rPr>
              <a:t> </a:t>
            </a:r>
            <a:r>
              <a:rPr kumimoji="0" lang="ru-RU" b="0" i="0" u="none" strike="noStrike" cap="none" normalizeH="0" baseline="0" dirty="0">
                <a:ln>
                  <a:noFill/>
                </a:ln>
                <a:solidFill>
                  <a:srgbClr val="000000"/>
                </a:solidFill>
                <a:effectLst/>
                <a:ea typeface="Times New Roman" pitchFamily="18" charset="0"/>
                <a:cs typeface="Arial" pitchFamily="34" charset="0"/>
              </a:rPr>
              <a:t>невиданные взлеты поварского искусства и такие же резкие падения. </a:t>
            </a:r>
          </a:p>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a:ln>
                  <a:noFill/>
                </a:ln>
                <a:solidFill>
                  <a:srgbClr val="000000"/>
                </a:solidFill>
                <a:effectLst/>
                <a:ea typeface="Times New Roman" pitchFamily="18" charset="0"/>
                <a:cs typeface="Arial" pitchFamily="34" charset="0"/>
              </a:rPr>
              <a:t>То еду возносили до небес, считая ее одним из самых лучших удовольствий, то относились к ней чуть ли не с презрением, считая, что даже разговоры о продуктах и блюдах</a:t>
            </a:r>
            <a:r>
              <a:rPr kumimoji="0" lang="ru-RU" b="0" i="0" u="none" strike="noStrike" cap="none" normalizeH="0" dirty="0">
                <a:ln>
                  <a:noFill/>
                </a:ln>
                <a:solidFill>
                  <a:srgbClr val="000000"/>
                </a:solidFill>
                <a:effectLst/>
                <a:ea typeface="Times New Roman" pitchFamily="18" charset="0"/>
                <a:cs typeface="Arial" pitchFamily="34" charset="0"/>
              </a:rPr>
              <a:t> </a:t>
            </a:r>
            <a:r>
              <a:rPr kumimoji="0" lang="ru-RU" b="0" i="0" u="none" strike="noStrike" cap="none" normalizeH="0" baseline="0" dirty="0">
                <a:ln>
                  <a:noFill/>
                </a:ln>
                <a:solidFill>
                  <a:srgbClr val="000000"/>
                </a:solidFill>
                <a:effectLst/>
                <a:ea typeface="Times New Roman" pitchFamily="18" charset="0"/>
                <a:cs typeface="Arial" pitchFamily="34" charset="0"/>
              </a:rPr>
              <a:t>«недостойны истинного джентльмена». Взять древних эллинов. В Спарте относились к питанию сдержанно: в походе и на войне надо было обходится простой в приготовлении пищей. </a:t>
            </a:r>
          </a:p>
          <a:p>
            <a:pPr indent="449263" algn="just" fontAlgn="base">
              <a:spcBef>
                <a:spcPct val="0"/>
              </a:spcBef>
              <a:spcAft>
                <a:spcPct val="0"/>
              </a:spcAft>
            </a:pPr>
            <a:r>
              <a:rPr kumimoji="0" lang="ru-RU" b="0" i="0" u="none" strike="noStrike" cap="none" normalizeH="0" baseline="0" dirty="0">
                <a:ln>
                  <a:noFill/>
                </a:ln>
                <a:solidFill>
                  <a:srgbClr val="000000"/>
                </a:solidFill>
                <a:effectLst/>
                <a:ea typeface="Times New Roman" pitchFamily="18" charset="0"/>
                <a:cs typeface="Arial" pitchFamily="34" charset="0"/>
              </a:rPr>
              <a:t>А совсем рядом, в Афинах, изощрялись в приготовлении неслыханного праздничного блюда:</a:t>
            </a:r>
            <a:r>
              <a:rPr kumimoji="0" lang="ru-RU" b="0" i="0" u="none" strike="noStrike" cap="none" normalizeH="0" dirty="0">
                <a:ln>
                  <a:noFill/>
                </a:ln>
                <a:solidFill>
                  <a:srgbClr val="000000"/>
                </a:solidFill>
                <a:effectLst/>
                <a:ea typeface="Times New Roman" pitchFamily="18" charset="0"/>
                <a:cs typeface="Arial" pitchFamily="34" charset="0"/>
              </a:rPr>
              <a:t> </a:t>
            </a:r>
            <a:r>
              <a:rPr kumimoji="0" lang="ru-RU" b="0" i="0" u="none" strike="noStrike" cap="none" normalizeH="0" baseline="0" dirty="0">
                <a:ln>
                  <a:noFill/>
                </a:ln>
                <a:solidFill>
                  <a:srgbClr val="000000"/>
                </a:solidFill>
                <a:effectLst/>
                <a:ea typeface="Times New Roman" pitchFamily="18" charset="0"/>
                <a:cs typeface="Arial" pitchFamily="34" charset="0"/>
              </a:rPr>
              <a:t>крошечная </a:t>
            </a:r>
            <a:r>
              <a:rPr kumimoji="0" lang="ru-RU" b="0" i="0" u="none" strike="noStrike" cap="none" normalizeH="0" baseline="0" dirty="0" err="1">
                <a:ln>
                  <a:noFill/>
                </a:ln>
                <a:solidFill>
                  <a:srgbClr val="000000"/>
                </a:solidFill>
                <a:effectLst/>
                <a:ea typeface="Times New Roman" pitchFamily="18" charset="0"/>
                <a:cs typeface="Arial" pitchFamily="34" charset="0"/>
              </a:rPr>
              <a:t>маслинка</a:t>
            </a:r>
            <a:r>
              <a:rPr kumimoji="0" lang="ru-RU" b="0" i="0" u="none" strike="noStrike" cap="none" normalizeH="0" baseline="0" dirty="0">
                <a:ln>
                  <a:noFill/>
                </a:ln>
                <a:solidFill>
                  <a:srgbClr val="000000"/>
                </a:solidFill>
                <a:effectLst/>
                <a:ea typeface="Times New Roman" pitchFamily="18" charset="0"/>
                <a:cs typeface="Arial" pitchFamily="34" charset="0"/>
              </a:rPr>
              <a:t> запекалась внутри голубя, голубь — в козленке, козленок – в овце, овца —в быке, все это жарилось на вертеле, и самому почетному гостю доставалась та самая </a:t>
            </a:r>
            <a:r>
              <a:rPr kumimoji="0" lang="ru-RU" b="0" i="0" u="none" strike="noStrike" cap="none" normalizeH="0" baseline="0" dirty="0" err="1">
                <a:ln>
                  <a:noFill/>
                </a:ln>
                <a:solidFill>
                  <a:srgbClr val="000000"/>
                </a:solidFill>
                <a:effectLst/>
                <a:ea typeface="Times New Roman" pitchFamily="18" charset="0"/>
                <a:cs typeface="Arial" pitchFamily="34" charset="0"/>
              </a:rPr>
              <a:t>маслинка</a:t>
            </a:r>
            <a:r>
              <a:rPr kumimoji="0" lang="ru-RU" b="0" i="0" u="none" strike="noStrike" cap="none" normalizeH="0" baseline="0" dirty="0">
                <a:ln>
                  <a:noFill/>
                </a:ln>
                <a:solidFill>
                  <a:srgbClr val="000000"/>
                </a:solidFill>
                <a:effectLst/>
                <a:ea typeface="Times New Roman" pitchFamily="18" charset="0"/>
                <a:cs typeface="Arial" pitchFamily="34" charset="0"/>
              </a:rPr>
              <a:t>.</a:t>
            </a:r>
            <a:r>
              <a:rPr lang="ru-RU" dirty="0"/>
              <a:t> Десятки тысяч блюд создала за свою историю мировая кулинария. С кулинарами считались, от них зависел престиж того или иного знатного дома.</a:t>
            </a:r>
          </a:p>
          <a:p>
            <a:pPr marL="0" marR="0" lvl="0" indent="449263" algn="just" defTabSz="914400" rtl="0" eaLnBrk="1" fontAlgn="base" latinLnBrk="0" hangingPunct="1">
              <a:lnSpc>
                <a:spcPct val="100000"/>
              </a:lnSpc>
              <a:spcBef>
                <a:spcPct val="0"/>
              </a:spcBef>
              <a:spcAft>
                <a:spcPct val="0"/>
              </a:spcAft>
              <a:buClrTx/>
              <a:buSzTx/>
              <a:buFontTx/>
              <a:buNone/>
              <a:tabLst/>
            </a:pPr>
            <a:endParaRPr kumimoji="0" lang="ru-RU" b="0" i="0" u="none" strike="noStrike" cap="none" normalizeH="0" baseline="0" dirty="0">
              <a:ln>
                <a:noFill/>
              </a:ln>
              <a:solidFill>
                <a:schemeClr val="tx1"/>
              </a:solidFill>
              <a:effectLst/>
              <a:cs typeface="Arial" pitchFamily="34" charset="0"/>
            </a:endParaRPr>
          </a:p>
        </p:txBody>
      </p:sp>
      <p:pic>
        <p:nvPicPr>
          <p:cNvPr id="4" name="Picture 2" descr="https://iloveprg.ru/wp-content/uploads/2014/01/prague-anno-domini-1471-vinohrady.jpg"/>
          <p:cNvPicPr>
            <a:picLocks noChangeAspect="1" noChangeArrowheads="1"/>
          </p:cNvPicPr>
          <p:nvPr/>
        </p:nvPicPr>
        <p:blipFill>
          <a:blip r:embed="rId2"/>
          <a:srcRect/>
          <a:stretch>
            <a:fillRect/>
          </a:stretch>
        </p:blipFill>
        <p:spPr bwMode="auto">
          <a:xfrm>
            <a:off x="144946" y="4235362"/>
            <a:ext cx="4114800" cy="2612699"/>
          </a:xfrm>
          <a:prstGeom prst="rect">
            <a:avLst/>
          </a:prstGeom>
          <a:ln>
            <a:noFill/>
          </a:ln>
          <a:effectLst>
            <a:softEdge rad="112500"/>
          </a:effectLst>
        </p:spPr>
      </p:pic>
      <p:pic>
        <p:nvPicPr>
          <p:cNvPr id="5" name="Picture 4" descr="https://avatars.mds.yandex.net/get-zen_doc/167204/pub_5bb9c4f190c8c700ab6f1fc8_5bb9d11590688600aa54f40f/scale_1200"/>
          <p:cNvPicPr>
            <a:picLocks noChangeAspect="1" noChangeArrowheads="1"/>
          </p:cNvPicPr>
          <p:nvPr/>
        </p:nvPicPr>
        <p:blipFill>
          <a:blip r:embed="rId3"/>
          <a:srcRect/>
          <a:stretch>
            <a:fillRect/>
          </a:stretch>
        </p:blipFill>
        <p:spPr bwMode="auto">
          <a:xfrm>
            <a:off x="5112854" y="4217103"/>
            <a:ext cx="3886200" cy="2630958"/>
          </a:xfrm>
          <a:prstGeom prst="rect">
            <a:avLst/>
          </a:prstGeom>
          <a:ln>
            <a:noFill/>
          </a:ln>
          <a:effectLst>
            <a:softEdge rad="112500"/>
          </a:effectLst>
        </p:spPr>
      </p:pic>
      <p:sp>
        <p:nvSpPr>
          <p:cNvPr id="6" name="Прямоугольник 5"/>
          <p:cNvSpPr/>
          <p:nvPr/>
        </p:nvSpPr>
        <p:spPr>
          <a:xfrm>
            <a:off x="0" y="3581401"/>
            <a:ext cx="9144000" cy="646331"/>
          </a:xfrm>
          <a:prstGeom prst="rect">
            <a:avLst/>
          </a:prstGeom>
        </p:spPr>
        <p:txBody>
          <a:bodyPr wrap="square">
            <a:spAutoFit/>
          </a:bodyPr>
          <a:lstStyle/>
          <a:p>
            <a:br>
              <a:rPr lang="en-US" dirty="0">
                <a:hlinkClick r:id="rId4"/>
              </a:rPr>
            </a:b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8600" y="2209800"/>
            <a:ext cx="8686800" cy="3970318"/>
          </a:xfrm>
          <a:prstGeom prst="rect">
            <a:avLst/>
          </a:prstGeom>
          <a:noFill/>
        </p:spPr>
        <p:txBody>
          <a:bodyPr wrap="square" rtlCol="0">
            <a:spAutoFit/>
          </a:bodyPr>
          <a:lstStyle/>
          <a:p>
            <a:pPr lvl="0" algn="just" fontAlgn="base">
              <a:spcBef>
                <a:spcPct val="0"/>
              </a:spcBef>
              <a:spcAft>
                <a:spcPct val="0"/>
              </a:spcAft>
            </a:pPr>
            <a:r>
              <a:rPr lang="ru-RU" b="1" dirty="0">
                <a:solidFill>
                  <a:srgbClr val="000000"/>
                </a:solidFill>
                <a:ea typeface="Times New Roman" pitchFamily="18" charset="0"/>
                <a:cs typeface="Times New Roman" pitchFamily="18" charset="0"/>
              </a:rPr>
              <a:t>НАСТОЯЩЕЕ……..Чтобы добиться успеха в профессии повар должен обладать: </a:t>
            </a:r>
            <a:endParaRPr lang="ru-RU" dirty="0">
              <a:cs typeface="Arial" pitchFamily="34" charset="0"/>
            </a:endParaRPr>
          </a:p>
          <a:p>
            <a:pPr lvl="0" algn="just" eaLnBrk="0" fontAlgn="base" hangingPunct="0">
              <a:spcBef>
                <a:spcPct val="0"/>
              </a:spcBef>
              <a:spcAft>
                <a:spcPct val="0"/>
              </a:spcAft>
              <a:buFontTx/>
              <a:buChar char="•"/>
            </a:pPr>
            <a:r>
              <a:rPr lang="ru-RU" dirty="0">
                <a:solidFill>
                  <a:srgbClr val="000000"/>
                </a:solidFill>
                <a:ea typeface="Times New Roman" pitchFamily="18" charset="0"/>
                <a:cs typeface="Times New Roman" pitchFamily="18" charset="0"/>
              </a:rPr>
              <a:t>отличной памятью (в том числе, обонятельной и вкусовой);</a:t>
            </a:r>
            <a:endParaRPr lang="ru-RU" dirty="0">
              <a:cs typeface="Arial" pitchFamily="34" charset="0"/>
            </a:endParaRPr>
          </a:p>
          <a:p>
            <a:pPr lvl="0" algn="just" eaLnBrk="0" fontAlgn="base" hangingPunct="0">
              <a:spcBef>
                <a:spcPct val="0"/>
              </a:spcBef>
              <a:spcAft>
                <a:spcPct val="0"/>
              </a:spcAft>
              <a:buFontTx/>
              <a:buChar char="•"/>
            </a:pPr>
            <a:r>
              <a:rPr lang="ru-RU" dirty="0">
                <a:solidFill>
                  <a:srgbClr val="000000"/>
                </a:solidFill>
                <a:ea typeface="Times New Roman" pitchFamily="18" charset="0"/>
                <a:cs typeface="Times New Roman" pitchFamily="18" charset="0"/>
              </a:rPr>
              <a:t>хорошим цветовым восприятием и высокой вкусовой чувствительностью; </a:t>
            </a:r>
            <a:endParaRPr lang="ru-RU" dirty="0">
              <a:cs typeface="Arial" pitchFamily="34" charset="0"/>
            </a:endParaRPr>
          </a:p>
          <a:p>
            <a:pPr lvl="0" algn="just" eaLnBrk="0" fontAlgn="base" hangingPunct="0">
              <a:spcBef>
                <a:spcPct val="0"/>
              </a:spcBef>
              <a:spcAft>
                <a:spcPct val="0"/>
              </a:spcAft>
              <a:buFontTx/>
              <a:buChar char="•"/>
            </a:pPr>
            <a:r>
              <a:rPr lang="ru-RU" dirty="0">
                <a:solidFill>
                  <a:srgbClr val="000000"/>
                </a:solidFill>
                <a:ea typeface="Times New Roman" pitchFamily="18" charset="0"/>
                <a:cs typeface="Times New Roman" pitchFamily="18" charset="0"/>
              </a:rPr>
              <a:t>точным глазомером; </a:t>
            </a:r>
            <a:endParaRPr lang="ru-RU" dirty="0">
              <a:cs typeface="Arial" pitchFamily="34" charset="0"/>
            </a:endParaRPr>
          </a:p>
          <a:p>
            <a:pPr lvl="0" algn="just" eaLnBrk="0" fontAlgn="base" hangingPunct="0">
              <a:spcBef>
                <a:spcPct val="0"/>
              </a:spcBef>
              <a:spcAft>
                <a:spcPct val="0"/>
              </a:spcAft>
              <a:buFontTx/>
              <a:buChar char="•"/>
            </a:pPr>
            <a:r>
              <a:rPr lang="ru-RU" dirty="0">
                <a:solidFill>
                  <a:srgbClr val="000000"/>
                </a:solidFill>
                <a:ea typeface="Times New Roman" pitchFamily="18" charset="0"/>
                <a:cs typeface="Times New Roman" pitchFamily="18" charset="0"/>
              </a:rPr>
              <a:t>умением своевременно распознать отклонение в ходе технологического процесса по малозаметным визуальным и/или </a:t>
            </a:r>
            <a:r>
              <a:rPr lang="ru-RU" dirty="0" err="1">
                <a:solidFill>
                  <a:srgbClr val="000000"/>
                </a:solidFill>
                <a:ea typeface="Times New Roman" pitchFamily="18" charset="0"/>
                <a:cs typeface="Times New Roman" pitchFamily="18" charset="0"/>
              </a:rPr>
              <a:t>запаховым</a:t>
            </a:r>
            <a:r>
              <a:rPr lang="ru-RU" dirty="0">
                <a:solidFill>
                  <a:srgbClr val="000000"/>
                </a:solidFill>
                <a:ea typeface="Times New Roman" pitchFamily="18" charset="0"/>
                <a:cs typeface="Times New Roman" pitchFamily="18" charset="0"/>
              </a:rPr>
              <a:t> признакам;</a:t>
            </a:r>
            <a:endParaRPr lang="ru-RU" dirty="0">
              <a:cs typeface="Arial" pitchFamily="34" charset="0"/>
            </a:endParaRPr>
          </a:p>
          <a:p>
            <a:pPr lvl="0" algn="just" eaLnBrk="0" fontAlgn="base" hangingPunct="0">
              <a:spcBef>
                <a:spcPct val="0"/>
              </a:spcBef>
              <a:spcAft>
                <a:spcPct val="0"/>
              </a:spcAft>
              <a:buFontTx/>
              <a:buChar char="•"/>
            </a:pPr>
            <a:r>
              <a:rPr lang="ru-RU" dirty="0">
                <a:solidFill>
                  <a:srgbClr val="000000"/>
                </a:solidFill>
                <a:ea typeface="Times New Roman" pitchFamily="18" charset="0"/>
                <a:cs typeface="Times New Roman" pitchFamily="18" charset="0"/>
              </a:rPr>
              <a:t>безупречным вкусом; </a:t>
            </a:r>
            <a:endParaRPr lang="ru-RU" dirty="0">
              <a:cs typeface="Arial" pitchFamily="34" charset="0"/>
            </a:endParaRPr>
          </a:p>
          <a:p>
            <a:pPr lvl="0" algn="just" eaLnBrk="0" fontAlgn="base" hangingPunct="0">
              <a:spcBef>
                <a:spcPct val="0"/>
              </a:spcBef>
              <a:spcAft>
                <a:spcPct val="0"/>
              </a:spcAft>
              <a:buFontTx/>
              <a:buChar char="•"/>
            </a:pPr>
            <a:r>
              <a:rPr lang="ru-RU" dirty="0">
                <a:solidFill>
                  <a:srgbClr val="000000"/>
                </a:solidFill>
                <a:ea typeface="Times New Roman" pitchFamily="18" charset="0"/>
                <a:cs typeface="Times New Roman" pitchFamily="18" charset="0"/>
              </a:rPr>
              <a:t>хорошо развитым чувством времени; </a:t>
            </a:r>
            <a:endParaRPr lang="ru-RU" dirty="0">
              <a:cs typeface="Arial" pitchFamily="34" charset="0"/>
            </a:endParaRPr>
          </a:p>
          <a:p>
            <a:pPr lvl="0" algn="just" eaLnBrk="0" fontAlgn="base" hangingPunct="0">
              <a:spcBef>
                <a:spcPct val="0"/>
              </a:spcBef>
              <a:spcAft>
                <a:spcPct val="0"/>
              </a:spcAft>
              <a:buFontTx/>
              <a:buChar char="•"/>
            </a:pPr>
            <a:r>
              <a:rPr lang="ru-RU" dirty="0">
                <a:solidFill>
                  <a:srgbClr val="000000"/>
                </a:solidFill>
                <a:ea typeface="Times New Roman" pitchFamily="18" charset="0"/>
                <a:cs typeface="Times New Roman" pitchFamily="18" charset="0"/>
              </a:rPr>
              <a:t>способностью одновременного восприятия нескольких разных объектов. </a:t>
            </a:r>
            <a:endParaRPr lang="ru-RU" dirty="0">
              <a:cs typeface="Arial" pitchFamily="34" charset="0"/>
            </a:endParaRPr>
          </a:p>
          <a:p>
            <a:pPr lvl="0" algn="just" eaLnBrk="0" fontAlgn="base" hangingPunct="0">
              <a:spcBef>
                <a:spcPct val="0"/>
              </a:spcBef>
              <a:spcAft>
                <a:spcPct val="0"/>
              </a:spcAft>
              <a:buFontTx/>
              <a:buChar char="•"/>
            </a:pPr>
            <a:r>
              <a:rPr lang="ru-RU" dirty="0">
                <a:solidFill>
                  <a:srgbClr val="000000"/>
                </a:solidFill>
                <a:ea typeface="Times New Roman" pitchFamily="18" charset="0"/>
                <a:cs typeface="Times New Roman" pitchFamily="18" charset="0"/>
              </a:rPr>
              <a:t>динамичным мышлением. </a:t>
            </a:r>
            <a:endParaRPr lang="ru-RU" dirty="0">
              <a:cs typeface="Arial" pitchFamily="34" charset="0"/>
            </a:endParaRPr>
          </a:p>
          <a:p>
            <a:pPr lvl="0" algn="just" eaLnBrk="0" fontAlgn="base" hangingPunct="0">
              <a:spcBef>
                <a:spcPct val="0"/>
              </a:spcBef>
              <a:spcAft>
                <a:spcPct val="0"/>
              </a:spcAft>
              <a:buFontTx/>
              <a:buChar char="•"/>
            </a:pPr>
            <a:r>
              <a:rPr lang="ru-RU" dirty="0">
                <a:solidFill>
                  <a:srgbClr val="000000"/>
                </a:solidFill>
                <a:ea typeface="Times New Roman" pitchFamily="18" charset="0"/>
                <a:cs typeface="Times New Roman" pitchFamily="18" charset="0"/>
              </a:rPr>
              <a:t>хорошими физическими кондициями: выносливостью, координацией движений, развитой мелкой моторикой и т.д. ответственностью, пунктуальностью. </a:t>
            </a:r>
            <a:endParaRPr lang="ru-RU" dirty="0">
              <a:cs typeface="Arial" pitchFamily="34" charset="0"/>
            </a:endParaRPr>
          </a:p>
        </p:txBody>
      </p:sp>
      <p:pic>
        <p:nvPicPr>
          <p:cNvPr id="30722" name="Picture 2" descr="C:\Users\CPU\Desktop\Рябоволова О\photo_2023-10-13_16-13-08.jpg"/>
          <p:cNvPicPr>
            <a:picLocks noChangeAspect="1" noChangeArrowheads="1"/>
          </p:cNvPicPr>
          <p:nvPr/>
        </p:nvPicPr>
        <p:blipFill>
          <a:blip r:embed="rId2"/>
          <a:srcRect/>
          <a:stretch>
            <a:fillRect/>
          </a:stretch>
        </p:blipFill>
        <p:spPr bwMode="auto">
          <a:xfrm>
            <a:off x="2590800" y="6626"/>
            <a:ext cx="3962400" cy="2027583"/>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ChangeArrowheads="1"/>
          </p:cNvSpPr>
          <p:nvPr/>
        </p:nvSpPr>
        <p:spPr bwMode="auto">
          <a:xfrm>
            <a:off x="0" y="0"/>
            <a:ext cx="9144000" cy="5016758"/>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rgbClr val="000000"/>
                </a:solidFill>
                <a:effectLst/>
                <a:ea typeface="Times New Roman" pitchFamily="18" charset="0"/>
                <a:cs typeface="Times New Roman" pitchFamily="18" charset="0"/>
              </a:rPr>
              <a:t>Посещение будущего…….. </a:t>
            </a:r>
            <a:endParaRPr kumimoji="0" lang="ru-RU" sz="16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600" b="0" i="0" u="sng" strike="noStrike" cap="none" normalizeH="0" baseline="0" dirty="0">
                <a:ln>
                  <a:noFill/>
                </a:ln>
                <a:solidFill>
                  <a:srgbClr val="000000"/>
                </a:solidFill>
                <a:effectLst/>
                <a:ea typeface="Times New Roman" pitchFamily="18" charset="0"/>
                <a:cs typeface="Times New Roman" pitchFamily="18" charset="0"/>
              </a:rPr>
              <a:t>какими общими компетенциями должен обладать специалист:</a:t>
            </a:r>
            <a:endParaRPr kumimoji="0" lang="ru-RU" sz="16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a:ln>
                  <a:noFill/>
                </a:ln>
                <a:solidFill>
                  <a:srgbClr val="000000"/>
                </a:solidFill>
                <a:effectLst/>
                <a:ea typeface="Times New Roman" pitchFamily="18" charset="0"/>
                <a:cs typeface="Times New Roman" pitchFamily="18" charset="0"/>
              </a:rPr>
              <a:t>Общие компетенции</a:t>
            </a:r>
            <a:endParaRPr kumimoji="0" lang="ru-RU" sz="16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Понимать сущность и социальную значимость своей будущей профессии, проявлять к ней устойчивый интерес. </a:t>
            </a:r>
            <a:endParaRPr kumimoji="0" lang="ru-RU" sz="16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Организовывать собственную деятельность, выбирать типовые методы и способы выполнения профессиональных задач, оценивать их эффективность и качество.</a:t>
            </a:r>
            <a:endParaRPr kumimoji="0" lang="ru-RU" sz="16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rgbClr val="000000"/>
                </a:solidFill>
                <a:effectLst/>
                <a:ea typeface="Calibri" pitchFamily="34" charset="0"/>
                <a:cs typeface="Times New Roman" pitchFamily="18" charset="0"/>
              </a:rPr>
              <a:t>Принимать решения в стандартных и нестандартных ситуациях и нести за них ответственность.</a:t>
            </a:r>
            <a:endParaRPr kumimoji="0" lang="ru-RU" sz="16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Осуществлять  поиск,  анализ  и  оценку  информации,  необходимой  для  постановки  и решения  профессиональных задач, профессионального и личностного развития.</a:t>
            </a:r>
            <a:endParaRPr kumimoji="0" lang="ru-RU" sz="16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Использовать  информационно-коммуникационные  технологии  для совершенствования профессиональной деятельности.</a:t>
            </a:r>
            <a:endParaRPr kumimoji="0" lang="ru-RU" sz="16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Работать  в  коллективе  и  команде,  эффективно  общаться  с коллегами, руководством, потребителями.</a:t>
            </a:r>
            <a:endParaRPr kumimoji="0" lang="ru-RU" sz="16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rgbClr val="000000"/>
                </a:solidFill>
                <a:effectLst/>
                <a:ea typeface="Calibri" pitchFamily="34" charset="0"/>
                <a:cs typeface="Times New Roman" pitchFamily="18" charset="0"/>
              </a:rPr>
              <a:t>Брать на себя ответственность за работу членов команды (подчиненных), за результат выполнения заданий.</a:t>
            </a:r>
            <a:endParaRPr kumimoji="0" lang="ru-RU" sz="16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Самостоятельно  определять  задачи  профессионального  и  личностного  развития,  заниматься самообразованием, осознанно планировать повышение квалификации.</a:t>
            </a:r>
            <a:endParaRPr kumimoji="0" lang="ru-RU" sz="1600" b="0" i="0" u="none" strike="noStrike" cap="none" normalizeH="0" baseline="0" dirty="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Ориентироваться в условиях частой смены технологий в профессиональной деятельности.</a:t>
            </a:r>
            <a:endParaRPr kumimoji="0" lang="ru-RU" sz="1600" b="0" i="0" u="none" strike="noStrike" cap="none" normalizeH="0" baseline="0" dirty="0">
              <a:ln>
                <a:noFill/>
              </a:ln>
              <a:solidFill>
                <a:schemeClr val="tx1"/>
              </a:solidFill>
              <a:effectLst/>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0" y="0"/>
            <a:ext cx="9144000" cy="6494085"/>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600" b="0" i="0" u="sng" strike="noStrike" cap="none" normalizeH="0" baseline="0" dirty="0">
                <a:ln>
                  <a:noFill/>
                </a:ln>
                <a:solidFill>
                  <a:srgbClr val="000000"/>
                </a:solidFill>
                <a:effectLst/>
                <a:ea typeface="Times New Roman" pitchFamily="18" charset="0"/>
                <a:cs typeface="Times New Roman" pitchFamily="18" charset="0"/>
              </a:rPr>
              <a:t>Профессиональными компетенциями в соответствии с видами деятельности должен обладать специалист:</a:t>
            </a:r>
            <a:endParaRPr kumimoji="0" lang="ru-RU" sz="1600" b="0" i="0" u="none" strike="noStrike" cap="none" normalizeH="0" baseline="0" dirty="0">
              <a:ln>
                <a:noFill/>
              </a:ln>
              <a:solidFill>
                <a:schemeClr val="tx1"/>
              </a:solidFill>
              <a:effectLst/>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a:ln>
                  <a:noFill/>
                </a:ln>
                <a:solidFill>
                  <a:srgbClr val="000000"/>
                </a:solidFill>
                <a:effectLst/>
                <a:ea typeface="Times New Roman" pitchFamily="18" charset="0"/>
                <a:cs typeface="Times New Roman" pitchFamily="18" charset="0"/>
              </a:rPr>
              <a:t>Профессиональные компетенции</a:t>
            </a:r>
            <a:endParaRPr kumimoji="0" lang="ru-RU" sz="1600" b="0" i="0" u="none" strike="noStrike" cap="none" normalizeH="0" baseline="0" dirty="0">
              <a:ln>
                <a:noFill/>
              </a:ln>
              <a:solidFill>
                <a:schemeClr val="tx1"/>
              </a:solidFill>
              <a:effectLst/>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подготовку мяса и приготовление полуфабрикатов для сложной кулинарной продукции</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подготовку рыбы и приготовление полуфабрикатов для сложной кулинарной продукции</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подготовку домашней птицы для сложной кулинарной продукции</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и проводить приготовление канапе, легких и сложных холодных закусок</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и проводить приготовление сложных холодных блюд из рыбы, мяса и сельскохозяйственной (домашней) птицы</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и проводить приготовление сложных холодных соусов</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и проводить приготовление сложных супов</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и проводить приготовление сложных горячих соусов</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и проводить приготовление сложных блюд из овощей, грибов и сыра</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и проводить приготовление сложных блюд из рыбы, мяса и сельскохозяйственной (домашней) птицы</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и проводить приготовление сдобных хлебобулочных изделий и праздничного хлеба</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и проводить приготовление сложных мучных кондитерских изделий и праздничных тортов</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и проводить приготовление мелкоштучных кондитерских изделий</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и проводить приготовление сложных отделочных полуфабрикатов, использовать их в оформлении</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и проводить приготовление сложных холодных десертов</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sz="1600" b="0" i="0" u="none" strike="noStrike" cap="none" normalizeH="0" baseline="0" dirty="0">
                <a:ln>
                  <a:noFill/>
                </a:ln>
                <a:solidFill>
                  <a:schemeClr val="tx1"/>
                </a:solidFill>
                <a:effectLst/>
                <a:ea typeface="Times New Roman" pitchFamily="18" charset="0"/>
                <a:cs typeface="Arial" pitchFamily="34" charset="0"/>
              </a:rPr>
              <a:t>Организовывать и проводить приготовление сложных горячих десертов</a:t>
            </a:r>
            <a:endParaRPr kumimoji="0" lang="ru-RU" sz="1600" b="0" i="0" u="none" strike="noStrike" cap="none" normalizeH="0" baseline="0" dirty="0">
              <a:ln>
                <a:noFill/>
              </a:ln>
              <a:solidFill>
                <a:schemeClr val="tx1"/>
              </a:solidFill>
              <a:effectLst/>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8100" y="442763"/>
            <a:ext cx="8915400" cy="646331"/>
          </a:xfrm>
          <a:prstGeom prst="rect">
            <a:avLst/>
          </a:prstGeom>
        </p:spPr>
        <p:txBody>
          <a:bodyPr wrap="square">
            <a:spAutoFit/>
          </a:bodyPr>
          <a:lstStyle/>
          <a:p>
            <a:pPr algn="just"/>
            <a:r>
              <a:rPr lang="ru-RU" dirty="0"/>
              <a:t>Ничто так не разделяет людей, как вкус, и не объединяет, как аппетит</a:t>
            </a:r>
            <a:r>
              <a:rPr lang="uk-UA" dirty="0"/>
              <a:t>. </a:t>
            </a:r>
            <a:r>
              <a:rPr lang="ru-RU" dirty="0"/>
              <a:t>Без еды мы просто никак не можем прожить. </a:t>
            </a:r>
          </a:p>
        </p:txBody>
      </p:sp>
      <p:sp>
        <p:nvSpPr>
          <p:cNvPr id="6" name="Прямоугольник 5"/>
          <p:cNvSpPr/>
          <p:nvPr/>
        </p:nvSpPr>
        <p:spPr>
          <a:xfrm>
            <a:off x="228600" y="1295400"/>
            <a:ext cx="8534400" cy="646331"/>
          </a:xfrm>
          <a:prstGeom prst="rect">
            <a:avLst/>
          </a:prstGeom>
        </p:spPr>
        <p:txBody>
          <a:bodyPr wrap="square">
            <a:spAutoFit/>
          </a:bodyPr>
          <a:lstStyle/>
          <a:p>
            <a:pPr algn="just"/>
            <a:r>
              <a:rPr lang="ru-RU" dirty="0"/>
              <a:t>Все на свете приедается, кроме еды. Еда важна для человека, ей даже посвящаются памятники. </a:t>
            </a:r>
          </a:p>
        </p:txBody>
      </p:sp>
      <p:sp>
        <p:nvSpPr>
          <p:cNvPr id="33796" name="Rectangle 4"/>
          <p:cNvSpPr>
            <a:spLocks noChangeArrowheads="1"/>
          </p:cNvSpPr>
          <p:nvPr/>
        </p:nvSpPr>
        <p:spPr bwMode="auto">
          <a:xfrm>
            <a:off x="0" y="2344579"/>
            <a:ext cx="5105400" cy="40934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a:ln>
                  <a:noFill/>
                </a:ln>
                <a:solidFill>
                  <a:srgbClr val="000000"/>
                </a:solidFill>
                <a:effectLst/>
                <a:ea typeface="Calibri" pitchFamily="34" charset="0"/>
                <a:cs typeface="Times New Roman" pitchFamily="18" charset="0"/>
              </a:rPr>
              <a:t>Памятник огурцу в Московской области в городе </a:t>
            </a:r>
            <a:r>
              <a:rPr kumimoji="0" lang="ru-RU" b="1" i="0" u="none" strike="noStrike" cap="none" normalizeH="0" baseline="0" dirty="0" err="1">
                <a:ln>
                  <a:noFill/>
                </a:ln>
                <a:solidFill>
                  <a:srgbClr val="000000"/>
                </a:solidFill>
                <a:effectLst/>
                <a:ea typeface="Calibri" pitchFamily="34" charset="0"/>
                <a:cs typeface="Times New Roman" pitchFamily="18" charset="0"/>
              </a:rPr>
              <a:t>Луховицы</a:t>
            </a:r>
            <a:r>
              <a:rPr kumimoji="0" lang="ru-RU" b="1" i="0" u="none" strike="noStrike" cap="none" normalizeH="0" baseline="0" dirty="0">
                <a:ln>
                  <a:noFill/>
                </a:ln>
                <a:solidFill>
                  <a:srgbClr val="000000"/>
                </a:solidFill>
                <a:effectLst/>
                <a:ea typeface="Calibri" pitchFamily="34" charset="0"/>
                <a:cs typeface="Times New Roman" pitchFamily="18" charset="0"/>
              </a:rPr>
              <a:t>.</a:t>
            </a:r>
            <a:endParaRPr kumimoji="0" lang="ru-RU" b="0" i="0" u="none" strike="noStrike" cap="none" normalizeH="0" baseline="0" dirty="0">
              <a:ln>
                <a:noFill/>
              </a:ln>
              <a:solidFill>
                <a:schemeClr val="tx1"/>
              </a:solidFill>
              <a:effectLst/>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Установлен он был в честь 50-летнего юбилея города в 2007 году. Памятник огурцу не случаен, он является символом города, еще его называют кормильцем- так как продажи этого овоща приносят основной доход городу. </a:t>
            </a:r>
            <a:r>
              <a:rPr kumimoji="0" lang="ru-RU" sz="1600" b="0" i="0" u="none" strike="noStrike" cap="none" normalizeH="0" baseline="0" dirty="0" err="1">
                <a:ln>
                  <a:noFill/>
                </a:ln>
                <a:solidFill>
                  <a:schemeClr val="tx1"/>
                </a:solidFill>
                <a:effectLst/>
                <a:ea typeface="Calibri" pitchFamily="34" charset="0"/>
                <a:cs typeface="Times New Roman" pitchFamily="18" charset="0"/>
              </a:rPr>
              <a:t>Луховицы</a:t>
            </a:r>
            <a:r>
              <a:rPr kumimoji="0" lang="ru-RU" sz="1600" b="0" i="0" u="none" strike="noStrike" cap="none" normalizeH="0" baseline="0" dirty="0">
                <a:ln>
                  <a:noFill/>
                </a:ln>
                <a:solidFill>
                  <a:schemeClr val="tx1"/>
                </a:solidFill>
                <a:effectLst/>
                <a:ea typeface="Calibri" pitchFamily="34" charset="0"/>
                <a:cs typeface="Times New Roman" pitchFamily="18" charset="0"/>
              </a:rPr>
              <a:t> на сегодняшний день являются одним из основных поставщиков огурцов.</a:t>
            </a:r>
            <a:endParaRPr kumimoji="0" lang="ru-RU" sz="1600" b="0" i="0" u="none" strike="noStrike" cap="none" normalizeH="0" baseline="0" dirty="0">
              <a:ln>
                <a:noFill/>
              </a:ln>
              <a:solidFill>
                <a:schemeClr val="tx1"/>
              </a:solidFill>
              <a:effectLst/>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Памятник представляет из себя метровый бронзовый огурец, установленный на постаменте в виде бочки. Надпись гласит: «Огурцу-кормильцу, благодарные </a:t>
            </a:r>
            <a:r>
              <a:rPr kumimoji="0" lang="ru-RU" sz="1600" b="0" i="0" u="none" strike="noStrike" cap="none" normalizeH="0" baseline="0" dirty="0" err="1">
                <a:ln>
                  <a:noFill/>
                </a:ln>
                <a:solidFill>
                  <a:schemeClr val="tx1"/>
                </a:solidFill>
                <a:effectLst/>
                <a:ea typeface="Calibri" pitchFamily="34" charset="0"/>
                <a:cs typeface="Times New Roman" pitchFamily="18" charset="0"/>
              </a:rPr>
              <a:t>луховчане</a:t>
            </a:r>
            <a:r>
              <a:rPr kumimoji="0" lang="ru-RU" sz="1600" b="0" i="0" u="none" strike="noStrike" cap="none" normalizeH="0" baseline="0" dirty="0">
                <a:ln>
                  <a:noFill/>
                </a:ln>
                <a:solidFill>
                  <a:schemeClr val="tx1"/>
                </a:solidFill>
                <a:effectLst/>
                <a:ea typeface="Calibri" pitchFamily="34" charset="0"/>
                <a:cs typeface="Times New Roman" pitchFamily="18" charset="0"/>
              </a:rPr>
              <a:t>».</a:t>
            </a:r>
            <a:endParaRPr kumimoji="0" lang="ru-RU" sz="1600" b="0" i="0" u="none" strike="noStrike" cap="none" normalizeH="0" baseline="0" dirty="0">
              <a:ln>
                <a:noFill/>
              </a:ln>
              <a:solidFill>
                <a:schemeClr val="tx1"/>
              </a:solidFill>
              <a:effectLst/>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Имидж огуречной столицы всячески поддерживается. Относительно недавно в </a:t>
            </a:r>
            <a:r>
              <a:rPr kumimoji="0" lang="ru-RU" sz="1600" b="0" i="0" u="none" strike="noStrike" cap="none" normalizeH="0" baseline="0" dirty="0" err="1">
                <a:ln>
                  <a:noFill/>
                </a:ln>
                <a:solidFill>
                  <a:schemeClr val="tx1"/>
                </a:solidFill>
                <a:effectLst/>
                <a:ea typeface="Calibri" pitchFamily="34" charset="0"/>
                <a:cs typeface="Times New Roman" pitchFamily="18" charset="0"/>
              </a:rPr>
              <a:t>Луховицах</a:t>
            </a:r>
            <a:r>
              <a:rPr kumimoji="0" lang="ru-RU" sz="1600" b="0" i="0" u="none" strike="noStrike" cap="none" normalizeH="0" baseline="0" dirty="0">
                <a:ln>
                  <a:noFill/>
                </a:ln>
                <a:solidFill>
                  <a:schemeClr val="tx1"/>
                </a:solidFill>
                <a:effectLst/>
                <a:ea typeface="Calibri" pitchFamily="34" charset="0"/>
                <a:cs typeface="Times New Roman" pitchFamily="18" charset="0"/>
              </a:rPr>
              <a:t> начали проводить огуречные фестивали, а также был открыт «Музей огурца».</a:t>
            </a:r>
            <a:endParaRPr kumimoji="0" lang="ru-RU" sz="1600" b="0" i="0" u="none" strike="noStrike" cap="none" normalizeH="0" baseline="0" dirty="0">
              <a:ln>
                <a:noFill/>
              </a:ln>
              <a:solidFill>
                <a:schemeClr val="tx1"/>
              </a:solidFill>
              <a:effectLst/>
              <a:cs typeface="Arial" pitchFamily="34" charset="0"/>
            </a:endParaRPr>
          </a:p>
        </p:txBody>
      </p:sp>
      <p:pic>
        <p:nvPicPr>
          <p:cNvPr id="33798" name="Picture 6" descr="https://i.pinimg.com/736x/65/95/a7/6595a7d9c18c11115d7c031b64292239.jpg"/>
          <p:cNvPicPr>
            <a:picLocks noChangeAspect="1" noChangeArrowheads="1"/>
          </p:cNvPicPr>
          <p:nvPr/>
        </p:nvPicPr>
        <p:blipFill>
          <a:blip r:embed="rId2"/>
          <a:srcRect/>
          <a:stretch>
            <a:fillRect/>
          </a:stretch>
        </p:blipFill>
        <p:spPr bwMode="auto">
          <a:xfrm>
            <a:off x="5715000" y="1921853"/>
            <a:ext cx="2819400" cy="417021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1"/>
          <p:cNvSpPr>
            <a:spLocks noChangeArrowheads="1"/>
          </p:cNvSpPr>
          <p:nvPr/>
        </p:nvSpPr>
        <p:spPr bwMode="auto">
          <a:xfrm>
            <a:off x="0" y="0"/>
            <a:ext cx="8915400" cy="283154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1" indent="457200" algn="ctr" fontAlgn="base">
              <a:spcBef>
                <a:spcPct val="0"/>
              </a:spcBef>
              <a:spcAft>
                <a:spcPct val="0"/>
              </a:spcAft>
            </a:pPr>
            <a:r>
              <a:rPr kumimoji="0" lang="ru-RU" b="1" i="0" u="none" strike="noStrike" cap="none" normalizeH="0" baseline="0" dirty="0">
                <a:ln>
                  <a:noFill/>
                </a:ln>
                <a:solidFill>
                  <a:schemeClr val="tx1"/>
                </a:solidFill>
                <a:effectLst/>
                <a:ea typeface="Calibri" pitchFamily="34" charset="0"/>
                <a:cs typeface="Times New Roman" pitchFamily="18" charset="0"/>
              </a:rPr>
              <a:t>Памятник   пельменю в Ижевске</a:t>
            </a:r>
            <a:endParaRPr kumimoji="0" lang="ru-RU" b="0" i="0" u="none" strike="noStrike" cap="none" normalizeH="0" baseline="0" dirty="0">
              <a:ln>
                <a:noFill/>
              </a:ln>
              <a:solidFill>
                <a:schemeClr val="tx1"/>
              </a:solidFill>
              <a:effectLst/>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Памятник Пельменю открылся в октябре 2004 года. Он находится около кафе "</a:t>
            </a:r>
            <a:r>
              <a:rPr kumimoji="0" lang="ru-RU" sz="1600" b="0" i="0" u="none" strike="noStrike" cap="none" normalizeH="0" baseline="0" dirty="0" err="1">
                <a:ln>
                  <a:noFill/>
                </a:ln>
                <a:solidFill>
                  <a:schemeClr val="tx1"/>
                </a:solidFill>
                <a:effectLst/>
                <a:ea typeface="Calibri" pitchFamily="34" charset="0"/>
                <a:cs typeface="Times New Roman" pitchFamily="18" charset="0"/>
              </a:rPr>
              <a:t>Позимь</a:t>
            </a:r>
            <a:r>
              <a:rPr kumimoji="0" lang="ru-RU" sz="1600" b="0" i="0" u="none" strike="noStrike" cap="none" normalizeH="0" baseline="0" dirty="0">
                <a:ln>
                  <a:noFill/>
                </a:ln>
                <a:solidFill>
                  <a:schemeClr val="tx1"/>
                </a:solidFill>
                <a:effectLst/>
                <a:ea typeface="Calibri" pitchFamily="34" charset="0"/>
                <a:cs typeface="Times New Roman" pitchFamily="18" charset="0"/>
              </a:rPr>
              <a:t>", на улице Краева. Памятник выглядит так, как будто большая рука взяла вилку и наколола на нее пельмень, а после воткнула эту вилку в землю тупым концом. Размер пельменя в диаметре составляет 1 метр. Высота конструкции месте с вилкой составляет 3 метра.</a:t>
            </a:r>
            <a:endParaRPr kumimoji="0" lang="ru-RU" sz="1600" b="0" i="0" u="none" strike="noStrike" cap="none" normalizeH="0" baseline="0" dirty="0">
              <a:ln>
                <a:noFill/>
              </a:ln>
              <a:solidFill>
                <a:schemeClr val="tx1"/>
              </a:solidFill>
              <a:effectLst/>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Идея установки памятника в городе, интересна. Русское слово «пельмень» происходит от удмуртского слова «</a:t>
            </a:r>
            <a:r>
              <a:rPr kumimoji="0" lang="ru-RU" sz="1600" b="0" i="0" u="none" strike="noStrike" cap="none" normalizeH="0" baseline="0" dirty="0" err="1">
                <a:ln>
                  <a:noFill/>
                </a:ln>
                <a:solidFill>
                  <a:schemeClr val="tx1"/>
                </a:solidFill>
                <a:effectLst/>
                <a:ea typeface="Calibri" pitchFamily="34" charset="0"/>
                <a:cs typeface="Times New Roman" pitchFamily="18" charset="0"/>
              </a:rPr>
              <a:t>пельнянь</a:t>
            </a:r>
            <a:r>
              <a:rPr kumimoji="0" lang="ru-RU" sz="1600" b="0" i="0" u="none" strike="noStrike" cap="none" normalizeH="0" baseline="0" dirty="0">
                <a:ln>
                  <a:noFill/>
                </a:ln>
                <a:solidFill>
                  <a:schemeClr val="tx1"/>
                </a:solidFill>
                <a:effectLst/>
                <a:ea typeface="Calibri" pitchFamily="34" charset="0"/>
                <a:cs typeface="Times New Roman" pitchFamily="18" charset="0"/>
              </a:rPr>
              <a:t>», что означает «хлебное ушко». Организаторы проекта, устанавливая памятник Пельменю, отметили точку на карте мира, там где впервые сделали и приготовили пельмени.</a:t>
            </a:r>
            <a:endParaRPr kumimoji="0" lang="ru-RU" sz="1600" b="0" i="0" u="none" strike="noStrike" cap="none" normalizeH="0" baseline="0" dirty="0">
              <a:ln>
                <a:noFill/>
              </a:ln>
              <a:solidFill>
                <a:schemeClr val="tx1"/>
              </a:solidFill>
              <a:effectLst/>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err="1">
                <a:ln>
                  <a:noFill/>
                </a:ln>
                <a:solidFill>
                  <a:schemeClr val="tx1"/>
                </a:solidFill>
                <a:effectLst/>
                <a:ea typeface="Calibri" pitchFamily="34" charset="0"/>
                <a:cs typeface="Times New Roman" pitchFamily="18" charset="0"/>
              </a:rPr>
              <a:t>Арт-группа</a:t>
            </a:r>
            <a:r>
              <a:rPr kumimoji="0" lang="ru-RU" sz="1600" b="0" i="0" u="none" strike="noStrike" cap="none" normalizeH="0" baseline="0" dirty="0">
                <a:ln>
                  <a:noFill/>
                </a:ln>
                <a:solidFill>
                  <a:schemeClr val="tx1"/>
                </a:solidFill>
                <a:effectLst/>
                <a:ea typeface="Calibri" pitchFamily="34" charset="0"/>
                <a:cs typeface="Times New Roman" pitchFamily="18" charset="0"/>
              </a:rPr>
              <a:t> "Археоптерикс" и  А. Шкляев являются авторами проекта. Они посчитали, что это место будет притягивать молодоженов и туристов.</a:t>
            </a:r>
            <a:endParaRPr kumimoji="0" lang="ru-RU" sz="1600" b="0" i="0" u="none" strike="noStrike" cap="none" normalizeH="0" baseline="0" dirty="0">
              <a:ln>
                <a:noFill/>
              </a:ln>
              <a:solidFill>
                <a:schemeClr val="tx1"/>
              </a:solidFill>
              <a:effectLst/>
              <a:cs typeface="Arial" pitchFamily="34" charset="0"/>
            </a:endParaRPr>
          </a:p>
        </p:txBody>
      </p:sp>
      <p:pic>
        <p:nvPicPr>
          <p:cNvPr id="35844" name="Picture 4" descr="https://img-fotki.yandex.ru/get/173114/54721812.74/0_e8e36_b897c71d_orig"/>
          <p:cNvPicPr>
            <a:picLocks noChangeAspect="1" noChangeArrowheads="1"/>
          </p:cNvPicPr>
          <p:nvPr/>
        </p:nvPicPr>
        <p:blipFill>
          <a:blip r:embed="rId2" cstate="print"/>
          <a:srcRect/>
          <a:stretch>
            <a:fillRect/>
          </a:stretch>
        </p:blipFill>
        <p:spPr bwMode="auto">
          <a:xfrm>
            <a:off x="2362200" y="3048000"/>
            <a:ext cx="4948587" cy="298315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ChangeArrowheads="1"/>
          </p:cNvSpPr>
          <p:nvPr/>
        </p:nvSpPr>
        <p:spPr bwMode="auto">
          <a:xfrm>
            <a:off x="0" y="0"/>
            <a:ext cx="9144000" cy="33239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a:ln>
                  <a:noFill/>
                </a:ln>
                <a:solidFill>
                  <a:schemeClr val="tx1"/>
                </a:solidFill>
                <a:effectLst/>
                <a:ea typeface="Calibri" pitchFamily="34" charset="0"/>
                <a:cs typeface="Times New Roman" pitchFamily="18" charset="0"/>
              </a:rPr>
              <a:t>Памятник     шпротам  в Калининградской области</a:t>
            </a:r>
            <a:endParaRPr kumimoji="0" lang="ru-RU" b="0" i="0" u="none" strike="noStrike" cap="none" normalizeH="0" baseline="0" dirty="0">
              <a:ln>
                <a:noFill/>
              </a:ln>
              <a:solidFill>
                <a:schemeClr val="tx1"/>
              </a:solidFill>
              <a:effectLst/>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Рыбоконсервный комбинат в </a:t>
            </a:r>
            <a:r>
              <a:rPr kumimoji="0" lang="ru-RU" sz="1600" b="0" i="0" u="none" strike="noStrike" cap="none" normalizeH="0" baseline="0" dirty="0" err="1">
                <a:ln>
                  <a:noFill/>
                </a:ln>
                <a:solidFill>
                  <a:schemeClr val="tx1"/>
                </a:solidFill>
                <a:effectLst/>
                <a:ea typeface="Calibri" pitchFamily="34" charset="0"/>
                <a:cs typeface="Times New Roman" pitchFamily="18" charset="0"/>
              </a:rPr>
              <a:t>Мамоново</a:t>
            </a:r>
            <a:r>
              <a:rPr kumimoji="0" lang="ru-RU" sz="1600" b="0" i="0" u="none" strike="noStrike" cap="none" normalizeH="0" baseline="0" dirty="0">
                <a:ln>
                  <a:noFill/>
                </a:ln>
                <a:solidFill>
                  <a:schemeClr val="tx1"/>
                </a:solidFill>
                <a:effectLst/>
                <a:ea typeface="Calibri" pitchFamily="34" charset="0"/>
                <a:cs typeface="Times New Roman" pitchFamily="18" charset="0"/>
              </a:rPr>
              <a:t> действует с 1949 года, поэтому город вполне можно считать родиной отечественных шпрот, и размещение памятника там вполне оправданно.</a:t>
            </a:r>
            <a:endParaRPr kumimoji="0" lang="ru-RU" sz="1600" b="0" i="0" u="none" strike="noStrike" cap="none" normalizeH="0" baseline="0" dirty="0">
              <a:ln>
                <a:noFill/>
              </a:ln>
              <a:solidFill>
                <a:schemeClr val="tx1"/>
              </a:solidFill>
              <a:effectLst/>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"Идеология знака такова, что он установлен в честь российских </a:t>
            </a:r>
            <a:r>
              <a:rPr kumimoji="0" lang="ru-RU" sz="1600" b="0" i="0" u="none" strike="noStrike" cap="none" normalizeH="0" baseline="0" dirty="0" err="1">
                <a:ln>
                  <a:noFill/>
                </a:ln>
                <a:solidFill>
                  <a:schemeClr val="tx1"/>
                </a:solidFill>
                <a:effectLst/>
                <a:ea typeface="Calibri" pitchFamily="34" charset="0"/>
                <a:cs typeface="Times New Roman" pitchFamily="18" charset="0"/>
              </a:rPr>
              <a:t>рыбопереработчиков</a:t>
            </a:r>
            <a:r>
              <a:rPr kumimoji="0" lang="ru-RU" sz="1600" b="0" i="0" u="none" strike="noStrike" cap="none" normalizeH="0" baseline="0" dirty="0">
                <a:ln>
                  <a:noFill/>
                </a:ln>
                <a:solidFill>
                  <a:schemeClr val="tx1"/>
                </a:solidFill>
                <a:effectLst/>
                <a:ea typeface="Calibri" pitchFamily="34" charset="0"/>
                <a:cs typeface="Times New Roman" pitchFamily="18" charset="0"/>
              </a:rPr>
              <a:t> и рыбаков, которые находятся сегодня на трудовых вахтах. Российская рыбная продукция - лучшая в мире", - полагает глава </a:t>
            </a:r>
            <a:r>
              <a:rPr kumimoji="0" lang="ru-RU" sz="1600" b="0" i="0" u="none" strike="noStrike" cap="none" normalizeH="0" baseline="0" dirty="0" err="1">
                <a:ln>
                  <a:noFill/>
                </a:ln>
                <a:solidFill>
                  <a:schemeClr val="tx1"/>
                </a:solidFill>
                <a:effectLst/>
                <a:ea typeface="Calibri" pitchFamily="34" charset="0"/>
                <a:cs typeface="Times New Roman" pitchFamily="18" charset="0"/>
              </a:rPr>
              <a:t>Мамоново</a:t>
            </a:r>
            <a:r>
              <a:rPr kumimoji="0" lang="ru-RU" sz="1600" b="0" i="0" u="none" strike="noStrike" cap="none" normalizeH="0" baseline="0" dirty="0">
                <a:ln>
                  <a:noFill/>
                </a:ln>
                <a:solidFill>
                  <a:schemeClr val="tx1"/>
                </a:solidFill>
                <a:effectLst/>
                <a:ea typeface="Calibri" pitchFamily="34" charset="0"/>
                <a:cs typeface="Times New Roman" pitchFamily="18" charset="0"/>
              </a:rPr>
              <a:t>.</a:t>
            </a:r>
            <a:endParaRPr kumimoji="0" lang="ru-RU" sz="1600" b="0" i="0" u="none" strike="noStrike" cap="none" normalizeH="0" baseline="0" dirty="0">
              <a:ln>
                <a:noFill/>
              </a:ln>
              <a:solidFill>
                <a:schemeClr val="tx1"/>
              </a:solidFill>
              <a:effectLst/>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Он пояснил, что двухметровый медный памятник, представляющий собой шпротную банку, из которой, как на волнах, выпрыгивают шпроты (одна из них в короне), обошелся в 500 тысяч рублей. Автор - местный скульптор Федор Мороз, работы которого украшают Калининград и Светлогорск.</a:t>
            </a:r>
            <a:endParaRPr kumimoji="0" lang="ru-RU" sz="1600" b="0" i="0" u="none" strike="noStrike" cap="none" normalizeH="0" baseline="0" dirty="0">
              <a:ln>
                <a:noFill/>
              </a:ln>
              <a:solidFill>
                <a:schemeClr val="tx1"/>
              </a:solidFill>
              <a:effectLst/>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1"/>
                </a:solidFill>
                <a:effectLst/>
                <a:ea typeface="Calibri" pitchFamily="34" charset="0"/>
                <a:cs typeface="Times New Roman" pitchFamily="18" charset="0"/>
              </a:rPr>
              <a:t>По мнению скульптора, памятник будет пользоваться популярностью у туристов. "Одна из шпротин не случайно в короне: люди смогут подойти и дотронуться до нее - на счастье", - сказал Мороз.</a:t>
            </a:r>
            <a:endParaRPr kumimoji="0" lang="ru-RU" sz="1600" b="0" i="0" u="none" strike="noStrike" cap="none" normalizeH="0" baseline="0" dirty="0">
              <a:ln>
                <a:noFill/>
              </a:ln>
              <a:solidFill>
                <a:schemeClr val="tx1"/>
              </a:solidFill>
              <a:effectLst/>
              <a:cs typeface="Arial" pitchFamily="34" charset="0"/>
            </a:endParaRPr>
          </a:p>
        </p:txBody>
      </p:sp>
      <p:pic>
        <p:nvPicPr>
          <p:cNvPr id="34819" name="Picture 3" descr="https://avatars.mds.yandex.net/get-ydo/5575550/2a000001881c2f1fdc05182d265ecadeecff/diploma"/>
          <p:cNvPicPr>
            <a:picLocks noChangeAspect="1" noChangeArrowheads="1"/>
          </p:cNvPicPr>
          <p:nvPr/>
        </p:nvPicPr>
        <p:blipFill>
          <a:blip r:embed="rId2"/>
          <a:srcRect/>
          <a:stretch>
            <a:fillRect/>
          </a:stretch>
        </p:blipFill>
        <p:spPr bwMode="auto">
          <a:xfrm>
            <a:off x="2645017" y="3330613"/>
            <a:ext cx="3853965" cy="28049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0" y="0"/>
            <a:ext cx="9144000" cy="283154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2" indent="457200" algn="ctr" fontAlgn="base">
              <a:spcBef>
                <a:spcPct val="0"/>
              </a:spcBef>
              <a:spcAft>
                <a:spcPct val="0"/>
              </a:spcAft>
            </a:pPr>
            <a:r>
              <a:rPr kumimoji="0" lang="ru-RU" b="1" i="0" u="none" strike="noStrike" cap="none" normalizeH="0" baseline="0" dirty="0">
                <a:ln>
                  <a:noFill/>
                </a:ln>
                <a:solidFill>
                  <a:schemeClr val="tx1"/>
                </a:solidFill>
                <a:effectLst/>
                <a:ea typeface="Times New Roman" pitchFamily="18" charset="0"/>
                <a:cs typeface="Times New Roman" pitchFamily="18" charset="0"/>
              </a:rPr>
              <a:t>Памятник     макаронам в Калужской области</a:t>
            </a:r>
            <a:endParaRPr kumimoji="0" lang="ru-RU" b="0" i="0" u="none" strike="noStrike" cap="none" normalizeH="0" baseline="0" dirty="0">
              <a:ln>
                <a:noFill/>
              </a:ln>
              <a:solidFill>
                <a:schemeClr val="tx1"/>
              </a:solidFill>
              <a:effectLst/>
              <a:ea typeface="Times New Roman" pitchFamily="18"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1"/>
                </a:solidFill>
                <a:effectLst/>
                <a:ea typeface="Times New Roman" pitchFamily="18" charset="0"/>
                <a:cs typeface="Arial" pitchFamily="34" charset="0"/>
              </a:rPr>
              <a:t>Скульптура представляет собой огромную макаронину красного цвета, её высота -</a:t>
            </a:r>
            <a:r>
              <a:rPr kumimoji="0" lang="ru-RU" sz="1600" b="0" i="0" u="none" strike="noStrike" cap="none" normalizeH="0" baseline="0" dirty="0">
                <a:ln>
                  <a:noFill/>
                </a:ln>
                <a:solidFill>
                  <a:schemeClr val="tx1"/>
                </a:solidFill>
                <a:effectLst/>
                <a:ea typeface="Times New Roman" pitchFamily="18" charset="0"/>
                <a:cs typeface="Times New Roman" pitchFamily="18" charset="0"/>
              </a:rPr>
              <a:t> </a:t>
            </a:r>
            <a:r>
              <a:rPr kumimoji="0" lang="ru-RU" sz="1600" b="0" i="0" u="none" strike="noStrike" cap="none" normalizeH="0" baseline="0" dirty="0">
                <a:ln>
                  <a:noFill/>
                </a:ln>
                <a:solidFill>
                  <a:schemeClr val="tx1"/>
                </a:solidFill>
                <a:effectLst/>
                <a:ea typeface="Times New Roman" pitchFamily="18" charset="0"/>
                <a:cs typeface="Arial" pitchFamily="34" charset="0"/>
              </a:rPr>
              <a:t>три метра. На вершине -макаронина-рожок</a:t>
            </a:r>
            <a:r>
              <a:rPr kumimoji="0" lang="ru-RU" sz="1600" b="0" i="0" u="none" strike="noStrike" cap="none" normalizeH="0" baseline="0" dirty="0">
                <a:ln>
                  <a:noFill/>
                </a:ln>
                <a:solidFill>
                  <a:schemeClr val="tx1"/>
                </a:solidFill>
                <a:effectLst/>
                <a:ea typeface="Times New Roman" pitchFamily="18" charset="0"/>
                <a:cs typeface="Times New Roman" pitchFamily="18" charset="0"/>
              </a:rPr>
              <a:t> </a:t>
            </a:r>
            <a:r>
              <a:rPr kumimoji="0" lang="ru-RU" sz="1600" b="0" i="0" u="none" strike="noStrike" cap="none" normalizeH="0" baseline="0" dirty="0">
                <a:ln>
                  <a:noFill/>
                </a:ln>
                <a:solidFill>
                  <a:schemeClr val="tx1"/>
                </a:solidFill>
                <a:effectLst/>
                <a:ea typeface="Times New Roman" pitchFamily="18" charset="0"/>
                <a:cs typeface="Arial" pitchFamily="34" charset="0"/>
              </a:rPr>
              <a:t>в виде улыбки, на противоположных концах "улыбки" - скульптуры мужчины и женщины, поедающих с разных концов длинную "</a:t>
            </a:r>
            <a:r>
              <a:rPr kumimoji="0" lang="ru-RU" sz="1600" b="0" i="0" u="none" strike="noStrike" cap="none" normalizeH="0" baseline="0" dirty="0" err="1">
                <a:ln>
                  <a:noFill/>
                </a:ln>
                <a:solidFill>
                  <a:schemeClr val="tx1"/>
                </a:solidFill>
                <a:effectLst/>
                <a:ea typeface="Times New Roman" pitchFamily="18" charset="0"/>
                <a:cs typeface="Arial" pitchFamily="34" charset="0"/>
              </a:rPr>
              <a:t>спагеттину</a:t>
            </a:r>
            <a:r>
              <a:rPr kumimoji="0" lang="ru-RU" sz="1600" b="0" i="0" u="none" strike="noStrike" cap="none" normalizeH="0" baseline="0" dirty="0">
                <a:ln>
                  <a:noFill/>
                </a:ln>
                <a:solidFill>
                  <a:schemeClr val="tx1"/>
                </a:solidFill>
                <a:effectLst/>
                <a:ea typeface="Times New Roman" pitchFamily="18" charset="0"/>
                <a:cs typeface="Arial" pitchFamily="34" charset="0"/>
              </a:rPr>
              <a:t>".Позитивный проект</a:t>
            </a:r>
            <a:r>
              <a:rPr kumimoji="0" lang="ru-RU" sz="1600" b="0" i="0" u="none" strike="noStrike" cap="none" normalizeH="0" baseline="0" dirty="0">
                <a:ln>
                  <a:noFill/>
                </a:ln>
                <a:solidFill>
                  <a:schemeClr val="tx1"/>
                </a:solidFill>
                <a:effectLst/>
                <a:ea typeface="Times New Roman" pitchFamily="18" charset="0"/>
                <a:cs typeface="Times New Roman" pitchFamily="18" charset="0"/>
              </a:rPr>
              <a:t> </a:t>
            </a:r>
            <a:r>
              <a:rPr kumimoji="0" lang="ru-RU" sz="1600" b="0" i="0" u="none" strike="noStrike" cap="none" normalizeH="0" baseline="0" dirty="0">
                <a:ln>
                  <a:noFill/>
                </a:ln>
                <a:solidFill>
                  <a:schemeClr val="tx1"/>
                </a:solidFill>
                <a:effectLst/>
                <a:ea typeface="Times New Roman" pitchFamily="18" charset="0"/>
                <a:cs typeface="Arial" pitchFamily="34" charset="0"/>
              </a:rPr>
              <a:t>разработан украинскими художниками.</a:t>
            </a:r>
            <a:r>
              <a:rPr kumimoji="0" lang="ru-RU" sz="1600" b="0" i="0" u="none" strike="noStrike" cap="none" normalizeH="0" baseline="0" dirty="0">
                <a:ln>
                  <a:noFill/>
                </a:ln>
                <a:solidFill>
                  <a:schemeClr val="tx1"/>
                </a:solidFill>
                <a:effectLst/>
                <a:ea typeface="Times New Roman" pitchFamily="18" charset="0"/>
                <a:cs typeface="Times New Roman" pitchFamily="18" charset="0"/>
              </a:rPr>
              <a:t> </a:t>
            </a:r>
            <a:r>
              <a:rPr kumimoji="0" lang="ru-RU" sz="1600" b="0" i="0" u="none" strike="noStrike" cap="none" normalizeH="0" baseline="0" dirty="0">
                <a:ln>
                  <a:noFill/>
                </a:ln>
                <a:solidFill>
                  <a:schemeClr val="tx1"/>
                </a:solidFill>
                <a:effectLst/>
                <a:ea typeface="Times New Roman" pitchFamily="18" charset="0"/>
                <a:cs typeface="Arial" pitchFamily="34" charset="0"/>
              </a:rPr>
              <a:t>Памятник</a:t>
            </a:r>
            <a:r>
              <a:rPr kumimoji="0" lang="ru-RU" sz="1600" b="0" i="0" u="none" strike="noStrike" cap="none" normalizeH="0" baseline="0" dirty="0">
                <a:ln>
                  <a:noFill/>
                </a:ln>
                <a:solidFill>
                  <a:schemeClr val="tx1"/>
                </a:solidFill>
                <a:effectLst/>
                <a:ea typeface="Times New Roman" pitchFamily="18" charset="0"/>
                <a:cs typeface="Times New Roman" pitchFamily="18" charset="0"/>
              </a:rPr>
              <a:t> </a:t>
            </a:r>
            <a:r>
              <a:rPr kumimoji="0" lang="ru-RU" sz="1600" b="0" i="0" u="none" strike="noStrike" cap="none" normalizeH="0" baseline="0" dirty="0">
                <a:ln>
                  <a:noFill/>
                </a:ln>
                <a:solidFill>
                  <a:schemeClr val="tx1"/>
                </a:solidFill>
                <a:effectLst/>
                <a:ea typeface="Times New Roman" pitchFamily="18" charset="0"/>
                <a:cs typeface="Arial" pitchFamily="34" charset="0"/>
              </a:rPr>
              <a:t>смогли сделать ярким и красочным благодаря отказу от традиционных материалов: камня и бронзы. Он выполнен на металлическом каркасе с использованием косметических технологий.</a:t>
            </a:r>
            <a:r>
              <a:rPr kumimoji="0" lang="ru-RU" sz="1600" b="0" i="0" u="none" strike="noStrike" cap="none" normalizeH="0" baseline="0" dirty="0">
                <a:ln>
                  <a:noFill/>
                </a:ln>
                <a:solidFill>
                  <a:schemeClr val="tx1"/>
                </a:solidFill>
                <a:effectLst/>
                <a:ea typeface="Times New Roman" pitchFamily="18" charset="0"/>
                <a:cs typeface="Times New Roman" pitchFamily="18" charset="0"/>
              </a:rPr>
              <a:t> </a:t>
            </a:r>
            <a:r>
              <a:rPr kumimoji="0" lang="ru-RU" sz="1600" b="0" i="0" u="none" strike="noStrike" cap="none" normalizeH="0" baseline="0" dirty="0">
                <a:ln>
                  <a:noFill/>
                </a:ln>
                <a:solidFill>
                  <a:schemeClr val="tx1"/>
                </a:solidFill>
                <a:effectLst/>
                <a:ea typeface="Times New Roman" pitchFamily="18" charset="0"/>
                <a:cs typeface="Arial" pitchFamily="34" charset="0"/>
              </a:rPr>
              <a:t>Скульптуру</a:t>
            </a:r>
            <a:r>
              <a:rPr kumimoji="0" lang="ru-RU" sz="1600" b="0" i="0" u="none" strike="noStrike" cap="none" normalizeH="0" baseline="0" dirty="0">
                <a:ln>
                  <a:noFill/>
                </a:ln>
                <a:solidFill>
                  <a:schemeClr val="tx1"/>
                </a:solidFill>
                <a:effectLst/>
                <a:ea typeface="Times New Roman" pitchFamily="18" charset="0"/>
                <a:cs typeface="Times New Roman" pitchFamily="18" charset="0"/>
              </a:rPr>
              <a:t> </a:t>
            </a:r>
            <a:r>
              <a:rPr kumimoji="0" lang="ru-RU" sz="1600" b="0" i="0" u="none" strike="noStrike" cap="none" normalizeH="0" baseline="0" dirty="0">
                <a:ln>
                  <a:noFill/>
                </a:ln>
                <a:solidFill>
                  <a:schemeClr val="tx1"/>
                </a:solidFill>
                <a:effectLst/>
                <a:ea typeface="Times New Roman" pitchFamily="18" charset="0"/>
                <a:cs typeface="Arial" pitchFamily="34" charset="0"/>
              </a:rPr>
              <a:t>расположили на площадке культурно-образовательного центра</a:t>
            </a:r>
            <a:r>
              <a:rPr kumimoji="0" lang="ru-RU" sz="1600" b="0" i="0" u="none" strike="noStrike" cap="none" normalizeH="0" baseline="0" dirty="0">
                <a:ln>
                  <a:noFill/>
                </a:ln>
                <a:solidFill>
                  <a:schemeClr val="tx1"/>
                </a:solidFill>
                <a:effectLst/>
                <a:ea typeface="Times New Roman" pitchFamily="18" charset="0"/>
                <a:cs typeface="Times New Roman" pitchFamily="18" charset="0"/>
              </a:rPr>
              <a:t> </a:t>
            </a:r>
            <a:r>
              <a:rPr kumimoji="0" lang="ru-RU" sz="1600" b="0" i="0" u="none" strike="noStrike" cap="none" normalizeH="0" baseline="0" dirty="0">
                <a:ln>
                  <a:noFill/>
                </a:ln>
                <a:solidFill>
                  <a:schemeClr val="tx1"/>
                </a:solidFill>
                <a:effectLst/>
                <a:ea typeface="Times New Roman" pitchFamily="18" charset="0"/>
                <a:cs typeface="Arial" pitchFamily="34" charset="0"/>
              </a:rPr>
              <a:t>"</a:t>
            </a:r>
            <a:r>
              <a:rPr kumimoji="0" lang="ru-RU" sz="1600" b="0" i="0" u="none" strike="noStrike" cap="none" normalizeH="0" baseline="0" dirty="0" err="1">
                <a:ln>
                  <a:noFill/>
                </a:ln>
                <a:solidFill>
                  <a:schemeClr val="tx1"/>
                </a:solidFill>
                <a:effectLst/>
                <a:ea typeface="Times New Roman" pitchFamily="18" charset="0"/>
                <a:cs typeface="Arial" pitchFamily="34" charset="0"/>
              </a:rPr>
              <a:t>Этномир</a:t>
            </a:r>
            <a:r>
              <a:rPr kumimoji="0" lang="ru-RU" sz="1600" b="0" i="0" u="none" strike="noStrike" cap="none" normalizeH="0" baseline="0" dirty="0">
                <a:ln>
                  <a:noFill/>
                </a:ln>
                <a:solidFill>
                  <a:schemeClr val="tx1"/>
                </a:solidFill>
                <a:effectLst/>
                <a:ea typeface="Times New Roman" pitchFamily="18" charset="0"/>
                <a:cs typeface="Arial" pitchFamily="34" charset="0"/>
              </a:rPr>
              <a:t>", рядом с </a:t>
            </a:r>
            <a:r>
              <a:rPr kumimoji="0" lang="ru-RU" sz="1600" b="0" i="0" u="none" strike="noStrike" cap="none" normalizeH="0" baseline="0" dirty="0" err="1">
                <a:ln>
                  <a:noFill/>
                </a:ln>
                <a:solidFill>
                  <a:schemeClr val="tx1"/>
                </a:solidFill>
                <a:effectLst/>
                <a:ea typeface="Times New Roman" pitchFamily="18" charset="0"/>
                <a:cs typeface="Arial" pitchFamily="34" charset="0"/>
              </a:rPr>
              <a:t>юртенным</a:t>
            </a:r>
            <a:r>
              <a:rPr kumimoji="0" lang="ru-RU" sz="1600" b="0" i="0" u="none" strike="noStrike" cap="none" normalizeH="0" baseline="0" dirty="0">
                <a:ln>
                  <a:noFill/>
                </a:ln>
                <a:solidFill>
                  <a:schemeClr val="tx1"/>
                </a:solidFill>
                <a:effectLst/>
                <a:ea typeface="Times New Roman" pitchFamily="18" charset="0"/>
                <a:cs typeface="Arial" pitchFamily="34" charset="0"/>
              </a:rPr>
              <a:t> лагерем, деревянными чумами северных народов и 15-метровой печью. На</a:t>
            </a:r>
            <a:r>
              <a:rPr kumimoji="0" lang="ru-RU" sz="1600" b="0" i="0" u="none" strike="noStrike" cap="none" normalizeH="0" baseline="0" dirty="0">
                <a:ln>
                  <a:noFill/>
                </a:ln>
                <a:solidFill>
                  <a:schemeClr val="tx1"/>
                </a:solidFill>
                <a:effectLst/>
                <a:ea typeface="Times New Roman" pitchFamily="18" charset="0"/>
                <a:cs typeface="Times New Roman" pitchFamily="18" charset="0"/>
              </a:rPr>
              <a:t> </a:t>
            </a:r>
            <a:r>
              <a:rPr kumimoji="0" lang="ru-RU" sz="1600" b="0" i="0" u="none" strike="noStrike" cap="none" normalizeH="0" baseline="0" dirty="0">
                <a:ln>
                  <a:noFill/>
                </a:ln>
                <a:solidFill>
                  <a:schemeClr val="tx1"/>
                </a:solidFill>
                <a:effectLst/>
                <a:ea typeface="Times New Roman" pitchFamily="18" charset="0"/>
                <a:cs typeface="Arial" pitchFamily="34" charset="0"/>
              </a:rPr>
              <a:t>открытие памятника</a:t>
            </a:r>
            <a:r>
              <a:rPr kumimoji="0" lang="ru-RU" sz="1600" b="0" i="0" u="none" strike="noStrike" cap="none" normalizeH="0" baseline="0" dirty="0">
                <a:ln>
                  <a:noFill/>
                </a:ln>
                <a:solidFill>
                  <a:schemeClr val="tx1"/>
                </a:solidFill>
                <a:effectLst/>
                <a:ea typeface="Times New Roman" pitchFamily="18" charset="0"/>
                <a:cs typeface="Times New Roman" pitchFamily="18" charset="0"/>
              </a:rPr>
              <a:t> </a:t>
            </a:r>
            <a:r>
              <a:rPr kumimoji="0" lang="ru-RU" sz="1600" b="0" i="0" u="none" strike="noStrike" cap="none" normalizeH="0" baseline="0" dirty="0">
                <a:ln>
                  <a:noFill/>
                </a:ln>
                <a:solidFill>
                  <a:schemeClr val="tx1"/>
                </a:solidFill>
                <a:effectLst/>
                <a:ea typeface="Times New Roman" pitchFamily="18" charset="0"/>
                <a:cs typeface="Arial" pitchFamily="34" charset="0"/>
              </a:rPr>
              <a:t>была приглашена всемирно известная любительница макарон</a:t>
            </a:r>
            <a:r>
              <a:rPr kumimoji="0" lang="ru-RU" sz="1600" b="0" i="0" u="none" strike="noStrike" cap="none" normalizeH="0" baseline="0" dirty="0">
                <a:ln>
                  <a:noFill/>
                </a:ln>
                <a:solidFill>
                  <a:schemeClr val="tx1"/>
                </a:solidFill>
                <a:effectLst/>
                <a:ea typeface="Times New Roman" pitchFamily="18" charset="0"/>
                <a:cs typeface="Times New Roman" pitchFamily="18" charset="0"/>
              </a:rPr>
              <a:t> </a:t>
            </a:r>
            <a:r>
              <a:rPr kumimoji="0" lang="ru-RU" sz="1600" b="0" i="0" u="none" strike="noStrike" cap="none" normalizeH="0" baseline="0" dirty="0" err="1">
                <a:ln>
                  <a:noFill/>
                </a:ln>
                <a:solidFill>
                  <a:schemeClr val="tx1"/>
                </a:solidFill>
                <a:effectLst/>
                <a:ea typeface="Times New Roman" pitchFamily="18" charset="0"/>
                <a:cs typeface="Arial" pitchFamily="34" charset="0"/>
              </a:rPr>
              <a:t>Софи</a:t>
            </a:r>
            <a:r>
              <a:rPr kumimoji="0" lang="ru-RU" sz="1600" b="0" i="0" u="none" strike="noStrike" cap="none" normalizeH="0" baseline="0" dirty="0">
                <a:ln>
                  <a:noFill/>
                </a:ln>
                <a:solidFill>
                  <a:schemeClr val="tx1"/>
                </a:solidFill>
                <a:effectLst/>
                <a:ea typeface="Times New Roman" pitchFamily="18" charset="0"/>
                <a:cs typeface="Arial" pitchFamily="34" charset="0"/>
              </a:rPr>
              <a:t> </a:t>
            </a:r>
            <a:r>
              <a:rPr kumimoji="0" lang="ru-RU" sz="1600" b="0" i="0" u="none" strike="noStrike" cap="none" normalizeH="0" baseline="0" dirty="0" err="1">
                <a:ln>
                  <a:noFill/>
                </a:ln>
                <a:solidFill>
                  <a:schemeClr val="tx1"/>
                </a:solidFill>
                <a:effectLst/>
                <a:ea typeface="Times New Roman" pitchFamily="18" charset="0"/>
                <a:cs typeface="Arial" pitchFamily="34" charset="0"/>
              </a:rPr>
              <a:t>Лорен</a:t>
            </a:r>
            <a:r>
              <a:rPr kumimoji="0" lang="ru-RU" sz="1600" b="0" i="0" u="none" strike="noStrike" cap="none" normalizeH="0" baseline="0" dirty="0">
                <a:ln>
                  <a:noFill/>
                </a:ln>
                <a:solidFill>
                  <a:schemeClr val="tx1"/>
                </a:solidFill>
                <a:effectLst/>
                <a:ea typeface="Times New Roman" pitchFamily="18" charset="0"/>
                <a:cs typeface="Arial" pitchFamily="34" charset="0"/>
              </a:rPr>
              <a:t>.</a:t>
            </a:r>
            <a:endParaRPr kumimoji="0" lang="ru-RU" sz="1600" b="0" i="0" u="none" strike="noStrike" cap="none" normalizeH="0" baseline="0" dirty="0">
              <a:ln>
                <a:noFill/>
              </a:ln>
              <a:solidFill>
                <a:schemeClr val="tx1"/>
              </a:solidFill>
              <a:effectLst/>
              <a:cs typeface="Arial" pitchFamily="34" charset="0"/>
            </a:endParaRPr>
          </a:p>
        </p:txBody>
      </p:sp>
      <p:pic>
        <p:nvPicPr>
          <p:cNvPr id="37891" name="Picture 3"/>
          <p:cNvPicPr>
            <a:picLocks noChangeAspect="1" noChangeArrowheads="1"/>
          </p:cNvPicPr>
          <p:nvPr/>
        </p:nvPicPr>
        <p:blipFill>
          <a:blip r:embed="rId2"/>
          <a:srcRect/>
          <a:stretch>
            <a:fillRect/>
          </a:stretch>
        </p:blipFill>
        <p:spPr bwMode="auto">
          <a:xfrm>
            <a:off x="2511971" y="2838170"/>
            <a:ext cx="4120057" cy="28315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0" y="0"/>
            <a:ext cx="9144000"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a:ln>
                  <a:noFill/>
                </a:ln>
                <a:solidFill>
                  <a:schemeClr val="tx1"/>
                </a:solidFill>
                <a:effectLst/>
                <a:ea typeface="Times New Roman" pitchFamily="18" charset="0"/>
                <a:cs typeface="Times New Roman" pitchFamily="18" charset="0"/>
              </a:rPr>
              <a:t>Памятник    хлебу в </a:t>
            </a:r>
            <a:r>
              <a:rPr kumimoji="0" lang="ru-RU" b="1" i="0" u="none" strike="noStrike" cap="none" normalizeH="0" baseline="0" dirty="0" err="1">
                <a:ln>
                  <a:noFill/>
                </a:ln>
                <a:solidFill>
                  <a:schemeClr val="tx1"/>
                </a:solidFill>
                <a:effectLst/>
                <a:ea typeface="Times New Roman" pitchFamily="18" charset="0"/>
                <a:cs typeface="Times New Roman" pitchFamily="18" charset="0"/>
              </a:rPr>
              <a:t>Зеленогорске</a:t>
            </a:r>
            <a:r>
              <a:rPr kumimoji="0" lang="ru-RU" b="1" i="0" u="none" strike="noStrike" cap="none" normalizeH="0" baseline="0" dirty="0">
                <a:ln>
                  <a:noFill/>
                </a:ln>
                <a:solidFill>
                  <a:schemeClr val="tx1"/>
                </a:solidFill>
                <a:effectLst/>
                <a:ea typeface="Times New Roman" pitchFamily="18" charset="0"/>
                <a:cs typeface="Times New Roman" pitchFamily="18" charset="0"/>
              </a:rPr>
              <a:t>, Россия</a:t>
            </a:r>
            <a:endParaRPr kumimoji="0" lang="ru-RU" b="0" i="0" u="none" strike="noStrike" cap="none" normalizeH="0" baseline="0" dirty="0">
              <a:ln>
                <a:noFill/>
              </a:ln>
              <a:solidFill>
                <a:schemeClr val="tx1"/>
              </a:solidFill>
              <a:effectLst/>
              <a:ea typeface="Times New Roman" pitchFamily="18"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a:ln>
                  <a:noFill/>
                </a:ln>
                <a:solidFill>
                  <a:schemeClr val="tx1"/>
                </a:solidFill>
                <a:effectLst/>
                <a:ea typeface="Times New Roman" pitchFamily="18" charset="0"/>
                <a:cs typeface="Arial" pitchFamily="34" charset="0"/>
              </a:rPr>
              <a:t>6 июля 2003 года скульптура </a:t>
            </a:r>
            <a:r>
              <a:rPr kumimoji="0" lang="ru-RU" sz="1600" b="0" i="0" u="none" strike="noStrike" cap="none" normalizeH="0" baseline="0" dirty="0" err="1">
                <a:ln>
                  <a:noFill/>
                </a:ln>
                <a:solidFill>
                  <a:schemeClr val="tx1"/>
                </a:solidFill>
                <a:effectLst/>
                <a:ea typeface="Times New Roman" pitchFamily="18" charset="0"/>
                <a:cs typeface="Arial" pitchFamily="34" charset="0"/>
              </a:rPr>
              <a:t>Арсена</a:t>
            </a:r>
            <a:r>
              <a:rPr kumimoji="0" lang="ru-RU" sz="1600" b="0" i="0" u="none" strike="noStrike" cap="none" normalizeH="0" baseline="0" dirty="0">
                <a:ln>
                  <a:noFill/>
                </a:ln>
                <a:solidFill>
                  <a:schemeClr val="tx1"/>
                </a:solidFill>
                <a:effectLst/>
                <a:ea typeface="Times New Roman" pitchFamily="18" charset="0"/>
                <a:cs typeface="Arial" pitchFamily="34" charset="0"/>
              </a:rPr>
              <a:t> </a:t>
            </a:r>
            <a:r>
              <a:rPr kumimoji="0" lang="ru-RU" sz="1600" b="0" i="0" u="none" strike="noStrike" cap="none" normalizeH="0" baseline="0" dirty="0" err="1">
                <a:ln>
                  <a:noFill/>
                </a:ln>
                <a:solidFill>
                  <a:schemeClr val="tx1"/>
                </a:solidFill>
                <a:effectLst/>
                <a:ea typeface="Times New Roman" pitchFamily="18" charset="0"/>
                <a:cs typeface="Arial" pitchFamily="34" charset="0"/>
              </a:rPr>
              <a:t>Аветисяна</a:t>
            </a:r>
            <a:r>
              <a:rPr kumimoji="0" lang="ru-RU" sz="1600" b="0" i="0" u="none" strike="noStrike" cap="none" normalizeH="0" baseline="0" dirty="0">
                <a:ln>
                  <a:noFill/>
                </a:ln>
                <a:solidFill>
                  <a:schemeClr val="tx1"/>
                </a:solidFill>
                <a:effectLst/>
                <a:ea typeface="Times New Roman" pitchFamily="18" charset="0"/>
                <a:cs typeface="Arial" pitchFamily="34" charset="0"/>
              </a:rPr>
              <a:t>  была </a:t>
            </a:r>
            <a:r>
              <a:rPr kumimoji="0" lang="ru-RU" sz="1600" b="0" i="0" u="none" strike="noStrike" cap="none" normalizeH="0" baseline="0" dirty="0" err="1">
                <a:ln>
                  <a:noFill/>
                </a:ln>
                <a:solidFill>
                  <a:schemeClr val="tx1"/>
                </a:solidFill>
                <a:effectLst/>
                <a:ea typeface="Times New Roman" pitchFamily="18" charset="0"/>
                <a:cs typeface="Arial" pitchFamily="34" charset="0"/>
              </a:rPr>
              <a:t>установленна</a:t>
            </a:r>
            <a:r>
              <a:rPr kumimoji="0" lang="ru-RU" sz="1600" b="0" i="0" u="none" strike="noStrike" cap="none" normalizeH="0" baseline="0" dirty="0">
                <a:ln>
                  <a:noFill/>
                </a:ln>
                <a:solidFill>
                  <a:schemeClr val="tx1"/>
                </a:solidFill>
                <a:effectLst/>
                <a:ea typeface="Times New Roman" pitchFamily="18" charset="0"/>
                <a:cs typeface="Arial" pitchFamily="34" charset="0"/>
              </a:rPr>
              <a:t> в </a:t>
            </a:r>
            <a:r>
              <a:rPr kumimoji="0" lang="ru-RU" sz="1600" b="0" i="0" u="none" strike="noStrike" cap="none" normalizeH="0" baseline="0" dirty="0" err="1">
                <a:ln>
                  <a:noFill/>
                </a:ln>
                <a:solidFill>
                  <a:schemeClr val="tx1"/>
                </a:solidFill>
                <a:effectLst/>
                <a:ea typeface="Times New Roman" pitchFamily="18" charset="0"/>
                <a:cs typeface="Arial" pitchFamily="34" charset="0"/>
              </a:rPr>
              <a:t>Зеленогорске</a:t>
            </a:r>
            <a:r>
              <a:rPr kumimoji="0" lang="ru-RU" sz="1600" b="0" i="0" u="none" strike="noStrike" cap="none" normalizeH="0" baseline="0" dirty="0">
                <a:ln>
                  <a:noFill/>
                </a:ln>
                <a:solidFill>
                  <a:schemeClr val="tx1"/>
                </a:solidFill>
                <a:effectLst/>
                <a:ea typeface="Times New Roman" pitchFamily="18" charset="0"/>
                <a:cs typeface="Arial" pitchFamily="34" charset="0"/>
              </a:rPr>
              <a:t> у дома номер 20 по проспекту Ленина, около магазина “Хлеб”. Инсталляция представляет собой памятник Хлебу. На гранитном постаменте высотой 80 см, лежат бронзовые хлебобулочные изделия. Основа композиции это черный хлеб, 125 суточных граммов которого сохранил жизнь тысячам голодных блокадников. Кроме военной буханки, разрезанной наполовину присутствует и современная продукция местного </a:t>
            </a:r>
            <a:r>
              <a:rPr kumimoji="0" lang="ru-RU" sz="1600" b="0" i="0" u="none" strike="noStrike" cap="none" normalizeH="0" baseline="0" dirty="0" err="1">
                <a:ln>
                  <a:noFill/>
                </a:ln>
                <a:solidFill>
                  <a:schemeClr val="tx1"/>
                </a:solidFill>
                <a:effectLst/>
                <a:ea typeface="Times New Roman" pitchFamily="18" charset="0"/>
                <a:cs typeface="Arial" pitchFamily="34" charset="0"/>
              </a:rPr>
              <a:t>хлебокомбината</a:t>
            </a:r>
            <a:r>
              <a:rPr kumimoji="0" lang="ru-RU" sz="1600" b="0" i="0" u="none" strike="noStrike" cap="none" normalizeH="0" baseline="0" dirty="0">
                <a:ln>
                  <a:noFill/>
                </a:ln>
                <a:solidFill>
                  <a:schemeClr val="tx1"/>
                </a:solidFill>
                <a:effectLst/>
                <a:ea typeface="Times New Roman" pitchFamily="18" charset="0"/>
                <a:cs typeface="Arial" pitchFamily="34" charset="0"/>
              </a:rPr>
              <a:t> – сухари, батон, бублики. Говорят, что автор оказался человеком с юмором и принес в скульптуру маленькую деталь (на фотографии разглядеть ее не удалось), которая нисколько не умаляет значимости и серьезности замысла, — из-под корочки хлеба выглядывает маленькая мышка!</a:t>
            </a:r>
            <a:endParaRPr kumimoji="0" lang="ru-RU" sz="1600" b="0" i="0" u="none" strike="noStrike" cap="none" normalizeH="0" baseline="0" dirty="0">
              <a:ln>
                <a:noFill/>
              </a:ln>
              <a:solidFill>
                <a:schemeClr val="tx1"/>
              </a:solidFill>
              <a:effectLst/>
              <a:cs typeface="Arial" pitchFamily="34" charset="0"/>
            </a:endParaRPr>
          </a:p>
        </p:txBody>
      </p:sp>
      <p:pic>
        <p:nvPicPr>
          <p:cNvPr id="36867" name="Picture 3" descr="https://img-fotki.yandex.ru/get/372788/69580199.2fc/0_e5e15_c631fcf_XXL.jpg"/>
          <p:cNvPicPr>
            <a:picLocks noChangeAspect="1" noChangeArrowheads="1"/>
          </p:cNvPicPr>
          <p:nvPr/>
        </p:nvPicPr>
        <p:blipFill>
          <a:blip r:embed="rId2"/>
          <a:srcRect/>
          <a:stretch>
            <a:fillRect/>
          </a:stretch>
        </p:blipFill>
        <p:spPr bwMode="auto">
          <a:xfrm>
            <a:off x="2362200" y="2585323"/>
            <a:ext cx="4171229" cy="31242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2514600" y="0"/>
            <a:ext cx="4399218" cy="193899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57200" algn="ctr"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a:ln>
                  <a:noFill/>
                </a:ln>
                <a:solidFill>
                  <a:schemeClr val="tx1"/>
                </a:solidFill>
                <a:effectLst/>
                <a:ea typeface="Times New Roman" pitchFamily="18" charset="0"/>
                <a:cs typeface="Arial" pitchFamily="34" charset="0"/>
              </a:rPr>
              <a:t>Памятник     шоколаду в Покрове</a:t>
            </a:r>
          </a:p>
          <a:p>
            <a:pPr marL="0" marR="0" lvl="0" indent="457200" algn="ctr"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dirty="0">
              <a:ln>
                <a:noFill/>
              </a:ln>
              <a:solidFill>
                <a:schemeClr val="tx1"/>
              </a:solidFill>
              <a:effectLst/>
              <a:latin typeface="Arial" pitchFamily="34" charset="0"/>
              <a:ea typeface="Times New Roman" pitchFamily="18" charset="0"/>
              <a:cs typeface="Arial" pitchFamily="34" charset="0"/>
            </a:endParaRPr>
          </a:p>
          <a:p>
            <a:pPr marL="0" marR="0" lvl="0" indent="457200" algn="ctr"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dirty="0">
              <a:ln>
                <a:noFill/>
              </a:ln>
              <a:solidFill>
                <a:schemeClr val="tx1"/>
              </a:solidFill>
              <a:effectLst/>
              <a:latin typeface="Arial" pitchFamily="34" charset="0"/>
              <a:ea typeface="Times New Roman" pitchFamily="18" charset="0"/>
              <a:cs typeface="Arial" pitchFamily="34" charset="0"/>
            </a:endParaRPr>
          </a:p>
          <a:p>
            <a:pPr marL="0" marR="0" lvl="0" indent="457200" algn="ctr" defTabSz="914400" rtl="0" eaLnBrk="1" fontAlgn="base" latinLnBrk="0" hangingPunct="1">
              <a:lnSpc>
                <a:spcPct val="100000"/>
              </a:lnSpc>
              <a:spcBef>
                <a:spcPct val="0"/>
              </a:spcBef>
              <a:spcAft>
                <a:spcPct val="0"/>
              </a:spcAft>
              <a:buClrTx/>
              <a:buSzTx/>
              <a:buFontTx/>
              <a:buNone/>
              <a:tabLst/>
            </a:pPr>
            <a:endParaRPr lang="ru-RU" sz="1400" b="1" dirty="0">
              <a:latin typeface="Arial" pitchFamily="34" charset="0"/>
              <a:cs typeface="Arial" pitchFamily="34" charset="0"/>
            </a:endParaRPr>
          </a:p>
          <a:p>
            <a:pPr marL="0" marR="0" lvl="0" indent="457200" algn="ctr"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dirty="0">
              <a:ln>
                <a:noFill/>
              </a:ln>
              <a:solidFill>
                <a:schemeClr val="tx1"/>
              </a:solidFill>
              <a:effectLst/>
              <a:latin typeface="Arial" pitchFamily="34" charset="0"/>
              <a:cs typeface="Arial" pitchFamily="34" charset="0"/>
            </a:endParaRPr>
          </a:p>
          <a:p>
            <a:pPr marL="0" marR="0" lvl="0" indent="457200" algn="ctr" defTabSz="914400" rtl="0" eaLnBrk="1" fontAlgn="base" latinLnBrk="0" hangingPunct="1">
              <a:lnSpc>
                <a:spcPct val="100000"/>
              </a:lnSpc>
              <a:spcBef>
                <a:spcPct val="0"/>
              </a:spcBef>
              <a:spcAft>
                <a:spcPct val="0"/>
              </a:spcAft>
              <a:buClrTx/>
              <a:buSzTx/>
              <a:buFontTx/>
              <a:buNone/>
              <a:tabLst/>
            </a:pPr>
            <a:endParaRPr lang="ru-RU" sz="1400" b="1" dirty="0">
              <a:latin typeface="Arial" pitchFamily="34" charset="0"/>
              <a:cs typeface="Arial" pitchFamily="34" charset="0"/>
            </a:endParaRPr>
          </a:p>
          <a:p>
            <a:pPr marL="0" marR="0" lvl="0" indent="457200" algn="ctr" defTabSz="914400" rtl="0" eaLnBrk="1" fontAlgn="base" latinLnBrk="0" hangingPunct="1">
              <a:lnSpc>
                <a:spcPct val="100000"/>
              </a:lnSpc>
              <a:spcBef>
                <a:spcPct val="0"/>
              </a:spcBef>
              <a:spcAft>
                <a:spcPct val="0"/>
              </a:spcAft>
              <a:buClrTx/>
              <a:buSzTx/>
              <a:buFontTx/>
              <a:buNone/>
              <a:tabLst/>
            </a:pPr>
            <a:endParaRPr kumimoji="0" lang="ru-RU" sz="1400" b="1" i="0" u="none" strike="noStrike" cap="none" normalizeH="0" baseline="0" dirty="0">
              <a:ln>
                <a:noFill/>
              </a:ln>
              <a:solidFill>
                <a:schemeClr val="tx1"/>
              </a:solidFill>
              <a:effectLst/>
              <a:latin typeface="Arial" pitchFamily="34" charset="0"/>
              <a:cs typeface="Arial" pitchFamily="34" charset="0"/>
            </a:endParaRPr>
          </a:p>
          <a:p>
            <a:pPr marL="0" marR="0" lvl="0" indent="457200" algn="ctr"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a:ln>
                <a:noFill/>
              </a:ln>
              <a:solidFill>
                <a:schemeClr val="tx1"/>
              </a:solidFill>
              <a:effectLst/>
              <a:latin typeface="Arial" pitchFamily="34" charset="0"/>
              <a:cs typeface="Arial" pitchFamily="34" charset="0"/>
            </a:endParaRPr>
          </a:p>
        </p:txBody>
      </p:sp>
      <p:sp>
        <p:nvSpPr>
          <p:cNvPr id="6" name="Прямоугольник 5"/>
          <p:cNvSpPr/>
          <p:nvPr/>
        </p:nvSpPr>
        <p:spPr>
          <a:xfrm>
            <a:off x="152400" y="457200"/>
            <a:ext cx="8991601" cy="3139321"/>
          </a:xfrm>
          <a:prstGeom prst="rect">
            <a:avLst/>
          </a:prstGeom>
        </p:spPr>
        <p:txBody>
          <a:bodyPr wrap="square">
            <a:spAutoFit/>
          </a:bodyPr>
          <a:lstStyle/>
          <a:p>
            <a:r>
              <a:rPr lang="ru-RU" dirty="0"/>
              <a:t>«Шоколадная</a:t>
            </a:r>
            <a:r>
              <a:rPr lang="ru-RU" dirty="0">
                <a:ln>
                  <a:solidFill>
                    <a:schemeClr val="tx1"/>
                  </a:solidFill>
                </a:ln>
              </a:rPr>
              <a:t> </a:t>
            </a:r>
            <a:r>
              <a:rPr lang="ru-RU" u="sng" dirty="0">
                <a:ln>
                  <a:solidFill>
                    <a:schemeClr val="tx1"/>
                  </a:solidFill>
                </a:ln>
                <a:hlinkClick r:id="rId2" tooltip="Фея"/>
              </a:rPr>
              <a:t>фея</a:t>
            </a:r>
            <a:r>
              <a:rPr lang="ru-RU" dirty="0"/>
              <a:t>» — памятник в городе </a:t>
            </a:r>
            <a:r>
              <a:rPr lang="ru-RU" u="sng" dirty="0">
                <a:ln>
                  <a:solidFill>
                    <a:schemeClr val="tx1"/>
                  </a:solidFill>
                </a:ln>
                <a:hlinkClick r:id="rId3" tooltip="Покров (город)"/>
              </a:rPr>
              <a:t>Покров</a:t>
            </a:r>
            <a:r>
              <a:rPr lang="ru-RU" dirty="0">
                <a:ln>
                  <a:solidFill>
                    <a:schemeClr val="tx1"/>
                  </a:solidFill>
                </a:ln>
              </a:rPr>
              <a:t> </a:t>
            </a:r>
            <a:r>
              <a:rPr lang="ru-RU" u="sng" dirty="0">
                <a:ln>
                  <a:solidFill>
                    <a:schemeClr val="tx1"/>
                  </a:solidFill>
                </a:ln>
                <a:hlinkClick r:id="rId4" tooltip="Владимирская область"/>
              </a:rPr>
              <a:t>Владимирской области</a:t>
            </a:r>
            <a:r>
              <a:rPr lang="ru-RU" dirty="0"/>
              <a:t>, высотой 3 метра и весом 600 кг.</a:t>
            </a:r>
          </a:p>
          <a:p>
            <a:r>
              <a:rPr lang="ru-RU" dirty="0"/>
              <a:t>Бронзовая статуя изготовлена в 2009 году и, по утверждениям прессы, является первым в мире памятником </a:t>
            </a:r>
            <a:r>
              <a:rPr lang="ru-RU" u="sng" dirty="0">
                <a:ln>
                  <a:solidFill>
                    <a:schemeClr val="tx1"/>
                  </a:solidFill>
                </a:ln>
                <a:solidFill>
                  <a:srgbClr val="000000"/>
                </a:solidFill>
                <a:hlinkClick r:id="rId5" tooltip="Шоколад"/>
              </a:rPr>
              <a:t>шоколаду</a:t>
            </a:r>
            <a:r>
              <a:rPr lang="ru-RU" dirty="0">
                <a:ln>
                  <a:solidFill>
                    <a:schemeClr val="tx1"/>
                  </a:solidFill>
                </a:ln>
                <a:solidFill>
                  <a:srgbClr val="000000"/>
                </a:solidFill>
              </a:rPr>
              <a:t> </a:t>
            </a:r>
            <a:r>
              <a:rPr lang="ru-RU" dirty="0"/>
              <a:t>Монумент словно создан из плитки шоколада и представляет собой образ сказочной Феи с шоколадкой в руке. Памятник открыт 1 июля 2009 года и находится в нескольких шагах от покровского </a:t>
            </a:r>
            <a:r>
              <a:rPr lang="ru-RU" u="sng" dirty="0">
                <a:ln>
                  <a:solidFill>
                    <a:schemeClr val="tx1"/>
                  </a:solidFill>
                </a:ln>
                <a:hlinkClick r:id="rId6" tooltip="Музей шоколада (Покров)"/>
              </a:rPr>
              <a:t>музея шоколада</a:t>
            </a:r>
            <a:r>
              <a:rPr lang="ru-RU" dirty="0">
                <a:ln>
                  <a:solidFill>
                    <a:schemeClr val="tx1"/>
                  </a:solidFill>
                </a:ln>
              </a:rPr>
              <a:t>.</a:t>
            </a:r>
          </a:p>
          <a:p>
            <a:r>
              <a:rPr lang="ru-RU" dirty="0"/>
              <a:t>Открытие памятника состоялось в рамках 15-летия деятельности в России компании </a:t>
            </a:r>
            <a:r>
              <a:rPr lang="ru-RU" u="sng" dirty="0">
                <a:ln>
                  <a:solidFill>
                    <a:schemeClr val="tx1"/>
                  </a:solidFill>
                </a:ln>
                <a:hlinkClick r:id="rId7" tooltip="Kraft Foods"/>
              </a:rPr>
              <a:t>«</a:t>
            </a:r>
            <a:r>
              <a:rPr lang="ru-RU" u="sng" dirty="0" err="1">
                <a:ln>
                  <a:solidFill>
                    <a:schemeClr val="tx1"/>
                  </a:solidFill>
                </a:ln>
                <a:hlinkClick r:id="rId7" tooltip="Kraft Foods"/>
              </a:rPr>
              <a:t>Крафт</a:t>
            </a:r>
            <a:r>
              <a:rPr lang="ru-RU" u="sng" dirty="0">
                <a:ln>
                  <a:solidFill>
                    <a:schemeClr val="tx1"/>
                  </a:solidFill>
                </a:ln>
                <a:hlinkClick r:id="rId7" tooltip="Kraft Foods"/>
              </a:rPr>
              <a:t> </a:t>
            </a:r>
            <a:r>
              <a:rPr lang="ru-RU" u="sng" dirty="0" err="1">
                <a:ln>
                  <a:solidFill>
                    <a:schemeClr val="tx1"/>
                  </a:solidFill>
                </a:ln>
                <a:hlinkClick r:id="rId7" tooltip="Kraft Foods"/>
              </a:rPr>
              <a:t>Фудс</a:t>
            </a:r>
            <a:r>
              <a:rPr lang="ru-RU" u="sng" dirty="0">
                <a:ln>
                  <a:solidFill>
                    <a:schemeClr val="tx1"/>
                  </a:solidFill>
                </a:ln>
                <a:hlinkClick r:id="rId7" tooltip="Kraft Foods"/>
              </a:rPr>
              <a:t>»</a:t>
            </a:r>
            <a:r>
              <a:rPr lang="ru-RU" dirty="0">
                <a:ln>
                  <a:solidFill>
                    <a:schemeClr val="tx1"/>
                  </a:solidFill>
                </a:ln>
              </a:rPr>
              <a:t>, </a:t>
            </a:r>
            <a:r>
              <a:rPr lang="ru-RU" dirty="0"/>
              <a:t>ставшей инициатором удивительного подарка городу. Кондитерская фабрика компании, на которой производится шоколад марок «</a:t>
            </a:r>
            <a:r>
              <a:rPr lang="ru-RU" u="sng" dirty="0" err="1">
                <a:ln>
                  <a:solidFill>
                    <a:schemeClr val="tx1"/>
                  </a:solidFill>
                </a:ln>
                <a:hlinkClick r:id="rId8" tooltip="Alpen Gold"/>
              </a:rPr>
              <a:t>Alpen</a:t>
            </a:r>
            <a:r>
              <a:rPr lang="ru-RU" u="sng" dirty="0">
                <a:ln>
                  <a:solidFill>
                    <a:schemeClr val="tx1"/>
                  </a:solidFill>
                </a:ln>
                <a:hlinkClick r:id="rId8" tooltip="Alpen Gold"/>
              </a:rPr>
              <a:t> </a:t>
            </a:r>
            <a:r>
              <a:rPr lang="ru-RU" u="sng" dirty="0" err="1">
                <a:ln>
                  <a:solidFill>
                    <a:schemeClr val="tx1"/>
                  </a:solidFill>
                </a:ln>
                <a:hlinkClick r:id="rId8" tooltip="Alpen Gold"/>
              </a:rPr>
              <a:t>Gold</a:t>
            </a:r>
            <a:r>
              <a:rPr lang="ru-RU" dirty="0">
                <a:ln>
                  <a:solidFill>
                    <a:schemeClr val="tx1"/>
                  </a:solidFill>
                </a:ln>
              </a:rPr>
              <a:t>», </a:t>
            </a:r>
            <a:r>
              <a:rPr lang="ru-RU" u="sng" dirty="0">
                <a:ln>
                  <a:solidFill>
                    <a:schemeClr val="tx1"/>
                  </a:solidFill>
                </a:ln>
                <a:hlinkClick r:id="rId9" tooltip="Milka"/>
              </a:rPr>
              <a:t>«</a:t>
            </a:r>
            <a:r>
              <a:rPr lang="ru-RU" u="sng" dirty="0" err="1">
                <a:ln>
                  <a:solidFill>
                    <a:schemeClr val="tx1"/>
                  </a:solidFill>
                </a:ln>
                <a:hlinkClick r:id="rId9" tooltip="Milka"/>
              </a:rPr>
              <a:t>Milka</a:t>
            </a:r>
            <a:r>
              <a:rPr lang="ru-RU" u="sng" dirty="0">
                <a:ln>
                  <a:solidFill>
                    <a:schemeClr val="tx1"/>
                  </a:solidFill>
                </a:ln>
                <a:hlinkClick r:id="rId9" tooltip="Milka"/>
              </a:rPr>
              <a:t>»</a:t>
            </a:r>
            <a:r>
              <a:rPr lang="ru-RU" dirty="0">
                <a:ln>
                  <a:solidFill>
                    <a:schemeClr val="tx1"/>
                  </a:solidFill>
                </a:ln>
              </a:rPr>
              <a:t> и </a:t>
            </a:r>
            <a:r>
              <a:rPr lang="ru-RU" dirty="0"/>
              <a:t>«Воздушный», является градообразующим предприятием Покрова.</a:t>
            </a:r>
          </a:p>
          <a:p>
            <a:endParaRPr lang="ru-RU" dirty="0">
              <a:ln>
                <a:solidFill>
                  <a:schemeClr val="tx1"/>
                </a:solidFill>
              </a:ln>
              <a:solidFill>
                <a:srgbClr val="000000"/>
              </a:solidFill>
            </a:endParaRPr>
          </a:p>
        </p:txBody>
      </p:sp>
      <p:pic>
        <p:nvPicPr>
          <p:cNvPr id="38918" name="Picture 6" descr="http://img.tourister.ru/files/6/5/9/9/8/0/4/original.jpg"/>
          <p:cNvPicPr>
            <a:picLocks noChangeAspect="1" noChangeArrowheads="1"/>
          </p:cNvPicPr>
          <p:nvPr/>
        </p:nvPicPr>
        <p:blipFill>
          <a:blip r:embed="rId10" cstate="print"/>
          <a:srcRect/>
          <a:stretch>
            <a:fillRect/>
          </a:stretch>
        </p:blipFill>
        <p:spPr bwMode="auto">
          <a:xfrm>
            <a:off x="2395764" y="3810000"/>
            <a:ext cx="4352471" cy="2895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228600"/>
            <a:ext cx="91440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a:ln>
                  <a:noFill/>
                </a:ln>
                <a:solidFill>
                  <a:srgbClr val="000000"/>
                </a:solidFill>
                <a:effectLst/>
                <a:ea typeface="Times New Roman" pitchFamily="18" charset="0"/>
                <a:cs typeface="Times New Roman" pitchFamily="18" charset="0"/>
              </a:rPr>
              <a:t>Появляются такие необычные памятники продуктам питания в силу разных причин. И как знак благодарности, и как напоминание о бережном отношении к продуктам, и в честь памятных дат, связанных с выпуском продуктов питания. Немало памятников еде появляется в поддержку известных брендов изготовителей продуктов. Открытие новых «кулинарных» памятников стало  традицией и в ходе продвижения продуктов отдельных местностей и создания туристических достопримечательностей.</a:t>
            </a:r>
            <a:br>
              <a:rPr kumimoji="0" lang="ru-RU" b="0" i="0" u="none" strike="noStrike" cap="none" normalizeH="0" baseline="0" dirty="0">
                <a:ln>
                  <a:noFill/>
                </a:ln>
                <a:solidFill>
                  <a:srgbClr val="000000"/>
                </a:solidFill>
                <a:effectLst/>
                <a:ea typeface="Times New Roman" pitchFamily="18" charset="0"/>
                <a:cs typeface="Times New Roman" pitchFamily="18" charset="0"/>
              </a:rPr>
            </a:br>
            <a:r>
              <a:rPr kumimoji="0" lang="ru-RU" b="0" i="0" u="none" strike="noStrike" cap="none" normalizeH="0" baseline="0" dirty="0">
                <a:ln>
                  <a:noFill/>
                </a:ln>
                <a:solidFill>
                  <a:srgbClr val="000000"/>
                </a:solidFill>
                <a:effectLst/>
                <a:ea typeface="Times New Roman" pitchFamily="18" charset="0"/>
                <a:cs typeface="Times New Roman" pitchFamily="18" charset="0"/>
              </a:rPr>
              <a:t>Памятники или скульптурные композиции есть практически каждому продукту.</a:t>
            </a:r>
            <a:endParaRPr kumimoji="0" lang="ru-RU" b="0" i="0" u="none" strike="noStrike" cap="none" normalizeH="0" baseline="0" dirty="0">
              <a:ln>
                <a:noFill/>
              </a:ln>
              <a:solidFill>
                <a:schemeClr val="tx1"/>
              </a:solidFill>
              <a:effectLst/>
              <a:cs typeface="Arial" pitchFamily="34" charset="0"/>
            </a:endParaRPr>
          </a:p>
        </p:txBody>
      </p:sp>
      <p:pic>
        <p:nvPicPr>
          <p:cNvPr id="1027" name="Picture 3" descr="https://econet.ru/media/413/covers/5519/original.jpg?1433351995"/>
          <p:cNvPicPr>
            <a:picLocks noChangeAspect="1" noChangeArrowheads="1"/>
          </p:cNvPicPr>
          <p:nvPr/>
        </p:nvPicPr>
        <p:blipFill>
          <a:blip r:embed="rId2" cstate="print"/>
          <a:srcRect/>
          <a:stretch>
            <a:fillRect/>
          </a:stretch>
        </p:blipFill>
        <p:spPr bwMode="auto">
          <a:xfrm>
            <a:off x="2438400" y="2819400"/>
            <a:ext cx="4038600" cy="224366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04935CBB-26D4-43D2-A8F6-A2930F1F6A4E}"/>
              </a:ext>
            </a:extLst>
          </p:cNvPr>
          <p:cNvSpPr/>
          <p:nvPr/>
        </p:nvSpPr>
        <p:spPr>
          <a:xfrm>
            <a:off x="694175" y="1295400"/>
            <a:ext cx="7755649" cy="923330"/>
          </a:xfrm>
          <a:prstGeom prst="rect">
            <a:avLst/>
          </a:prstGeom>
          <a:noFill/>
        </p:spPr>
        <p:txBody>
          <a:bodyPr wrap="none" lIns="91440" tIns="45720" rIns="91440" bIns="45720">
            <a:spAutoFit/>
          </a:bodyPr>
          <a:lstStyle/>
          <a:p>
            <a:pPr algn="ctr"/>
            <a:r>
              <a:rPr lang="ru-RU"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Благодарю за внимание!</a:t>
            </a:r>
          </a:p>
        </p:txBody>
      </p:sp>
    </p:spTree>
  </p:cSld>
  <p:clrMapOvr>
    <a:masterClrMapping/>
  </p:clrMapOvr>
  <p:transition advTm="1000"/>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Главное мероприятие">
      <a:dk1>
        <a:sysClr val="windowText" lastClr="000000"/>
      </a:dk1>
      <a:lt1>
        <a:sysClr val="window" lastClr="FFFFFF"/>
      </a:lt1>
      <a:dk2>
        <a:srgbClr val="424242"/>
      </a:dk2>
      <a:lt2>
        <a:srgbClr val="C8C8C8"/>
      </a:lt2>
      <a:accent1>
        <a:srgbClr val="8FA751"/>
      </a:accent1>
      <a:accent2>
        <a:srgbClr val="629D7D"/>
      </a:accent2>
      <a:accent3>
        <a:srgbClr val="5A7AAB"/>
      </a:accent3>
      <a:accent4>
        <a:srgbClr val="AA618F"/>
      </a:accent4>
      <a:accent5>
        <a:srgbClr val="BA5445"/>
      </a:accent5>
      <a:accent6>
        <a:srgbClr val="C8A547"/>
      </a:accent6>
      <a:hlink>
        <a:srgbClr val="91BF1A"/>
      </a:hlink>
      <a:folHlink>
        <a:srgbClr val="ADBE8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Главное мероприятие">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CF823853-53CC-4249-AEDB-2EA9F718B2D2}"/>
    </a:ext>
  </a:extLst>
</a:theme>
</file>

<file path=docProps/app.xml><?xml version="1.0" encoding="utf-8"?>
<Properties xmlns="http://schemas.openxmlformats.org/officeDocument/2006/extended-properties" xmlns:vt="http://schemas.openxmlformats.org/officeDocument/2006/docPropsVTypes">
  <Template>TM04033927[[fn=Главное мероприятие]]</Template>
  <TotalTime>2775</TotalTime>
  <Words>1580</Words>
  <Application>Microsoft Office PowerPoint</Application>
  <PresentationFormat>Экран (4:3)</PresentationFormat>
  <Paragraphs>86</Paragraphs>
  <Slides>14</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14</vt:i4>
      </vt:variant>
    </vt:vector>
  </HeadingPairs>
  <TitlesOfParts>
    <vt:vector size="18" baseType="lpstr">
      <vt:lpstr>Arial</vt:lpstr>
      <vt:lpstr>Calibri</vt:lpstr>
      <vt:lpstr>Palatino Linotype</vt:lpstr>
      <vt:lpstr>Главное мероприятие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CPU</dc:creator>
  <cp:lastModifiedBy>GTK</cp:lastModifiedBy>
  <cp:revision>377</cp:revision>
  <dcterms:created xsi:type="dcterms:W3CDTF">2020-12-07T18:28:32Z</dcterms:created>
  <dcterms:modified xsi:type="dcterms:W3CDTF">2025-09-16T09:44:05Z</dcterms:modified>
</cp:coreProperties>
</file>