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5"/>
  </p:notesMasterIdLst>
  <p:sldIdLst>
    <p:sldId id="259" r:id="rId2"/>
    <p:sldId id="260" r:id="rId3"/>
    <p:sldId id="261" r:id="rId4"/>
    <p:sldId id="275" r:id="rId5"/>
    <p:sldId id="276" r:id="rId6"/>
    <p:sldId id="262" r:id="rId7"/>
    <p:sldId id="264" r:id="rId8"/>
    <p:sldId id="265" r:id="rId9"/>
    <p:sldId id="267" r:id="rId10"/>
    <p:sldId id="277" r:id="rId11"/>
    <p:sldId id="268" r:id="rId12"/>
    <p:sldId id="269" r:id="rId13"/>
    <p:sldId id="273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0987" autoAdjust="0"/>
    <p:restoredTop sz="86377" autoAdjust="0"/>
  </p:normalViewPr>
  <p:slideViewPr>
    <p:cSldViewPr snapToGrid="0">
      <p:cViewPr>
        <p:scale>
          <a:sx n="98" d="100"/>
          <a:sy n="98" d="100"/>
        </p:scale>
        <p:origin x="120" y="137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FEE2B9-986D-447A-9262-3511B0A195A6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27AE08-1B00-44FC-BCF5-19819E350C7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296706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27AE08-1B00-44FC-BCF5-19819E350C7A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27AE08-1B00-44FC-BCF5-19819E350C7A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9389A218-1BD9-44B7-AD25-60C2204205A7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ransition>
    <p:wheel spokes="1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5.pn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15.jpeg"/><Relationship Id="rId7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2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3.jpe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2.png"/><Relationship Id="rId10" Type="http://schemas.openxmlformats.org/officeDocument/2006/relationships/image" Target="../media/image30.jpeg"/><Relationship Id="rId4" Type="http://schemas.openxmlformats.org/officeDocument/2006/relationships/image" Target="../media/image5.png"/><Relationship Id="rId9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2250" y="622570"/>
            <a:ext cx="9139938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138057" y="339187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http://mbdou-71.ru/templates/pochemuchka/img/log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2011680" cy="1581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2286000" y="381000"/>
            <a:ext cx="65989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 ДЕТСКИЙ САД № 71 «ПОЧЕМУЧКА»</a:t>
            </a:r>
          </a:p>
          <a:p>
            <a:pPr algn="ctr">
              <a:defRPr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СТАРООСКОЛЬСКОГО ГОРОДСКОГО ОКРУГА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286000" y="2690336"/>
            <a:ext cx="6370320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«Удивительный </a:t>
            </a:r>
            <a:r>
              <a:rPr lang="ru-RU" sz="2800" b="1" dirty="0" err="1" smtClean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слайм</a:t>
            </a:r>
            <a:r>
              <a:rPr lang="ru-RU" sz="2800" b="1" smtClean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»</a:t>
            </a:r>
            <a:endParaRPr lang="ru-RU" sz="2800" b="1" dirty="0" smtClean="0"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2400" b="1" dirty="0" smtClean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Исследовательская работа </a:t>
            </a:r>
          </a:p>
          <a:p>
            <a:pPr algn="ctr">
              <a:defRPr/>
            </a:pPr>
            <a:r>
              <a:rPr lang="ru-RU" sz="2400" b="1" dirty="0" smtClean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Татаринова Алиса, 6 лет</a:t>
            </a:r>
          </a:p>
          <a:p>
            <a:pPr algn="r">
              <a:defRPr/>
            </a:pPr>
            <a:endParaRPr lang="ru-RU" sz="2400" b="1" dirty="0" smtClean="0"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endParaRPr>
          </a:p>
          <a:p>
            <a:pPr algn="r">
              <a:defRPr/>
            </a:pPr>
            <a:endParaRPr lang="ru-RU" sz="2400" b="1" dirty="0" smtClean="0"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endParaRPr>
          </a:p>
          <a:p>
            <a:pPr algn="r">
              <a:defRPr/>
            </a:pPr>
            <a:endParaRPr lang="ru-RU" sz="2400" b="1" dirty="0" smtClean="0"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endParaRPr>
          </a:p>
          <a:p>
            <a:pPr algn="r">
              <a:defRPr/>
            </a:pPr>
            <a:r>
              <a:rPr lang="ru-RU" sz="1600" dirty="0" smtClean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Руководители: </a:t>
            </a:r>
            <a:r>
              <a:rPr lang="ru-RU" sz="1600" dirty="0" err="1" smtClean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Ротова</a:t>
            </a:r>
            <a:r>
              <a:rPr lang="ru-RU" sz="1600" dirty="0" smtClean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Е.Ю.,</a:t>
            </a:r>
          </a:p>
          <a:p>
            <a:pPr algn="r">
              <a:defRPr/>
            </a:pPr>
            <a:r>
              <a:rPr lang="ru-RU" sz="1600" dirty="0" smtClean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                        Колосова Л.В</a:t>
            </a:r>
            <a:r>
              <a:rPr lang="ru-RU" sz="2400" b="1" dirty="0" smtClean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.</a:t>
            </a:r>
          </a:p>
          <a:p>
            <a:pPr algn="r">
              <a:defRPr/>
            </a:pPr>
            <a:endParaRPr lang="ru-RU" sz="2400" b="1" dirty="0" smtClean="0"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endParaRPr>
          </a:p>
          <a:p>
            <a:pPr algn="r">
              <a:defRPr/>
            </a:pPr>
            <a:endParaRPr lang="ru-RU" sz="2400" b="1" dirty="0" smtClean="0"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1400" dirty="0" smtClean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Старый Оскол 2020</a:t>
            </a:r>
          </a:p>
          <a:p>
            <a:pPr algn="ctr">
              <a:defRPr/>
            </a:pPr>
            <a:endParaRPr lang="ru-RU" dirty="0" smtClean="0"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67" y="5500249"/>
            <a:ext cx="1651522" cy="1095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279780515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2255520" y="927736"/>
            <a:ext cx="650748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знать,</a:t>
            </a:r>
            <a:r>
              <a:rPr kumimoji="0" lang="ru-RU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что такое слайм, из каких компонентов он состоит, и возможно ли его изготовить в домашних условиях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зучить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историю возникновения слайма;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какие бывают слаймы и для чего они нужны;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изготовить самостоятельно слайм;</a:t>
            </a:r>
            <a:endParaRPr lang="ru-RU" sz="2000" b="1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itchFamily="18" charset="0"/>
              <a:cs typeface="Times New Roman" panose="02020603050405020304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познакомить друзей с результатами своего исследования: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коллекцию слаймов.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Гипотеза: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Если я найду все ответы на </a:t>
            </a:r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интересующие меня вопросы, то я смогу изготовить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слайм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в домашних условиях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а также  расскажу своим друзьям  о пользе игр со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слаймом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475232" y="277291"/>
            <a:ext cx="76687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200" b="1" dirty="0">
              <a:ln w="0"/>
              <a:solidFill>
                <a:schemeClr val="accent6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67" y="5500249"/>
            <a:ext cx="1651522" cy="1095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 descr="https://m.zetzet.ru/wa-data/public/shop/img/bezymyannyy-1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67" y="30448"/>
            <a:ext cx="1684931" cy="131196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994170" y="170688"/>
            <a:ext cx="700352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Изучение познавательной литературы</a:t>
            </a:r>
            <a:endParaRPr lang="ru-RU" sz="32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1365504" y="2617621"/>
            <a:ext cx="77784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67" y="5500249"/>
            <a:ext cx="1651522" cy="1095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2" descr="https://m.zetzet.ru/wa-data/public/shop/img/bezymyannyy-1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67" y="30448"/>
            <a:ext cx="1684931" cy="131196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32804" y="4161985"/>
            <a:ext cx="2621919" cy="1966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838526" y="1185323"/>
            <a:ext cx="3121127" cy="2793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980563" y="1188840"/>
            <a:ext cx="3733968" cy="2809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1328928" y="170688"/>
            <a:ext cx="76687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Исследование  современного слайма </a:t>
            </a:r>
            <a:r>
              <a:rPr lang="ru-RU" sz="3200" b="1" dirty="0" smtClean="0">
                <a:latin typeface="Arial Black" pitchFamily="34" charset="0"/>
              </a:rPr>
              <a:t> </a:t>
            </a:r>
            <a:r>
              <a:rPr lang="ru-RU" sz="3200" b="1" dirty="0" smtClean="0"/>
              <a:t>    </a:t>
            </a:r>
            <a:endParaRPr lang="ru-RU" sz="3200" b="1" dirty="0">
              <a:ln w="0"/>
              <a:solidFill>
                <a:schemeClr val="accent6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67" y="5500249"/>
            <a:ext cx="1651522" cy="1095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 descr="https://m.zetzet.ru/wa-data/public/shop/img/bezymyannyy-1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68" y="30448"/>
            <a:ext cx="1359692" cy="131196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cer\Downloads\24-09-2019_20-58-53\IMG_1277-24-09-19-08-5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9736" y="978262"/>
            <a:ext cx="5554494" cy="427391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328928" y="170688"/>
            <a:ext cx="76687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Первые слаймы</a:t>
            </a:r>
            <a:endParaRPr lang="ru-RU" sz="32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ÐÑÐ¸Ñ Mattel - Ð³Ð´Ðµ Ð¿ÑÐ¸Ð´ÑÐ¼Ð°Ð»Ð¸ ÑÐ»Ð°Ð¹Ð¼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5705" y="882559"/>
            <a:ext cx="4275563" cy="240500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https://i.ytimg.com/vi/e1Y_whzbswo/maxresdefault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5142" y="3429000"/>
            <a:ext cx="4992554" cy="280831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67" y="5500249"/>
            <a:ext cx="1651522" cy="1095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12" descr="https://m.zetzet.ru/wa-data/public/shop/img/bezymyannyy-11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67" y="30448"/>
            <a:ext cx="1684931" cy="131196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4009" y="-3853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328928" y="170688"/>
            <a:ext cx="76687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Виды слаймов</a:t>
            </a:r>
            <a:endParaRPr lang="ru-RU" sz="32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5454" y="825001"/>
            <a:ext cx="2711987" cy="15667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6325" y="818600"/>
            <a:ext cx="2441642" cy="1549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5547" y="2751476"/>
            <a:ext cx="2971800" cy="2219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4108" y="2751476"/>
            <a:ext cx="2886075" cy="204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67" y="5500249"/>
            <a:ext cx="1651522" cy="1095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12" descr="https://m.zetzet.ru/wa-data/public/shop/img/bezymyannyy-11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67" y="30448"/>
            <a:ext cx="1684931" cy="131196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935804" y="170688"/>
            <a:ext cx="70618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Исследование слаймов со сверстниками</a:t>
            </a:r>
            <a:endParaRPr lang="ru-RU" sz="3200" b="1" dirty="0" smtClean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 </a:t>
            </a:r>
            <a:r>
              <a:rPr lang="ru-RU" sz="3200" b="1" dirty="0" smtClean="0"/>
              <a:t>     </a:t>
            </a:r>
            <a:endParaRPr lang="ru-RU" sz="3200" b="1" dirty="0">
              <a:ln w="0"/>
              <a:solidFill>
                <a:schemeClr val="accent6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67" y="5500249"/>
            <a:ext cx="1651522" cy="1095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12" descr="https://m.zetzet.ru/wa-data/public/shop/img/bezymyannyy-1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67" y="30448"/>
            <a:ext cx="1684931" cy="131196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Acer\Downloads\24-09-2019_20-58-53\IMG_1269-24-09-19-08-5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5804" y="1235411"/>
            <a:ext cx="6887183" cy="44844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323"/>
            <a:ext cx="9139938" cy="68580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328928" y="170688"/>
            <a:ext cx="76687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Игры с слаймом </a:t>
            </a:r>
            <a:r>
              <a:rPr lang="ru-RU" sz="3200" b="1" dirty="0" smtClean="0"/>
              <a:t>    </a:t>
            </a:r>
            <a:endParaRPr lang="ru-RU" sz="3200" b="1" dirty="0">
              <a:ln w="0"/>
              <a:solidFill>
                <a:schemeClr val="accent6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67" y="5500249"/>
            <a:ext cx="1651522" cy="1095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12" descr="https://m.zetzet.ru/wa-data/public/shop/img/bezymyannyy-1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67" y="30448"/>
            <a:ext cx="1684931" cy="131196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Acer\Downloads\24-09-2019_20-58-53\IMG_1278-24-09-19-08-5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3299" y="755463"/>
            <a:ext cx="3340014" cy="324270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cer\Downloads\24-09-2019_20-58-53\IMG_1290-24-09-19-08-58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3312" y="2791838"/>
            <a:ext cx="3835939" cy="315176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125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569720" y="184142"/>
            <a:ext cx="72694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Материалы для изготовления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слаймов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05456" y="4180344"/>
            <a:ext cx="61386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67" y="5500249"/>
            <a:ext cx="1651522" cy="1095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2" descr="https://m.zetzet.ru/wa-data/public/shop/img/bezymyannyy-1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67" y="30448"/>
            <a:ext cx="1505607" cy="131196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Содержимое 7" descr="klej_universalnyj_pvamoment_stolyar_250gramm.jpg"/>
          <p:cNvPicPr>
            <a:picLocks noChangeAspect="1"/>
          </p:cNvPicPr>
          <p:nvPr/>
        </p:nvPicPr>
        <p:blipFill>
          <a:blip r:embed="rId5" cstate="print"/>
          <a:srcRect l="19445" r="19444"/>
          <a:stretch>
            <a:fillRect/>
          </a:stretch>
        </p:blipFill>
        <p:spPr>
          <a:xfrm>
            <a:off x="1822639" y="1535893"/>
            <a:ext cx="1428760" cy="1644900"/>
          </a:xfrm>
          <a:prstGeom prst="rect">
            <a:avLst/>
          </a:prstGeom>
        </p:spPr>
      </p:pic>
      <p:pic>
        <p:nvPicPr>
          <p:cNvPr id="12" name="Рисунок 11" descr="tetraborat-natriya.jpg"/>
          <p:cNvPicPr>
            <a:picLocks noChangeAspect="1"/>
          </p:cNvPicPr>
          <p:nvPr/>
        </p:nvPicPr>
        <p:blipFill>
          <a:blip r:embed="rId6" cstate="print"/>
          <a:srcRect l="30151" r="31806"/>
          <a:stretch>
            <a:fillRect/>
          </a:stretch>
        </p:blipFill>
        <p:spPr>
          <a:xfrm>
            <a:off x="6961675" y="1428737"/>
            <a:ext cx="1500198" cy="1859213"/>
          </a:xfrm>
          <a:prstGeom prst="rect">
            <a:avLst/>
          </a:prstGeom>
        </p:spPr>
      </p:pic>
      <p:pic>
        <p:nvPicPr>
          <p:cNvPr id="13" name="Рисунок 12" descr="Make-Simple-Slime-by-Ourself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12895" y="4410158"/>
            <a:ext cx="2286016" cy="2180182"/>
          </a:xfrm>
          <a:prstGeom prst="rect">
            <a:avLst/>
          </a:prstGeom>
        </p:spPr>
      </p:pic>
      <p:sp>
        <p:nvSpPr>
          <p:cNvPr id="15" name="Стрелка вправо 14"/>
          <p:cNvSpPr/>
          <p:nvPr/>
        </p:nvSpPr>
        <p:spPr>
          <a:xfrm>
            <a:off x="4675950" y="2250425"/>
            <a:ext cx="1143008" cy="7143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углом вверх 15"/>
          <p:cNvSpPr/>
          <p:nvPr/>
        </p:nvSpPr>
        <p:spPr>
          <a:xfrm rot="16200000" flipH="1">
            <a:off x="7068831" y="4334799"/>
            <a:ext cx="1143011" cy="1357321"/>
          </a:xfrm>
          <a:prstGeom prst="bentUpArrow">
            <a:avLst>
              <a:gd name="adj1" fmla="val 36636"/>
              <a:gd name="adj2" fmla="val 25646"/>
              <a:gd name="adj3" fmla="val 2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1398323" y="3239325"/>
            <a:ext cx="20189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Arial Black" pitchFamily="34" charset="0"/>
                <a:cs typeface="Times New Roman" pitchFamily="18" charset="0"/>
              </a:rPr>
              <a:t>Клей ПВА – </a:t>
            </a:r>
          </a:p>
          <a:p>
            <a:r>
              <a:rPr lang="ru-RU" dirty="0" smtClean="0">
                <a:latin typeface="Arial Black" pitchFamily="34" charset="0"/>
                <a:cs typeface="Times New Roman" pitchFamily="18" charset="0"/>
              </a:rPr>
              <a:t>200 гр</a:t>
            </a:r>
            <a:r>
              <a:rPr lang="ru-RU" dirty="0" smtClean="0">
                <a:latin typeface="Arial Black" pitchFamily="34" charset="0"/>
                <a:cs typeface="Times New Roman" pitchFamily="18" charset="0"/>
              </a:rPr>
              <a:t>. </a:t>
            </a:r>
            <a:r>
              <a:rPr lang="ru-RU" dirty="0" smtClean="0">
                <a:latin typeface="Arial Black" pitchFamily="34" charset="0"/>
                <a:cs typeface="Times New Roman" pitchFamily="18" charset="0"/>
              </a:rPr>
              <a:t>ложка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357950" y="3324525"/>
            <a:ext cx="27860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err="1" smtClean="0">
                <a:latin typeface="Arial Black" pitchFamily="34" charset="0"/>
              </a:rPr>
              <a:t>Тетраборат</a:t>
            </a:r>
            <a:r>
              <a:rPr lang="ru-RU" dirty="0" smtClean="0">
                <a:latin typeface="Arial Black" pitchFamily="34" charset="0"/>
              </a:rPr>
              <a:t> натрия – </a:t>
            </a:r>
          </a:p>
          <a:p>
            <a:pPr algn="ctr"/>
            <a:r>
              <a:rPr lang="ru-RU" dirty="0" smtClean="0">
                <a:latin typeface="Arial Black" pitchFamily="34" charset="0"/>
              </a:rPr>
              <a:t>2 </a:t>
            </a:r>
            <a:r>
              <a:rPr lang="ru-RU" dirty="0" smtClean="0">
                <a:latin typeface="Arial Black" pitchFamily="34" charset="0"/>
              </a:rPr>
              <a:t>ч</a:t>
            </a:r>
            <a:r>
              <a:rPr lang="ru-RU" dirty="0" smtClean="0">
                <a:latin typeface="Arial Black" pitchFamily="34" charset="0"/>
              </a:rPr>
              <a:t>. ложки</a:t>
            </a:r>
            <a:endParaRPr lang="ru-RU" dirty="0">
              <a:latin typeface="Arial Black" pitchFamily="34" charset="0"/>
            </a:endParaRP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build="allAtOnce"/>
      <p:bldP spid="19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91929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569720" y="184142"/>
            <a:ext cx="72694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 слаймов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05456" y="4180344"/>
            <a:ext cx="61386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461" y="6154806"/>
            <a:ext cx="1651522" cy="1095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2" descr="https://m.zetzet.ru/wa-data/public/shop/img/bezymyannyy-1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67" y="30448"/>
            <a:ext cx="1505607" cy="131196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10616" y="710119"/>
            <a:ext cx="3229583" cy="242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657006" y="739303"/>
            <a:ext cx="3298487" cy="2373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7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556441" y="4758753"/>
            <a:ext cx="2324910" cy="1612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14792" y="3320914"/>
            <a:ext cx="1891464" cy="1348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848776" y="4212077"/>
            <a:ext cx="2240740" cy="1488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051648" y="184142"/>
            <a:ext cx="61627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Коллекция слаймов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67" y="5500249"/>
            <a:ext cx="1651522" cy="1095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12" descr="https://m.zetzet.ru/wa-data/public/shop/img/bezymyannyy-1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68" y="30448"/>
            <a:ext cx="1651522" cy="131196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Acer\Downloads\24-09-2019_20-58-53\IMG_1285-24-09-19-08-5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648" y="865763"/>
            <a:ext cx="6162711" cy="42777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" y="408561"/>
            <a:ext cx="9139938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68878" y="314527"/>
            <a:ext cx="6812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Arial Black" pitchFamily="34" charset="0"/>
                <a:cs typeface="Times New Roman" panose="02020603050405020304" pitchFamily="18" charset="0"/>
              </a:rPr>
              <a:t>Вывод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67" y="5500249"/>
            <a:ext cx="1651522" cy="1095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 descr="https://m.zetzet.ru/wa-data/public/shop/img/bezymyannyy-1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67" y="30448"/>
            <a:ext cx="1466697" cy="131196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205718" y="1468891"/>
            <a:ext cx="386434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Я убедилась,  что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слайм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можно изготовить в домашних условиях, зная компоненты и соблюдая пропорции </a:t>
            </a:r>
            <a:endParaRPr lang="ru-RU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945531" y="3337466"/>
            <a:ext cx="438717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 моими сверстниками мы выяснили что,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слайм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полезен тем, что развивает у детей воображение, мелкую моторику, интерес к проведению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опытов.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Его можно использовать в качестве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антистресса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слайм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приятно мять в руках,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растягивать, он обладает успокаивающим действием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pic>
        <p:nvPicPr>
          <p:cNvPr id="3" name="Picture 4" descr="http://png-images.ru/wp-content/uploads/2015/02/football_PNG108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70688" y="4327063"/>
            <a:ext cx="2636393" cy="2530937"/>
          </a:xfrm>
          <a:prstGeom prst="rect">
            <a:avLst/>
          </a:prstGeom>
          <a:noFill/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733871" y="2610718"/>
            <a:ext cx="690766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 w="11430"/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</a:t>
            </a:r>
            <a:r>
              <a:rPr lang="ru-RU" sz="4000" b="1" cap="none" spc="0" dirty="0" smtClean="0">
                <a:ln w="11430"/>
                <a:latin typeface="Arial Black" pitchFamily="34" charset="0"/>
              </a:rPr>
              <a:t>!</a:t>
            </a:r>
            <a:endParaRPr lang="ru-RU" sz="4000" b="1" cap="none" spc="0" dirty="0">
              <a:ln w="11430"/>
              <a:latin typeface="Arial Black" pitchFamily="34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67" y="5500249"/>
            <a:ext cx="1651522" cy="1095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12" descr="https://m.zetzet.ru/wa-data/public/shop/img/bezymyannyy-1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68" y="30448"/>
            <a:ext cx="1595504" cy="131196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1055</TotalTime>
  <Words>232</Words>
  <Application>Microsoft Office PowerPoint</Application>
  <PresentationFormat>Экран (4:3)</PresentationFormat>
  <Paragraphs>47</Paragraphs>
  <Slides>13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Углы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Михаил Горяйнов</dc:creator>
  <cp:lastModifiedBy>1</cp:lastModifiedBy>
  <cp:revision>103</cp:revision>
  <dcterms:created xsi:type="dcterms:W3CDTF">2013-11-19T05:52:05Z</dcterms:created>
  <dcterms:modified xsi:type="dcterms:W3CDTF">2020-02-05T08:02:18Z</dcterms:modified>
</cp:coreProperties>
</file>