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71" r:id="rId2"/>
    <p:sldId id="279" r:id="rId3"/>
    <p:sldId id="257" r:id="rId4"/>
    <p:sldId id="258" r:id="rId5"/>
    <p:sldId id="278" r:id="rId6"/>
    <p:sldId id="259" r:id="rId7"/>
    <p:sldId id="260" r:id="rId8"/>
    <p:sldId id="261" r:id="rId9"/>
    <p:sldId id="262" r:id="rId10"/>
    <p:sldId id="274" r:id="rId11"/>
    <p:sldId id="273" r:id="rId12"/>
    <p:sldId id="275" r:id="rId13"/>
    <p:sldId id="276" r:id="rId14"/>
    <p:sldId id="267" r:id="rId15"/>
    <p:sldId id="269" r:id="rId16"/>
    <p:sldId id="277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E1B30A-5231-4838-824C-D11B95D96F77}" type="datetimeFigureOut">
              <a:rPr lang="ru-RU" smtClean="0"/>
              <a:pPr/>
              <a:t>05.10.2019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E3AFBF-B6D1-40A8-8437-D180CCFB5B7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E3AFBF-B6D1-40A8-8437-D180CCFB5B72}" type="slidenum">
              <a:rPr lang="ru-RU" smtClean="0"/>
              <a:pPr/>
              <a:t>8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4FEFA-2A97-47FB-BEE3-02CE546CF45F}" type="datetimeFigureOut">
              <a:rPr lang="ru-RU" smtClean="0"/>
              <a:pPr/>
              <a:t>05.10.2019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903C3-BE50-40EC-8A7F-8830FEC5C50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4FEFA-2A97-47FB-BEE3-02CE546CF45F}" type="datetimeFigureOut">
              <a:rPr lang="ru-RU" smtClean="0"/>
              <a:pPr/>
              <a:t>05.10.2019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903C3-BE50-40EC-8A7F-8830FEC5C50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5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4FEFA-2A97-47FB-BEE3-02CE546CF45F}" type="datetimeFigureOut">
              <a:rPr lang="ru-RU" smtClean="0"/>
              <a:pPr/>
              <a:t>05.10.2019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903C3-BE50-40EC-8A7F-8830FEC5C50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4FEFA-2A97-47FB-BEE3-02CE546CF45F}" type="datetimeFigureOut">
              <a:rPr lang="ru-RU" smtClean="0"/>
              <a:pPr/>
              <a:t>05.10.2019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903C3-BE50-40EC-8A7F-8830FEC5C50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1859758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1" y="2514601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514601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4FEFA-2A97-47FB-BEE3-02CE546CF45F}" type="datetimeFigureOut">
              <a:rPr lang="ru-RU" smtClean="0"/>
              <a:pPr/>
              <a:t>05.10.2019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903C3-BE50-40EC-8A7F-8830FEC5C50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4FEFA-2A97-47FB-BEE3-02CE546CF45F}" type="datetimeFigureOut">
              <a:rPr lang="ru-RU" smtClean="0"/>
              <a:pPr/>
              <a:t>05.10.2019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903C3-BE50-40EC-8A7F-8830FEC5C50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4FEFA-2A97-47FB-BEE3-02CE546CF45F}" type="datetimeFigureOut">
              <a:rPr lang="ru-RU" smtClean="0"/>
              <a:pPr/>
              <a:t>05.10.2019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903C3-BE50-40EC-8A7F-8830FEC5C50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1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4FEFA-2A97-47FB-BEE3-02CE546CF45F}" type="datetimeFigureOut">
              <a:rPr lang="ru-RU" smtClean="0"/>
              <a:pPr/>
              <a:t>05.10.2019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903C3-BE50-40EC-8A7F-8830FEC5C50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5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7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4FEFA-2A97-47FB-BEE3-02CE546CF45F}" type="datetimeFigureOut">
              <a:rPr lang="ru-RU" smtClean="0"/>
              <a:pPr/>
              <a:t>05.10.2019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1"/>
            <a:ext cx="609600" cy="365125"/>
          </a:xfrm>
        </p:spPr>
        <p:txBody>
          <a:bodyPr/>
          <a:lstStyle/>
          <a:p>
            <a:fld id="{A8F903C3-BE50-40EC-8A7F-8830FEC5C50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6" y="5816601"/>
            <a:ext cx="916305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1" y="6219826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4FEFA-2A97-47FB-BEE3-02CE546CF45F}" type="datetimeFigureOut">
              <a:rPr lang="ru-RU" smtClean="0"/>
              <a:pPr/>
              <a:t>05.10.2019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903C3-BE50-40EC-8A7F-8830FEC5C50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2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2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4FEFA-2A97-47FB-BEE3-02CE546CF45F}" type="datetimeFigureOut">
              <a:rPr lang="ru-RU" smtClean="0"/>
              <a:pPr/>
              <a:t>05.10.2019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903C3-BE50-40EC-8A7F-8830FEC5C50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6" y="-7144"/>
            <a:ext cx="916305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1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C14FEFA-2A97-47FB-BEE3-02CE546CF45F}" type="datetimeFigureOut">
              <a:rPr lang="ru-RU" smtClean="0"/>
              <a:pPr/>
              <a:t>05.10.2019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1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1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8F903C3-BE50-40EC-8A7F-8830FEC5C502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m60_PNGYUPNLYUYY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57554" y="548454"/>
            <a:ext cx="1714512" cy="188041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85918" y="2500306"/>
            <a:ext cx="55721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ТИСНЕНИЕ ПО ФОЛЬГЕ</a:t>
            </a:r>
            <a:endParaRPr lang="ru-RU" sz="3600" dirty="0"/>
          </a:p>
        </p:txBody>
      </p:sp>
      <p:pic>
        <p:nvPicPr>
          <p:cNvPr id="4" name="Рисунок 3" descr="TYVV8CAFODEVVCA84NBGBCACS4YVPCAVUSL2ECAB9W9KBCA44VHONCAXLI02JCAY50XQMCAYDOK87CA5TCML4CA1M72UYCA7FKH4SCAKOPXJTCAS0EQMYCA71IRPTCAF6CGB6CA8RJQ3CCA7PI9T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1506" y="3143249"/>
            <a:ext cx="3680427" cy="3357586"/>
          </a:xfrm>
          <a:prstGeom prst="rect">
            <a:avLst/>
          </a:prstGeom>
        </p:spPr>
      </p:pic>
      <p:pic>
        <p:nvPicPr>
          <p:cNvPr id="5" name="Рисунок 4" descr="VQSV4CA4UGOCUCAP94P5LCAF7TQ1ICATJT66UCAXP6YDWCAC4OXC2CARHK2XSCA79B7OSCALFFYTECAMOY1ZDCAPJMYXSCAQBQPLLCAJQQ7ZHCA11ZZGTCAESDI9JCAFUJ52DCAN89XWYCAIRJJNQ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31434" y="3143248"/>
            <a:ext cx="3383872" cy="321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593648"/>
            <a:ext cx="914400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647825" algn="l"/>
              </a:tabLs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Цели и задачи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647825" algn="l"/>
              </a:tabLst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647825" algn="l"/>
              </a:tabLs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Ознакомление обучающих с разновидностью чеканки- тиснение по фольге, с техникой ручного тиснения;    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647825" algn="l"/>
              </a:tabLst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647825" algn="l"/>
              </a:tabLs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Задачи: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647825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Ознакомить с инструментами  и  материалами для выполнения работы.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647825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Научить приемам выполнения тиснения по фольге.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647825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Развивать эстетический вкус, чувство прекрасного.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647825" algn="l"/>
              </a:tabLs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Развитие мелкой моторики рук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647825" algn="l"/>
              </a:tabLst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647825" algn="l"/>
              </a:tabLst>
            </a:pPr>
            <a:endParaRPr lang="ru-RU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647825" algn="l"/>
              </a:tabLs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Оснащение занятия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банки из под напитков, коврик из ленолиума или резины, рисунки, ручки со стержнем без пасты, картон, линейка, ножницы, нитки, карандаш.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Тиснение по фольге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Это получение рельефного изображения на фольге путем продавливания отдельных участков ее поверхности с помощью простых инструментов давилок</a:t>
            </a:r>
            <a:endParaRPr lang="ru-RU" dirty="0"/>
          </a:p>
        </p:txBody>
      </p:sp>
      <p:pic>
        <p:nvPicPr>
          <p:cNvPr id="5" name="Рисунок 4" descr="IMG_00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34" y="3714752"/>
            <a:ext cx="3500462" cy="2500330"/>
          </a:xfrm>
          <a:prstGeom prst="rect">
            <a:avLst/>
          </a:prstGeom>
        </p:spPr>
      </p:pic>
      <p:pic>
        <p:nvPicPr>
          <p:cNvPr id="1026" name="Picture 2" descr="C:\Documents and Settings\Администратор\Мои документы\музыка\2F1PPCASPLZDJCASXPG1HCAZC11UICAYCLLT1CAQMR0BWCA0O90AYCAVX4EZXCAFA2ORWCA4JHHQOCA6YRA0OCAI20Z4ICA3LKK16CA29FT57CADZ4UK4CAK2XZZ3CA07WZEMCAUZN7VOCACIJCA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3214687"/>
            <a:ext cx="2357454" cy="34351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143008"/>
          </a:xfrm>
        </p:spPr>
        <p:txBody>
          <a:bodyPr/>
          <a:lstStyle/>
          <a:p>
            <a:r>
              <a:rPr lang="ru-RU" dirty="0" smtClean="0"/>
              <a:t>Материалы для тиснения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Материалом для тиснения  является   тонкий ,</a:t>
            </a:r>
          </a:p>
          <a:p>
            <a:pPr>
              <a:buNone/>
            </a:pPr>
            <a:r>
              <a:rPr lang="ru-RU" dirty="0" smtClean="0"/>
              <a:t>до 0.2 мм , листовой металл ,фольга. Ее получают</a:t>
            </a:r>
          </a:p>
          <a:p>
            <a:pPr>
              <a:buNone/>
            </a:pPr>
            <a:r>
              <a:rPr lang="ru-RU" dirty="0" smtClean="0"/>
              <a:t>путем прокатки металла на прокатном стане</a:t>
            </a: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1000100" y="3571876"/>
            <a:ext cx="1700218" cy="14144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Блок-схема: объединение 4"/>
          <p:cNvSpPr/>
          <p:nvPr/>
        </p:nvSpPr>
        <p:spPr>
          <a:xfrm rot="16200000">
            <a:off x="4086224" y="771536"/>
            <a:ext cx="971552" cy="9144000"/>
          </a:xfrm>
          <a:prstGeom prst="flowChartMerg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928662" y="5715016"/>
            <a:ext cx="1571636" cy="14144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3286116" y="4071942"/>
            <a:ext cx="1071570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3214678" y="5572140"/>
            <a:ext cx="1214446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Овал 9"/>
          <p:cNvSpPr/>
          <p:nvPr/>
        </p:nvSpPr>
        <p:spPr>
          <a:xfrm>
            <a:off x="5357818" y="4429132"/>
            <a:ext cx="928694" cy="7858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Овал 10"/>
          <p:cNvSpPr/>
          <p:nvPr/>
        </p:nvSpPr>
        <p:spPr>
          <a:xfrm>
            <a:off x="5357818" y="5500702"/>
            <a:ext cx="928694" cy="8572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Овал 11"/>
          <p:cNvSpPr/>
          <p:nvPr/>
        </p:nvSpPr>
        <p:spPr>
          <a:xfrm>
            <a:off x="7000892" y="4643446"/>
            <a:ext cx="642942" cy="5715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Овал 12"/>
          <p:cNvSpPr/>
          <p:nvPr/>
        </p:nvSpPr>
        <p:spPr>
          <a:xfrm>
            <a:off x="7000892" y="5429264"/>
            <a:ext cx="714380" cy="7143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214290"/>
            <a:ext cx="871543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u="sng" dirty="0" smtClean="0"/>
              <a:t>Фольга</a:t>
            </a:r>
            <a:r>
              <a:rPr lang="ru-RU" sz="2400" dirty="0" smtClean="0"/>
              <a:t>-это тонколистовой металл. Фольга (от латинского folium- «лист»). Тонколистовой называют металл в виде листов толщиной до 2 мм. жесть (толщина от 0.2-0.5 мм), кровельная сталь (толщина от 0.5-0.8мм), фольга (толщиной до 0.2 мм) получила широкое распространение в XIX., когда ее стали производить ее в больших количествах заводах. До этого она была дорогой и применялась редко, поскольку металл плющили вручную молотками. Ее использовали для: для упаковки дорогих продуктов, в технических целях, декоративных целях Широкому распространению фольги в декоративно прикладном искусстве в конце XIX-начале XX в. </a:t>
            </a:r>
            <a:r>
              <a:rPr lang="ru-RU" sz="2400" dirty="0" smtClean="0"/>
              <a:t>способствовала </a:t>
            </a:r>
            <a:r>
              <a:rPr lang="ru-RU" sz="2400" dirty="0" smtClean="0"/>
              <a:t>мода на металлические оклады для икон. Для окладов использовали золото, медь, серебро, латунь. В настоящее время для фольги используют тонкий листовой алюминий, медь, латунь и прочие мягкие металлы. </a:t>
            </a:r>
            <a:endParaRPr lang="ru-RU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1435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        Использование фольги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610244"/>
          </a:xfrm>
        </p:spPr>
        <p:txBody>
          <a:bodyPr/>
          <a:lstStyle/>
          <a:p>
            <a:r>
              <a:rPr lang="ru-RU" dirty="0" smtClean="0"/>
              <a:t>Фольга бывает: медная, алюминиевая,  стальная.</a:t>
            </a:r>
          </a:p>
          <a:p>
            <a:endParaRPr lang="ru-RU" dirty="0" smtClean="0"/>
          </a:p>
          <a:p>
            <a:pPr>
              <a:buNone/>
            </a:pP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Из нее изготовляют: картины, украшения, поделки</a:t>
            </a:r>
            <a:endParaRPr lang="ru-RU" dirty="0"/>
          </a:p>
        </p:txBody>
      </p:sp>
      <p:pic>
        <p:nvPicPr>
          <p:cNvPr id="4" name="Рисунок 3" descr="m84_RYUAKHVYY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57562"/>
            <a:ext cx="2857487" cy="2928958"/>
          </a:xfrm>
          <a:prstGeom prst="rect">
            <a:avLst/>
          </a:prstGeom>
        </p:spPr>
      </p:pic>
      <p:pic>
        <p:nvPicPr>
          <p:cNvPr id="5" name="Рисунок 4" descr="Foilart-05_mode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14678" y="3071810"/>
            <a:ext cx="3536960" cy="3786190"/>
          </a:xfrm>
          <a:prstGeom prst="rect">
            <a:avLst/>
          </a:prstGeom>
        </p:spPr>
      </p:pic>
      <p:pic>
        <p:nvPicPr>
          <p:cNvPr id="6" name="Рисунок 5" descr="m48_mYUYKYUDYYU_tsNKSAH_YA_YAEPDZHE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29322" y="3500438"/>
            <a:ext cx="3214677" cy="3357562"/>
          </a:xfrm>
          <a:prstGeom prst="rect">
            <a:avLst/>
          </a:prstGeom>
        </p:spPr>
      </p:pic>
      <p:pic>
        <p:nvPicPr>
          <p:cNvPr id="7" name="Рисунок 6" descr="IMG_000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28860" y="1142984"/>
            <a:ext cx="3500462" cy="15716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103608"/>
          </a:xfrm>
        </p:spPr>
        <p:txBody>
          <a:bodyPr/>
          <a:lstStyle/>
          <a:p>
            <a:r>
              <a:rPr lang="ru-RU" dirty="0" smtClean="0"/>
              <a:t>В ней готовят пищу</a:t>
            </a:r>
            <a:endParaRPr lang="ru-RU" dirty="0"/>
          </a:p>
        </p:txBody>
      </p:sp>
      <p:pic>
        <p:nvPicPr>
          <p:cNvPr id="4" name="Рисунок 3" descr="i.jpg"/>
          <p:cNvPicPr>
            <a:picLocks noChangeAspect="1"/>
          </p:cNvPicPr>
          <p:nvPr/>
        </p:nvPicPr>
        <p:blipFill>
          <a:blip r:embed="rId2" cstate="print"/>
          <a:srcRect b="14285"/>
          <a:stretch>
            <a:fillRect/>
          </a:stretch>
        </p:blipFill>
        <p:spPr>
          <a:xfrm>
            <a:off x="285720" y="4071942"/>
            <a:ext cx="3539644" cy="2571768"/>
          </a:xfrm>
          <a:prstGeom prst="rect">
            <a:avLst/>
          </a:prstGeom>
        </p:spPr>
      </p:pic>
      <p:pic>
        <p:nvPicPr>
          <p:cNvPr id="5" name="Рисунок 4" descr="34040520.jpg"/>
          <p:cNvPicPr>
            <a:picLocks noChangeAspect="1"/>
          </p:cNvPicPr>
          <p:nvPr/>
        </p:nvPicPr>
        <p:blipFill>
          <a:blip r:embed="rId3" cstate="print"/>
          <a:srcRect b="8889"/>
          <a:stretch>
            <a:fillRect/>
          </a:stretch>
        </p:blipFill>
        <p:spPr>
          <a:xfrm>
            <a:off x="3000364" y="1000108"/>
            <a:ext cx="3949408" cy="2928958"/>
          </a:xfrm>
          <a:prstGeom prst="rect">
            <a:avLst/>
          </a:prstGeom>
        </p:spPr>
      </p:pic>
      <p:pic>
        <p:nvPicPr>
          <p:cNvPr id="6" name="Рисунок 5" descr="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57752" y="4071942"/>
            <a:ext cx="4000496" cy="26431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r>
              <a:rPr lang="ru-RU" dirty="0" smtClean="0"/>
              <a:t>        Изготовление картин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28670"/>
            <a:ext cx="9144000" cy="5395930"/>
          </a:xfrm>
        </p:spPr>
        <p:txBody>
          <a:bodyPr/>
          <a:lstStyle/>
          <a:p>
            <a:r>
              <a:rPr lang="ru-RU" dirty="0" smtClean="0"/>
              <a:t>Для изготовления картины можно использовать  алюминиевую фольгу банок из под различных напитков, тюбиков зубной пасты.</a:t>
            </a:r>
            <a:endParaRPr lang="ru-RU" dirty="0"/>
          </a:p>
        </p:txBody>
      </p:sp>
      <p:pic>
        <p:nvPicPr>
          <p:cNvPr id="4" name="Рисунок 3" descr="1242071811_bank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2143116"/>
            <a:ext cx="5000660" cy="4714884"/>
          </a:xfrm>
          <a:prstGeom prst="rect">
            <a:avLst/>
          </a:prstGeom>
        </p:spPr>
      </p:pic>
      <p:pic>
        <p:nvPicPr>
          <p:cNvPr id="7" name="Рисунок 6" descr="H50GPCAYN5R50CAJTYGQBCA2HKIV1CA36OB0DCAIH3Z2OCA04KK9GCASC0Z3GCARYDXIOCAPOLIZ3CAT4HQEDCATESHWOCALCLT8YCAIXBT36CAIN74STCA7ENHGDCAE72C00CA7N2QUTCAZIWHJ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72198" y="2276872"/>
            <a:ext cx="2902124" cy="35095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0010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4"/>
                </a:solidFill>
              </a:rPr>
              <a:t>Подготовка материала к работе</a:t>
            </a:r>
            <a:endParaRPr lang="ru-RU" dirty="0">
              <a:solidFill>
                <a:schemeClr val="accent4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71546"/>
            <a:ext cx="9144000" cy="5786454"/>
          </a:xfrm>
        </p:spPr>
        <p:txBody>
          <a:bodyPr/>
          <a:lstStyle/>
          <a:p>
            <a:r>
              <a:rPr lang="ru-RU" dirty="0" smtClean="0"/>
              <a:t>        разрезать банку ,чтобы получилась пря -       моугольная  заготовка и промыть моющим веще -      </a:t>
            </a:r>
            <a:r>
              <a:rPr lang="ru-RU" dirty="0" err="1" smtClean="0"/>
              <a:t>ством</a:t>
            </a:r>
            <a:r>
              <a:rPr lang="ru-RU" dirty="0" smtClean="0"/>
              <a:t> для обезжиривания</a:t>
            </a:r>
            <a:endParaRPr lang="ru-RU" dirty="0"/>
          </a:p>
        </p:txBody>
      </p:sp>
      <p:sp>
        <p:nvSpPr>
          <p:cNvPr id="4" name="Блок-схема: магнитный диск 3"/>
          <p:cNvSpPr/>
          <p:nvPr/>
        </p:nvSpPr>
        <p:spPr>
          <a:xfrm>
            <a:off x="785786" y="2714620"/>
            <a:ext cx="914400" cy="3286148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357158" y="3786190"/>
            <a:ext cx="1857388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0" y="5857892"/>
            <a:ext cx="1928826" cy="1428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rot="16200000" flipH="1">
            <a:off x="154752" y="4702977"/>
            <a:ext cx="2047886" cy="7143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3214678" y="3000372"/>
            <a:ext cx="5572164" cy="31432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Блок-схема: магнитный диск 17"/>
          <p:cNvSpPr/>
          <p:nvPr/>
        </p:nvSpPr>
        <p:spPr>
          <a:xfrm>
            <a:off x="357158" y="2285992"/>
            <a:ext cx="857256" cy="428628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Блок-схема: магнитный диск 18"/>
          <p:cNvSpPr/>
          <p:nvPr/>
        </p:nvSpPr>
        <p:spPr>
          <a:xfrm>
            <a:off x="285720" y="6143644"/>
            <a:ext cx="928694" cy="357190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2976" y="285728"/>
            <a:ext cx="750099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Выровнять заготовку и положить на резиновый, войлочный,</a:t>
            </a:r>
          </a:p>
          <a:p>
            <a:r>
              <a:rPr lang="ru-RU" dirty="0" smtClean="0"/>
              <a:t>из ленолиума коврик. Сверху положить копирку ,рисунок и перевести ,стержнем без пасты </a:t>
            </a:r>
            <a:r>
              <a:rPr lang="ru-RU" dirty="0" smtClean="0"/>
              <a:t> на  </a:t>
            </a:r>
            <a:r>
              <a:rPr lang="ru-RU" dirty="0" smtClean="0"/>
              <a:t>фольгу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57224" y="1714488"/>
            <a:ext cx="7358114" cy="4714908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214414" y="1928802"/>
            <a:ext cx="6858048" cy="435771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285852" y="2000240"/>
            <a:ext cx="6715172" cy="4143404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 descr="Изображение 0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14546" y="2000240"/>
            <a:ext cx="4572032" cy="4143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1538" y="357166"/>
            <a:ext cx="75009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Снять рисунок и продавить рисунок на фольге  с помощью: толстого стержня, палочки твердой породы или специальными давилками</a:t>
            </a:r>
            <a:endParaRPr lang="ru-RU" dirty="0"/>
          </a:p>
        </p:txBody>
      </p:sp>
      <p:pic>
        <p:nvPicPr>
          <p:cNvPr id="3" name="Рисунок 2" descr="20091101115550_ris_90_tisnenie_po_folj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685" y="1785926"/>
            <a:ext cx="3745024" cy="4143404"/>
          </a:xfrm>
          <a:prstGeom prst="rect">
            <a:avLst/>
          </a:prstGeom>
        </p:spPr>
      </p:pic>
      <p:pic>
        <p:nvPicPr>
          <p:cNvPr id="4" name="Рисунок 3" descr="Изображение 0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6248" y="1785926"/>
            <a:ext cx="4584447" cy="46434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4414" y="357166"/>
            <a:ext cx="68580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Перевернуть заготовку изнанкой наверх и мелкой шкуркой зачистить до проявления рисунка</a:t>
            </a:r>
            <a:endParaRPr lang="ru-RU" sz="2000" dirty="0"/>
          </a:p>
        </p:txBody>
      </p:sp>
      <p:pic>
        <p:nvPicPr>
          <p:cNvPr id="3" name="Picture 2" descr="C:\Documents and Settings\Администратор\Мои документы\музыка\Изображение 0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2314557" y="257155"/>
            <a:ext cx="4143380" cy="67722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1538" y="500043"/>
            <a:ext cx="75724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По изнаночной стороне  тупым концом  ручки, выдавить рисунок на  лицевую сторону</a:t>
            </a:r>
            <a:endParaRPr lang="ru-RU" sz="2400" dirty="0"/>
          </a:p>
        </p:txBody>
      </p:sp>
      <p:pic>
        <p:nvPicPr>
          <p:cNvPr id="3" name="Рисунок 2" descr="Изображение 0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78621" y="1500174"/>
            <a:ext cx="4136453" cy="50006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45719"/>
            <a:ext cx="82296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4000496" cy="6858000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Для выделения контура </a:t>
            </a:r>
          </a:p>
          <a:p>
            <a:pPr>
              <a:buNone/>
            </a:pPr>
            <a:r>
              <a:rPr lang="ru-RU" dirty="0" smtClean="0"/>
              <a:t>рисунка </a:t>
            </a:r>
          </a:p>
          <a:p>
            <a:pPr>
              <a:buNone/>
            </a:pPr>
            <a:r>
              <a:rPr lang="ru-RU" dirty="0" smtClean="0"/>
              <a:t> нужно  опустить</a:t>
            </a:r>
          </a:p>
          <a:p>
            <a:pPr>
              <a:buNone/>
            </a:pPr>
            <a:r>
              <a:rPr lang="ru-RU" dirty="0" smtClean="0"/>
              <a:t> фон   с помощью  точек</a:t>
            </a:r>
          </a:p>
          <a:p>
            <a:pPr>
              <a:buNone/>
            </a:pPr>
            <a:r>
              <a:rPr lang="ru-RU" dirty="0" smtClean="0"/>
              <a:t> или штрихов</a:t>
            </a:r>
            <a:endParaRPr lang="ru-RU" dirty="0"/>
          </a:p>
        </p:txBody>
      </p:sp>
      <p:pic>
        <p:nvPicPr>
          <p:cNvPr id="4" name="Рисунок 3" descr="IMG_00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3143248" y="857248"/>
            <a:ext cx="6858000" cy="51435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45719"/>
            <a:ext cx="82296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ru-RU" dirty="0" smtClean="0"/>
              <a:t>Так как фольга тонкий материал, изготовленное  изделия  закрепляют с изнаночной  стороны с помощью клея ,гипса или наклеивают на картон, фанеру, жесть</a:t>
            </a:r>
            <a:endParaRPr lang="ru-RU" dirty="0"/>
          </a:p>
        </p:txBody>
      </p:sp>
      <p:pic>
        <p:nvPicPr>
          <p:cNvPr id="4" name="Рисунок 3" descr="IMG_00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2143123" y="1643037"/>
            <a:ext cx="5572138" cy="48577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71604" y="357166"/>
            <a:ext cx="64294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50"/>
                </a:solidFill>
              </a:rPr>
              <a:t>Спасибо за внимание</a:t>
            </a:r>
            <a:endParaRPr lang="ru-RU" sz="3200" dirty="0"/>
          </a:p>
        </p:txBody>
      </p:sp>
      <p:pic>
        <p:nvPicPr>
          <p:cNvPr id="3" name="Picture 2" descr="C:\Documents and Settings\Администратор\Рабочий стол\фото для презентации\4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1071546"/>
            <a:ext cx="5929354" cy="54455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456</TotalTime>
  <Words>451</Words>
  <Application>Microsoft Office PowerPoint</Application>
  <PresentationFormat>Экран (4:3)</PresentationFormat>
  <Paragraphs>47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Поток</vt:lpstr>
      <vt:lpstr>Слайд 1</vt:lpstr>
      <vt:lpstr>Слайд 2</vt:lpstr>
      <vt:lpstr>Тиснение по фольге </vt:lpstr>
      <vt:lpstr>Материалы для тиснения</vt:lpstr>
      <vt:lpstr>Слайд 5</vt:lpstr>
      <vt:lpstr>           Использование фольги</vt:lpstr>
      <vt:lpstr>Слайд 7</vt:lpstr>
      <vt:lpstr>        Изготовление картин</vt:lpstr>
      <vt:lpstr>Подготовка материала к работе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ТИСНЕНИЕ ПО ФОЛЬГЕ</dc:title>
  <dc:creator>Admin</dc:creator>
  <cp:lastModifiedBy>админ</cp:lastModifiedBy>
  <cp:revision>49</cp:revision>
  <dcterms:created xsi:type="dcterms:W3CDTF">2010-11-17T19:18:21Z</dcterms:created>
  <dcterms:modified xsi:type="dcterms:W3CDTF">2019-10-05T07:46:57Z</dcterms:modified>
</cp:coreProperties>
</file>