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61" r:id="rId3"/>
    <p:sldId id="275" r:id="rId4"/>
    <p:sldId id="302" r:id="rId5"/>
    <p:sldId id="264" r:id="rId6"/>
    <p:sldId id="303" r:id="rId7"/>
    <p:sldId id="266" r:id="rId8"/>
    <p:sldId id="304" r:id="rId9"/>
    <p:sldId id="263" r:id="rId10"/>
    <p:sldId id="301" r:id="rId11"/>
    <p:sldId id="288" r:id="rId12"/>
    <p:sldId id="305" r:id="rId13"/>
    <p:sldId id="289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03" autoAdjust="0"/>
    <p:restoredTop sz="93956" autoAdjust="0"/>
  </p:normalViewPr>
  <p:slideViewPr>
    <p:cSldViewPr>
      <p:cViewPr varScale="1">
        <p:scale>
          <a:sx n="69" d="100"/>
          <a:sy n="69" d="100"/>
        </p:scale>
        <p:origin x="149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68C4FF4-6EE1-4A76-9B8F-B2F594D6C87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19.11.2021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BF7A747-1B53-4B3F-B8D2-D8AB0E12814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4BD201-5F9C-4593-BEFD-74C971F0B55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19.11.2021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B22E6F0-797A-404D-B2F0-96032D2C16E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37A3035-02C7-4538-A480-C6887B19F5A6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19.11.2021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18664C-3B03-4311-A452-8E87A1DF2E36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52DDE1-E9F2-4B50-AB95-1A36B28481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19.11.2021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087BA6C-DE82-4922-A007-5CB817EE4E20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8" name="Rectangle 1"/>
          <p:cNvSpPr>
            <a:spLocks noChangeArrowheads="1"/>
          </p:cNvSpPr>
          <p:nvPr userDrawn="1"/>
        </p:nvSpPr>
        <p:spPr bwMode="auto">
          <a:xfrm>
            <a:off x="179512" y="6507342"/>
            <a:ext cx="150874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00" b="0" i="0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© Фокина Лидия Петровна 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accent2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011FA9-72D4-4D0D-AA04-5200C8F96D1C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19.11.2021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4CBFCBB-F7D8-4AD9-B5F9-93687358CA6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18AA105-3B9A-485F-A7BD-B3B1C1BFF99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19.11.2021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9217202-91A5-4841-8837-12B3422A9C1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003E727-7E97-4B76-A273-97C117DFD6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19.11.2021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9F140D1-42AB-456C-B3EB-2E58162D29C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62FDA9A-A9AF-4522-BA4E-959710ABA8F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19.11.2021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4C3DF-49FF-4AA4-A1AB-8615103FAECA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81C31E6-6AC6-4E62-806B-D0CB1E8C626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19.11.2021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B0E188-B191-46AC-99B7-5113417AE6A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9E59BE0-226E-4980-AAF5-F1A9DF7C7AE8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19.11.2021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ED8319C-EFFD-43A6-A723-9E31BBA50F6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194FB44-2B3A-4EA5-B708-4FEB9F41BBF1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19.11.2021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51498-F984-481A-8E8C-4DDFA9BC918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alpha val="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 userDrawn="1"/>
        </p:nvSpPr>
        <p:spPr>
          <a:xfrm>
            <a:off x="179512" y="188640"/>
            <a:ext cx="1512168" cy="655272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 userDrawn="1"/>
        </p:nvSpPr>
        <p:spPr>
          <a:xfrm>
            <a:off x="1835696" y="188640"/>
            <a:ext cx="7147126" cy="6526508"/>
          </a:xfrm>
          <a:prstGeom prst="rect">
            <a:avLst/>
          </a:prstGeom>
          <a:blipFill>
            <a:blip r:embed="rId13" cstate="email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solidFill>
              <a:schemeClr val="accent3">
                <a:lumMod val="75000"/>
              </a:schemeClr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7409" name="Rectangle 1"/>
          <p:cNvSpPr>
            <a:spLocks noChangeArrowheads="1"/>
          </p:cNvSpPr>
          <p:nvPr userDrawn="1"/>
        </p:nvSpPr>
        <p:spPr bwMode="auto">
          <a:xfrm>
            <a:off x="7524328" y="0"/>
            <a:ext cx="161967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© Фокина Лидия Петровна 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2" name="Picture 4" descr="http://www.playcast.ru/uploads/2015/02/09/12027652.png"/>
          <p:cNvPicPr>
            <a:picLocks noChangeAspect="1" noChangeArrowheads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332657"/>
            <a:ext cx="3235649" cy="6408712"/>
          </a:xfrm>
          <a:prstGeom prst="rect">
            <a:avLst/>
          </a:prstGeom>
          <a:noFill/>
        </p:spPr>
      </p:pic>
      <p:pic>
        <p:nvPicPr>
          <p:cNvPr id="45" name="Picture 4" descr="http://img-fotki.yandex.ru/get/5409/47407354.274/0_8e961_2109d486_S.png"/>
          <p:cNvPicPr>
            <a:picLocks noChangeAspect="1" noChangeArrowheads="1"/>
          </p:cNvPicPr>
          <p:nvPr userDrawn="1"/>
        </p:nvPicPr>
        <p:blipFill>
          <a:blip r:embed="rId15" cstate="email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733256"/>
            <a:ext cx="1428750" cy="895351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g"/><Relationship Id="rId5" Type="http://schemas.openxmlformats.org/officeDocument/2006/relationships/image" Target="../media/image7.jpg"/><Relationship Id="rId4" Type="http://schemas.openxmlformats.org/officeDocument/2006/relationships/image" Target="../media/image6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g"/><Relationship Id="rId4" Type="http://schemas.openxmlformats.org/officeDocument/2006/relationships/image" Target="../media/image16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979712" y="404664"/>
            <a:ext cx="66784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0" cap="none" spc="0" normalizeH="0" baseline="0" noProof="0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НЕДЕЛЯ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0" cap="none" spc="0" normalizeH="0" baseline="0" noProof="0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РУССКОГО ЯЗЫКА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0" cap="none" spc="0" normalizeH="0" baseline="0" noProof="0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И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0" cap="none" spc="0" normalizeH="0" baseline="0" noProof="0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ЛИТЕРАТУРЫ</a:t>
            </a:r>
            <a:endParaRPr kumimoji="0" lang="ru-RU" sz="3600" b="1" i="0" u="none" strike="noStrike" kern="0" cap="none" spc="0" normalizeH="0" baseline="0" noProof="0" dirty="0">
              <a:ln w="9525">
                <a:solidFill>
                  <a:prstClr val="white"/>
                </a:solidFill>
                <a:prstDash val="solid"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48063" y="3144983"/>
            <a:ext cx="3346649" cy="1436146"/>
          </a:xfrm>
        </p:spPr>
        <p:txBody>
          <a:bodyPr/>
          <a:lstStyle/>
          <a:p>
            <a:r>
              <a:rPr lang="ru-RU" sz="2000" dirty="0" smtClean="0"/>
              <a:t>Учитель русского языка и литературы</a:t>
            </a:r>
            <a:br>
              <a:rPr lang="ru-RU" sz="2000" dirty="0" smtClean="0"/>
            </a:br>
            <a:r>
              <a:rPr lang="ru-RU" sz="2000" dirty="0" smtClean="0"/>
              <a:t>Сергеева Наталья Сергеевна</a:t>
            </a:r>
            <a:endParaRPr lang="ru-RU" sz="2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body" idx="1"/>
          </p:nvPr>
        </p:nvSpPr>
        <p:spPr>
          <a:xfrm rot="10800000" flipV="1">
            <a:off x="3059832" y="4725144"/>
            <a:ext cx="5598368" cy="1296144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МКОУ «Октябрьский центр образования</a:t>
            </a:r>
            <a:r>
              <a:rPr lang="ru-RU" dirty="0">
                <a:solidFill>
                  <a:schemeClr val="tx1"/>
                </a:solidFill>
              </a:rPr>
              <a:t>» муниципального </a:t>
            </a:r>
            <a:r>
              <a:rPr lang="ru-RU" dirty="0" smtClean="0">
                <a:solidFill>
                  <a:schemeClr val="tx1"/>
                </a:solidFill>
              </a:rPr>
              <a:t>образования Киреевский район</a:t>
            </a:r>
            <a:endParaRPr lang="ru-RU" dirty="0" smtClean="0">
              <a:solidFill>
                <a:schemeClr val="tx1"/>
              </a:solidFill>
            </a:endParaRP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                       2021 год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Видео от Натальи Сергеевой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995936" y="476672"/>
            <a:ext cx="4104456" cy="5400600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rot="20773307">
            <a:off x="2181551" y="4622855"/>
            <a:ext cx="1798511" cy="735696"/>
          </a:xfrm>
        </p:spPr>
        <p:txBody>
          <a:bodyPr/>
          <a:lstStyle/>
          <a:p>
            <a:r>
              <a:rPr lang="ru-RU" sz="1800" dirty="0" smtClean="0">
                <a:solidFill>
                  <a:srgbClr val="FF0000"/>
                </a:solidFill>
              </a:rPr>
              <a:t>ФИЛИППОВА КАТЯ</a:t>
            </a:r>
          </a:p>
          <a:p>
            <a:r>
              <a:rPr lang="ru-RU" sz="1800" dirty="0" smtClean="0">
                <a:solidFill>
                  <a:srgbClr val="FF0000"/>
                </a:solidFill>
              </a:rPr>
              <a:t>(видео)</a:t>
            </a:r>
            <a:endParaRPr lang="ru-RU" sz="1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0499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Видео от Натальи Сергеевой 1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788024" y="404664"/>
            <a:ext cx="3672408" cy="5472608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rot="20482954">
            <a:off x="2132688" y="3529001"/>
            <a:ext cx="2550766" cy="1073202"/>
          </a:xfrm>
        </p:spPr>
        <p:txBody>
          <a:bodyPr/>
          <a:lstStyle/>
          <a:p>
            <a:r>
              <a:rPr lang="ru-RU" sz="1800" dirty="0" smtClean="0">
                <a:solidFill>
                  <a:srgbClr val="FF0000"/>
                </a:solidFill>
              </a:rPr>
              <a:t>МИРОШНИЧЕНКО САША</a:t>
            </a:r>
          </a:p>
          <a:p>
            <a:r>
              <a:rPr lang="ru-RU" sz="1800" dirty="0" smtClean="0">
                <a:solidFill>
                  <a:srgbClr val="FF0000"/>
                </a:solidFill>
              </a:rPr>
              <a:t>(видео)</a:t>
            </a:r>
            <a:endParaRPr lang="ru-RU" sz="1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2724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55776" y="1340768"/>
            <a:ext cx="6131024" cy="4248472"/>
          </a:xfrm>
        </p:spPr>
        <p:txBody>
          <a:bodyPr/>
          <a:lstStyle/>
          <a:p>
            <a:pPr marL="0" indent="0">
              <a:buNone/>
            </a:pPr>
            <a:r>
              <a:rPr lang="ru-RU" sz="16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повышение интереса обучающихся к исполнительскому искусству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поиск и поддержка талантливых детей.</a:t>
            </a:r>
          </a:p>
          <a:p>
            <a:pPr marL="0" indent="0">
              <a:buNone/>
            </a:pPr>
            <a:r>
              <a:rPr lang="ru-RU" sz="16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популяризация чтения художественной</a:t>
            </a:r>
            <a:endParaRPr lang="ru-RU" sz="16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литературы, расширение читательского 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кругозора школьников;</a:t>
            </a:r>
          </a:p>
          <a:p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развитие навыков художественного чтения посредством анализа произведения, создания трактовки и поиска соответствующих выразительных 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средств;</a:t>
            </a:r>
          </a:p>
          <a:p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развитие культуры публичного выступления в качестве чтеца;</a:t>
            </a:r>
          </a:p>
          <a:p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развитие навыков ораторского искусства;</a:t>
            </a:r>
          </a:p>
          <a:p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развитие эстетического вкуса обучающихся.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55030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274638"/>
            <a:ext cx="6779096" cy="1858218"/>
          </a:xfrm>
        </p:spPr>
        <p:txBody>
          <a:bodyPr/>
          <a:lstStyle/>
          <a:p>
            <a:r>
              <a:rPr lang="ru-RU" sz="4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ПОБЕДИТЕЛИ  </a:t>
            </a:r>
            <a:br>
              <a:rPr lang="ru-RU" sz="4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</a:br>
            <a:r>
              <a:rPr lang="ru-RU" sz="2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онлайн - олимпиады по русскому языку на международном образовательном портале «Солнечный свет», 13.10.2021г.</a:t>
            </a:r>
            <a:r>
              <a:rPr lang="ru-RU" sz="1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/>
            </a:r>
            <a:br>
              <a:rPr lang="ru-RU" sz="1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</a:br>
            <a:endParaRPr lang="ru-RU" sz="1200" dirty="0">
              <a:solidFill>
                <a:srgbClr val="FF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3811" y="3356992"/>
            <a:ext cx="2137789" cy="309634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0410" y="2708920"/>
            <a:ext cx="2232248" cy="309634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3075" y="1988840"/>
            <a:ext cx="2304256" cy="309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1061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779911" y="476672"/>
            <a:ext cx="4714801" cy="1765115"/>
          </a:xfrm>
        </p:spPr>
        <p:txBody>
          <a:bodyPr/>
          <a:lstStyle/>
          <a:p>
            <a:pPr algn="ctr"/>
            <a:r>
              <a:rPr lang="ru-RU" sz="2000" dirty="0" smtClean="0">
                <a:solidFill>
                  <a:srgbClr val="FF0000"/>
                </a:solidFill>
              </a:rPr>
              <a:t>ПОХВАЛЬНОЕ СЛОВО ПИСАТЕЛЮ</a:t>
            </a:r>
            <a:br>
              <a:rPr lang="ru-RU" sz="2000" dirty="0" smtClean="0">
                <a:solidFill>
                  <a:srgbClr val="FF0000"/>
                </a:solidFill>
              </a:rPr>
            </a:br>
            <a:r>
              <a:rPr lang="ru-RU" sz="2000" dirty="0" smtClean="0">
                <a:solidFill>
                  <a:srgbClr val="FF0000"/>
                </a:solidFill>
              </a:rPr>
              <a:t>(ПЯТИМИНУТКИ В 5 И 7Б </a:t>
            </a:r>
            <a:r>
              <a:rPr lang="ru-RU" sz="2000" dirty="0" err="1" smtClean="0">
                <a:solidFill>
                  <a:srgbClr val="FF0000"/>
                </a:solidFill>
              </a:rPr>
              <a:t>КЛАСсах</a:t>
            </a:r>
            <a:r>
              <a:rPr lang="ru-RU" sz="2000" dirty="0" smtClean="0">
                <a:solidFill>
                  <a:srgbClr val="FF0000"/>
                </a:solidFill>
              </a:rPr>
              <a:t>)</a:t>
            </a:r>
            <a:br>
              <a:rPr lang="ru-RU" sz="2000" dirty="0" smtClean="0">
                <a:solidFill>
                  <a:srgbClr val="FF0000"/>
                </a:solidFill>
              </a:rPr>
            </a:br>
            <a:r>
              <a:rPr lang="ru-RU" sz="2000" dirty="0">
                <a:solidFill>
                  <a:srgbClr val="FF0000"/>
                </a:solidFill>
              </a:rPr>
              <a:t/>
            </a:r>
            <a:br>
              <a:rPr lang="ru-RU" sz="2000" dirty="0">
                <a:solidFill>
                  <a:srgbClr val="FF0000"/>
                </a:solidFill>
              </a:rPr>
            </a:br>
            <a:r>
              <a:rPr lang="ru-RU" sz="1400" i="1" dirty="0" smtClean="0"/>
              <a:t>КАЖДЫЙ УРОК РУССКОГО ЯЗЫКА И ЛИТЕРАТУРЫ НАЧИНАЛСЯ С ОБРАЩЕНИЯ – ПОХВАЛЬНОГО СЛОВА ПИСАТЕЛЮ ИЛИ ПОЭТУ</a:t>
            </a:r>
            <a:r>
              <a:rPr lang="ru-RU" sz="1400" i="1" dirty="0" smtClean="0">
                <a:solidFill>
                  <a:srgbClr val="FF0000"/>
                </a:solidFill>
              </a:rPr>
              <a:t/>
            </a:r>
            <a:br>
              <a:rPr lang="ru-RU" sz="1400" i="1" dirty="0" smtClean="0">
                <a:solidFill>
                  <a:srgbClr val="FF0000"/>
                </a:solidFill>
              </a:rPr>
            </a:br>
            <a:endParaRPr lang="ru-RU" sz="1400" i="1" dirty="0">
              <a:solidFill>
                <a:srgbClr val="FF000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4294967295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29375">
            <a:off x="2545275" y="2435430"/>
            <a:ext cx="1460500" cy="202406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6548" y="4653136"/>
            <a:ext cx="1455917" cy="188773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35935">
            <a:off x="2391774" y="415359"/>
            <a:ext cx="1365463" cy="188773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588" y="2583356"/>
            <a:ext cx="2223619" cy="358194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4364" y="2583357"/>
            <a:ext cx="2194100" cy="3581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2001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55776" y="274638"/>
            <a:ext cx="6131023" cy="1498178"/>
          </a:xfrm>
        </p:spPr>
        <p:txBody>
          <a:bodyPr/>
          <a:lstStyle/>
          <a:p>
            <a:r>
              <a:rPr lang="ru-RU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Занятие кружка </a:t>
            </a:r>
            <a:br>
              <a:rPr lang="ru-RU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«Искорки души», 5 класс</a:t>
            </a:r>
            <a:br>
              <a:rPr lang="ru-RU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«Путешествие в страну Орфографию»</a:t>
            </a:r>
            <a:endParaRPr lang="ru-RU" sz="28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1" y="2132856"/>
            <a:ext cx="6275038" cy="4455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33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83768" y="476672"/>
            <a:ext cx="6203032" cy="4680520"/>
          </a:xfrm>
        </p:spPr>
        <p:txBody>
          <a:bodyPr/>
          <a:lstStyle/>
          <a:p>
            <a:pPr marL="0" indent="0" algn="just">
              <a:buNone/>
            </a:pPr>
            <a: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Цели </a:t>
            </a:r>
            <a:r>
              <a:rPr lang="ru-RU" sz="1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занятия:</a:t>
            </a:r>
            <a:endParaRPr lang="ru-RU" sz="1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ru-RU" sz="1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Образовательная:</a:t>
            </a:r>
            <a:endParaRPr lang="ru-RU" sz="1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Обобщить и систематизировать изученные орфограммы.</a:t>
            </a:r>
          </a:p>
          <a:p>
            <a:pPr marL="0" indent="0">
              <a:buNone/>
            </a:pP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Развивающие</a:t>
            </a: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Совершенствовать умения и навыки самостоятельной работы.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интерес к слову.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орфографическую зоркость.</a:t>
            </a:r>
          </a:p>
          <a:p>
            <a:pPr marL="0" indent="0">
              <a:buNone/>
            </a:pPr>
            <a:r>
              <a:rPr lang="ru-RU" sz="1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Воспитательные:</a:t>
            </a:r>
            <a:endParaRPr lang="ru-RU" sz="1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Любовь к русскому языку, литературе.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Воспитывать аккуратное ведение тетрадей (маршрутного листа).</a:t>
            </a:r>
          </a:p>
          <a:p>
            <a:pPr marL="0" indent="0">
              <a:buNone/>
            </a:pP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770260">
            <a:off x="3500855" y="4461320"/>
            <a:ext cx="2017951" cy="173751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364761">
            <a:off x="6270757" y="4466613"/>
            <a:ext cx="2158171" cy="1767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4037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6703" y="260648"/>
            <a:ext cx="5842992" cy="1143000"/>
          </a:xfrm>
        </p:spPr>
        <p:txBody>
          <a:bodyPr/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10 класс</a:t>
            </a:r>
            <a:r>
              <a:rPr lang="ru-RU" sz="6000" b="1" dirty="0" smtClean="0">
                <a:solidFill>
                  <a:srgbClr val="FF0000"/>
                </a:solidFill>
              </a:rPr>
              <a:t/>
            </a:r>
            <a:br>
              <a:rPr lang="ru-RU" sz="6000" b="1" dirty="0" smtClean="0">
                <a:solidFill>
                  <a:srgbClr val="FF0000"/>
                </a:solidFill>
              </a:rPr>
            </a:br>
            <a:r>
              <a:rPr lang="ru-RU" sz="2800" b="1" dirty="0" smtClean="0">
                <a:solidFill>
                  <a:srgbClr val="FF0000"/>
                </a:solidFill>
              </a:rPr>
              <a:t>Лингвистическая игра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1196753"/>
            <a:ext cx="4896544" cy="122413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2708921"/>
            <a:ext cx="5859561" cy="3672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387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2915816" y="1052736"/>
            <a:ext cx="5688632" cy="5073427"/>
          </a:xfrm>
        </p:spPr>
        <p:txBody>
          <a:bodyPr/>
          <a:lstStyle/>
          <a:p>
            <a:pPr marL="0" lvl="0" indent="0" eaLnBrk="1" fontAlgn="auto" hangingPunct="1">
              <a:spcAft>
                <a:spcPts val="0"/>
              </a:spcAft>
              <a:buNone/>
            </a:pP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 игровое повторение, обобщение знаний и навыков, приобретённых во время изучения русского языка и литературы </a:t>
            </a:r>
          </a:p>
          <a:p>
            <a:pPr marL="0" lvl="0" indent="0" eaLnBrk="1" fontAlgn="auto" hangingPunct="1">
              <a:spcAft>
                <a:spcPts val="0"/>
              </a:spcAft>
              <a:buNone/>
            </a:pP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pPr lvl="0" eaLnBrk="1" fontAlgn="auto" hangingPunct="1">
              <a:spcAft>
                <a:spcPts val="0"/>
              </a:spcAft>
              <a:buFont typeface="Arial" pitchFamily="34" charset="0"/>
              <a:buChar char="•"/>
            </a:pP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способствовать формированию у школьников мотивации к учению,</a:t>
            </a:r>
          </a:p>
          <a:p>
            <a:pPr lvl="0" eaLnBrk="1" fontAlgn="auto" hangingPunct="1">
              <a:spcAft>
                <a:spcPts val="0"/>
              </a:spcAft>
              <a:buFont typeface="Arial" pitchFamily="34" charset="0"/>
              <a:buChar char="•"/>
            </a:pP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содействовать развитию навыков самостоятельной коллективной работы,</a:t>
            </a:r>
          </a:p>
          <a:p>
            <a:pPr lvl="0" eaLnBrk="1" fontAlgn="auto" hangingPunct="1">
              <a:spcAft>
                <a:spcPts val="0"/>
              </a:spcAft>
              <a:buFont typeface="Arial" pitchFamily="34" charset="0"/>
              <a:buChar char="•"/>
            </a:pP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содействовать развитию умения творческого применения знаний в новых ситуациях.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55332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67744" y="404665"/>
            <a:ext cx="6190456" cy="648071"/>
          </a:xfrm>
        </p:spPr>
        <p:txBody>
          <a:bodyPr/>
          <a:lstStyle/>
          <a:p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Конкурс почерков «Пишу красиво»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3" y="844099"/>
            <a:ext cx="3648929" cy="23688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8951" y="3212976"/>
            <a:ext cx="3219114" cy="345638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3212975"/>
            <a:ext cx="3648928" cy="345638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8952" y="844098"/>
            <a:ext cx="3219111" cy="2808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0973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99792" y="1124744"/>
            <a:ext cx="5987008" cy="5001419"/>
          </a:xfrm>
        </p:spPr>
        <p:txBody>
          <a:bodyPr/>
          <a:lstStyle/>
          <a:p>
            <a:pPr marL="0" indent="0" algn="just">
              <a:buNone/>
            </a:pPr>
            <a:r>
              <a:rPr lang="ru-RU" sz="1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условий  для выявления  учащихся, проявляющих интерес к изучению русского языка, грамматики и каллиграфии через осмысленное списывание с печатного текста.</a:t>
            </a:r>
          </a:p>
          <a:p>
            <a:pPr marL="0" indent="0" algn="just">
              <a:buNone/>
            </a:pPr>
            <a: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endParaRPr lang="ru-RU" sz="1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совершенствовать  каллиграфические навыки учащихся;                             </a:t>
            </a:r>
          </a:p>
          <a:p>
            <a:pPr marL="0" indent="0" algn="just">
              <a:buNone/>
            </a:pPr>
            <a:r>
              <a:rPr 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воспитывать  у обучающихся  аккуратность, трудолюбие; любовь к русскому языку;            </a:t>
            </a:r>
          </a:p>
          <a:p>
            <a:pPr marL="0" indent="0" algn="just">
              <a:buNone/>
            </a:pPr>
            <a:r>
              <a:rPr 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  развивать  у детей  орфографическую </a:t>
            </a:r>
            <a:r>
              <a:rPr 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зоркость.</a:t>
            </a:r>
            <a:endParaRPr lang="ru-RU" sz="1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4483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92384" y="404665"/>
            <a:ext cx="6728088" cy="1274487"/>
          </a:xfrm>
        </p:spPr>
        <p:txBody>
          <a:bodyPr/>
          <a:lstStyle/>
          <a:p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Конкурс видеороликов </a:t>
            </a:r>
            <a:b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«Мини - стихи об осени», 5 </a:t>
            </a:r>
            <a:r>
              <a:rPr lang="ru-RU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КЛАСС</a:t>
            </a: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класс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rot="21196141">
            <a:off x="2123481" y="3862978"/>
            <a:ext cx="2187550" cy="659269"/>
          </a:xfrm>
        </p:spPr>
        <p:txBody>
          <a:bodyPr/>
          <a:lstStyle/>
          <a:p>
            <a:r>
              <a:rPr lang="ru-RU" sz="1600" dirty="0" smtClean="0">
                <a:solidFill>
                  <a:srgbClr val="FF0000"/>
                </a:solidFill>
              </a:rPr>
              <a:t>МИРОШНИЧЕНКО САША</a:t>
            </a:r>
          </a:p>
          <a:p>
            <a:r>
              <a:rPr lang="ru-RU" sz="1600" dirty="0" smtClean="0">
                <a:solidFill>
                  <a:srgbClr val="FF0000"/>
                </a:solidFill>
              </a:rPr>
              <a:t>(видео)</a:t>
            </a:r>
            <a:endParaRPr lang="ru-RU" sz="1600" dirty="0">
              <a:solidFill>
                <a:srgbClr val="FF0000"/>
              </a:solidFill>
            </a:endParaRPr>
          </a:p>
        </p:txBody>
      </p:sp>
      <p:pic>
        <p:nvPicPr>
          <p:cNvPr id="5" name="Видео от Натальи Сергеевой (5)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355976" y="1679152"/>
            <a:ext cx="3960440" cy="4486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439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1_Тема Office">
  <a:themeElements>
    <a:clrScheme name="Другая 38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6923C"/>
      </a:hlink>
      <a:folHlink>
        <a:srgbClr val="76923C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598</TotalTime>
  <Words>130</Words>
  <Application>Microsoft Office PowerPoint</Application>
  <PresentationFormat>Экран (4:3)</PresentationFormat>
  <Paragraphs>48</Paragraphs>
  <Slides>13</Slides>
  <Notes>0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Calibri</vt:lpstr>
      <vt:lpstr>Tahoma</vt:lpstr>
      <vt:lpstr>Times New Roman</vt:lpstr>
      <vt:lpstr>1_Тема Office</vt:lpstr>
      <vt:lpstr>Учитель русского языка и литературы Сергеева Наталья Сергеевна</vt:lpstr>
      <vt:lpstr>ПОХВАЛЬНОЕ СЛОВО ПИСАТЕЛЮ (ПЯТИМИНУТКИ В 5 И 7Б КЛАСсах)  КАЖДЫЙ УРОК РУССКОГО ЯЗЫКА И ЛИТЕРАТУРЫ НАЧИНАЛСЯ С ОБРАЩЕНИЯ – ПОХВАЛЬНОГО СЛОВА ПИСАТЕЛЮ ИЛИ ПОЭТУ </vt:lpstr>
      <vt:lpstr>Занятие кружка  «Искорки души», 5 класс «Путешествие в страну Орфографию»</vt:lpstr>
      <vt:lpstr>Презентация PowerPoint</vt:lpstr>
      <vt:lpstr>10 класс Лингвистическая игра</vt:lpstr>
      <vt:lpstr>Презентация PowerPoint</vt:lpstr>
      <vt:lpstr>Конкурс почерков «Пишу красиво»</vt:lpstr>
      <vt:lpstr>Презентация PowerPoint</vt:lpstr>
      <vt:lpstr>Конкурс видеороликов  «Мини - стихи об осени», 5 КЛАСС класс</vt:lpstr>
      <vt:lpstr>Презентация PowerPoint</vt:lpstr>
      <vt:lpstr>Презентация PowerPoint</vt:lpstr>
      <vt:lpstr>Презентация PowerPoint</vt:lpstr>
      <vt:lpstr>ПОБЕДИТЕЛИ   онлайн - олимпиады по русскому языку на международном образовательном портале «Солнечный свет», 13.10.2021г.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Sergeeva</cp:lastModifiedBy>
  <cp:revision>87</cp:revision>
  <dcterms:created xsi:type="dcterms:W3CDTF">2014-07-06T18:18:01Z</dcterms:created>
  <dcterms:modified xsi:type="dcterms:W3CDTF">2021-11-19T07:28:49Z</dcterms:modified>
</cp:coreProperties>
</file>