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0" r:id="rId3"/>
    <p:sldId id="271" r:id="rId4"/>
    <p:sldId id="256" r:id="rId5"/>
    <p:sldId id="260" r:id="rId6"/>
    <p:sldId id="263" r:id="rId7"/>
    <p:sldId id="266" r:id="rId8"/>
    <p:sldId id="272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08823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Литературное ревю </a:t>
            </a:r>
            <a:br>
              <a:rPr lang="ru-RU" b="1" dirty="0" smtClean="0"/>
            </a:br>
            <a:r>
              <a:rPr lang="ru-RU" b="1" dirty="0" smtClean="0"/>
              <a:t>«Самородок из далёкого </a:t>
            </a:r>
            <a:r>
              <a:rPr lang="ru-RU" b="1" dirty="0" err="1" smtClean="0"/>
              <a:t>аала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924944"/>
            <a:ext cx="7488832" cy="271385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Подготовила: учитель русского языка и литературы МБОУ «СОШ №16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имени </a:t>
            </a:r>
            <a:r>
              <a:rPr lang="ru-RU" dirty="0" err="1" smtClean="0">
                <a:solidFill>
                  <a:schemeClr val="tx1"/>
                </a:solidFill>
              </a:rPr>
              <a:t>Д.М.Карбышева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Сергеева Марина Александровна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30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Николай Георгиевич </a:t>
            </a:r>
            <a:r>
              <a:rPr lang="ru-RU" dirty="0" err="1" smtClean="0"/>
              <a:t>Доможаков</a:t>
            </a:r>
            <a:endParaRPr lang="ru-RU" dirty="0"/>
          </a:p>
        </p:txBody>
      </p:sp>
      <p:pic>
        <p:nvPicPr>
          <p:cNvPr id="4" name="Объект 3" descr="Абакан | Николая Доможакова вспоминают в Хакасии - БезФормата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208912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357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Роман  «В далёком </a:t>
            </a:r>
            <a:r>
              <a:rPr lang="ru-RU" dirty="0" err="1" smtClean="0"/>
              <a:t>аале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Доможаков\картины из рома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352928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328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:\Users\Intel\Desktop\Новая папка\IMG_20211130_14273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280919" cy="6048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7499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Calibri"/>
              </a:rPr>
              <a:t>Чем лучше человек знает свой край, тем больше он его любит. </a:t>
            </a:r>
            <a:endParaRPr lang="ru-RU" dirty="0"/>
          </a:p>
        </p:txBody>
      </p:sp>
      <p:pic>
        <p:nvPicPr>
          <p:cNvPr id="3074" name="Picture 2" descr="C:\Users\Intel\Desktop\Новая папка\IMG_20211130_1442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7"/>
            <a:ext cx="389852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Intel\Desktop\Новая папка\IMG_20211130_1421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6"/>
            <a:ext cx="4257675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5749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Край наш красивый, край наш большой, всё здесь так мило, знакомо… кажется, каждый в нём камень родной,      кажется,     здесь    только      дома!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35937"/>
            <a:ext cx="3600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35937"/>
            <a:ext cx="4093021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576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5400" dirty="0">
                <a:ea typeface="Calibri"/>
                <a:cs typeface="Times New Roman"/>
              </a:rPr>
              <a:t/>
            </a:r>
            <a:br>
              <a:rPr lang="ru-RU" sz="5400" dirty="0"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>                                       </a:t>
            </a:r>
            <a:r>
              <a:rPr lang="ru-RU" sz="5400" dirty="0">
                <a:ea typeface="Calibri"/>
                <a:cs typeface="Times New Roman"/>
              </a:rPr>
              <a:t/>
            </a:r>
            <a:br>
              <a:rPr lang="ru-RU" sz="54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4" name="Объект 3" descr="C:\Users\Intel\Desktop\Новая папка\IMG_20211130_16411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6672"/>
            <a:ext cx="4032448" cy="6048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Intel\AppData\Local\Microsoft\Windows\Temporary Internet Files\Content.Word\IMG_20211130_1423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536503" cy="60486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5083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/>
                <a:ea typeface="Calibri"/>
              </a:rPr>
              <a:t>«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Жизнь, дай мне сто сердец – всё отдам своему народу», - говорил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Николай Георгиевич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Доможаков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Intel\Desktop\Новая папка\IMG_20211130_14303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4104456" cy="518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C:\Users\Intel\Desktop\Новая папка\IMG_20211130_1426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978442" cy="504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376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егодня отмечается день рождения хакасского писателя Николая Доможакова |  Министерство культуры Республики Хакаси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4664"/>
            <a:ext cx="4248472" cy="6048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536504" cy="59766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3632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89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Литературное ревю  «Самородок из далёкого аала»</vt:lpstr>
      <vt:lpstr>Николай Георгиевич Доможаков</vt:lpstr>
      <vt:lpstr>Роман  «В далёком аале»</vt:lpstr>
      <vt:lpstr>Слайд 4</vt:lpstr>
      <vt:lpstr>Чем лучше человек знает свой край, тем больше он его любит. </vt:lpstr>
      <vt:lpstr>Край наш красивый, край наш большой, всё здесь так мило, знакомо… кажется, каждый в нём камень родной,      кажется,     здесь    только      дома!</vt:lpstr>
      <vt:lpstr>                                         </vt:lpstr>
      <vt:lpstr>«Жизнь, дай мне сто сердец – всё отдам своему народу», - говорил Николай Георгиевич Доможаков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Intel</dc:creator>
  <cp:lastModifiedBy>Васильева</cp:lastModifiedBy>
  <cp:revision>23</cp:revision>
  <dcterms:created xsi:type="dcterms:W3CDTF">2021-12-05T14:55:20Z</dcterms:created>
  <dcterms:modified xsi:type="dcterms:W3CDTF">2021-12-21T07:42:26Z</dcterms:modified>
</cp:coreProperties>
</file>