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6" r:id="rId1"/>
  </p:sldMasterIdLst>
  <p:sldIdLst>
    <p:sldId id="256" r:id="rId2"/>
    <p:sldId id="266" r:id="rId3"/>
    <p:sldId id="267" r:id="rId4"/>
    <p:sldId id="260" r:id="rId5"/>
    <p:sldId id="261" r:id="rId6"/>
    <p:sldId id="264" r:id="rId7"/>
    <p:sldId id="26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101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2925C-48AC-4D6E-94BC-C8489C439568}" type="datetimeFigureOut">
              <a:rPr lang="ru-RU" smtClean="0"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548-11DA-45EF-8A8D-9222080765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8223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2925C-48AC-4D6E-94BC-C8489C439568}" type="datetimeFigureOut">
              <a:rPr lang="ru-RU" smtClean="0"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548-11DA-45EF-8A8D-9222080765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154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2925C-48AC-4D6E-94BC-C8489C439568}" type="datetimeFigureOut">
              <a:rPr lang="ru-RU" smtClean="0"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548-11DA-45EF-8A8D-9222080765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961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2925C-48AC-4D6E-94BC-C8489C439568}" type="datetimeFigureOut">
              <a:rPr lang="ru-RU" smtClean="0"/>
              <a:t>27.04.2021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548-11DA-45EF-8A8D-9222080765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7007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2925C-48AC-4D6E-94BC-C8489C439568}" type="datetimeFigureOut">
              <a:rPr lang="ru-RU" smtClean="0"/>
              <a:t>27.04.2021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548-11DA-45EF-8A8D-9222080765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709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2925C-48AC-4D6E-94BC-C8489C439568}" type="datetimeFigureOut">
              <a:rPr lang="ru-RU" smtClean="0"/>
              <a:t>27.04.2021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548-11DA-45EF-8A8D-9222080765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4238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2925C-48AC-4D6E-94BC-C8489C439568}" type="datetimeFigureOut">
              <a:rPr lang="ru-RU" smtClean="0"/>
              <a:t>27.04.2021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548-11DA-45EF-8A8D-9222080765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4446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2925C-48AC-4D6E-94BC-C8489C439568}" type="datetimeFigureOut">
              <a:rPr lang="ru-RU" smtClean="0"/>
              <a:t>27.04.2021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548-11DA-45EF-8A8D-9222080765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492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2925C-48AC-4D6E-94BC-C8489C439568}" type="datetimeFigureOut">
              <a:rPr lang="ru-RU" smtClean="0"/>
              <a:t>27.04.2021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548-11DA-45EF-8A8D-9222080765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702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2925C-48AC-4D6E-94BC-C8489C439568}" type="datetimeFigureOut">
              <a:rPr lang="ru-RU" smtClean="0"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548-11DA-45EF-8A8D-9222080765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8442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2925C-48AC-4D6E-94BC-C8489C439568}" type="datetimeFigureOut">
              <a:rPr lang="ru-RU" smtClean="0"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548-11DA-45EF-8A8D-92220807657B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107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2925C-48AC-4D6E-94BC-C8489C439568}" type="datetimeFigureOut">
              <a:rPr lang="ru-RU" smtClean="0"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548-11DA-45EF-8A8D-9222080765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5435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2925C-48AC-4D6E-94BC-C8489C439568}" type="datetimeFigureOut">
              <a:rPr lang="ru-RU" smtClean="0"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548-11DA-45EF-8A8D-92220807657B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708158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2925C-48AC-4D6E-94BC-C8489C439568}" type="datetimeFigureOut">
              <a:rPr lang="ru-RU" smtClean="0"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548-11DA-45EF-8A8D-9222080765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1776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2925C-48AC-4D6E-94BC-C8489C439568}" type="datetimeFigureOut">
              <a:rPr lang="ru-RU" smtClean="0"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548-11DA-45EF-8A8D-9222080765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19076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2925C-48AC-4D6E-94BC-C8489C439568}" type="datetimeFigureOut">
              <a:rPr lang="ru-RU" smtClean="0"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548-11DA-45EF-8A8D-9222080765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968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2925C-48AC-4D6E-94BC-C8489C439568}" type="datetimeFigureOut">
              <a:rPr lang="ru-RU" smtClean="0"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50A4548-11DA-45EF-8A8D-9222080765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240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  <p:sldLayoutId id="2147483928" r:id="rId2"/>
    <p:sldLayoutId id="2147483929" r:id="rId3"/>
    <p:sldLayoutId id="2147483930" r:id="rId4"/>
    <p:sldLayoutId id="2147483931" r:id="rId5"/>
    <p:sldLayoutId id="2147483932" r:id="rId6"/>
    <p:sldLayoutId id="2147483933" r:id="rId7"/>
    <p:sldLayoutId id="2147483934" r:id="rId8"/>
    <p:sldLayoutId id="2147483935" r:id="rId9"/>
    <p:sldLayoutId id="2147483936" r:id="rId10"/>
    <p:sldLayoutId id="2147483937" r:id="rId11"/>
    <p:sldLayoutId id="2147483938" r:id="rId12"/>
    <p:sldLayoutId id="2147483939" r:id="rId13"/>
    <p:sldLayoutId id="2147483940" r:id="rId14"/>
    <p:sldLayoutId id="2147483941" r:id="rId15"/>
    <p:sldLayoutId id="214748394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6" y="2404534"/>
            <a:ext cx="9898871" cy="1646302"/>
          </a:xfrm>
        </p:spPr>
        <p:txBody>
          <a:bodyPr/>
          <a:lstStyle/>
          <a:p>
            <a:r>
              <a:rPr lang="ru-RU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Моя первая книжка  </a:t>
            </a:r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FF0000"/>
                </a:solidFill>
              </a:rPr>
              <a:t>«Мои игрушки»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04897" y="4958207"/>
            <a:ext cx="9802617" cy="1096899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70C0"/>
                </a:solidFill>
              </a:rPr>
              <a:t>Разработала:</a:t>
            </a:r>
          </a:p>
          <a:p>
            <a:r>
              <a:rPr lang="ru-RU" sz="2000" dirty="0" err="1" smtClean="0">
                <a:solidFill>
                  <a:srgbClr val="0070C0"/>
                </a:solidFill>
              </a:rPr>
              <a:t>Неганова</a:t>
            </a:r>
            <a:r>
              <a:rPr lang="ru-RU" sz="2000" dirty="0" smtClean="0">
                <a:solidFill>
                  <a:srgbClr val="0070C0"/>
                </a:solidFill>
              </a:rPr>
              <a:t> Нина Владимировна, учитель-логопед</a:t>
            </a:r>
          </a:p>
          <a:p>
            <a:endParaRPr lang="ru-RU" sz="2800" dirty="0">
              <a:solidFill>
                <a:srgbClr val="0070C0"/>
              </a:solidFill>
            </a:endParaRPr>
          </a:p>
        </p:txBody>
      </p:sp>
      <p:pic>
        <p:nvPicPr>
          <p:cNvPr id="4" name="Рисунок 3" descr="C:\Users\Victor\Downloads\20210215_181317.jpe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255" y="789679"/>
            <a:ext cx="5345239" cy="518561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Victor\Downloads\20210215_181317.jpe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77185" y="4928135"/>
            <a:ext cx="2208223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332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0494" y="1268429"/>
            <a:ext cx="790474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Вниманию детей младшего дошкольного возраста предлагается дидактическая игра – </a:t>
            </a:r>
            <a:r>
              <a:rPr lang="ru-RU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Моя первая книжка 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«Мои игрушки».</a:t>
            </a:r>
            <a:b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Родители обогащают словарь ребенка, развивают речь. У 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детей </a:t>
            </a:r>
            <a:r>
              <a:rPr lang="ru-RU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развиваются 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зрительная и слуховая память. Развитие мелкой моторики рук способствует развитию речи.</a:t>
            </a:r>
            <a:b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 элементы игры можно потрогать на ощупь, открепить и прикрепить вновь, их можно посчитать, передвигать. Каждое движение рук ребенка сопровождается речью.</a:t>
            </a:r>
            <a:b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Дидактическая игра может быть </a:t>
            </a:r>
            <a:r>
              <a:rPr lang="ru-RU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использована в 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совместной деятельности родителей с </a:t>
            </a:r>
            <a:r>
              <a:rPr lang="ru-RU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ребенком, ребенком самостоятельно.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41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0337" y="1443841"/>
            <a:ext cx="825366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Цель: Развитие речи детей младшего дошкольного возраста посредством дидактической игры – Моя первая книжка </a:t>
            </a:r>
            <a:r>
              <a:rPr lang="ru-RU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Мои игрушки».</a:t>
            </a:r>
          </a:p>
          <a:p>
            <a:pPr lvl="0"/>
            <a:endParaRPr lang="ru-RU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Задачи:</a:t>
            </a:r>
          </a:p>
          <a:p>
            <a:pPr lvl="0"/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Обогащать словарь детей по теме «Игрушки».</a:t>
            </a:r>
          </a:p>
          <a:p>
            <a:pPr lvl="0"/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Формировать у детей восприятие цвета, формы, величины.</a:t>
            </a:r>
          </a:p>
          <a:p>
            <a:pPr lvl="0"/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Формировать у детей интерес к счету предметов.</a:t>
            </a:r>
          </a:p>
          <a:p>
            <a:pPr lvl="0"/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Развивать слуховое внимание.</a:t>
            </a:r>
          </a:p>
          <a:p>
            <a:pPr lvl="0"/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Развивать зрительную и слуховую память.</a:t>
            </a:r>
          </a:p>
          <a:p>
            <a:pPr lvl="0"/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Развивать связную речь.</a:t>
            </a:r>
          </a:p>
          <a:p>
            <a:pPr lvl="0"/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Развивать мелкую моторику рук.</a:t>
            </a:r>
            <a:endParaRPr lang="ru-RU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875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" name="Рисунок 2" descr="C:\Users\Victor\Downloads\20210215_181619.jpe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08" y="840283"/>
            <a:ext cx="3861036" cy="380197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Victor\Downloads\20210215_182809.jpe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644" y="1514051"/>
            <a:ext cx="3799514" cy="380197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Victor\Downloads\20210215_182634.jpe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1158" y="2272041"/>
            <a:ext cx="3703263" cy="38019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926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793733"/>
            <a:ext cx="8596668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3" name="Рисунок 2" descr="C:\Users\Victor\Downloads\20210215_181642.jpe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81" y="774031"/>
            <a:ext cx="4564422" cy="413084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Victor\Downloads\20210215_181759.jpe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503" y="1931470"/>
            <a:ext cx="4600075" cy="41308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093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81462" y="705851"/>
            <a:ext cx="5690937" cy="537009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 descr="C:\Users\Victor\Downloads\20210215_181838.jpe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463" y="705851"/>
            <a:ext cx="5690937" cy="53700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0907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463842"/>
            <a:ext cx="8596668" cy="46655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3" name="Рисунок 2" descr="C:\Users\Victor\Downloads\20210215_182404.jpe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233" y="874294"/>
            <a:ext cx="5175705" cy="4455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Victor\Downloads\20210215_182158.jpe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6938" y="1355558"/>
            <a:ext cx="5175705" cy="44551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918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277</TotalTime>
  <Words>107</Words>
  <Application>Microsoft Office PowerPoint</Application>
  <PresentationFormat>Широкоэкранный</PresentationFormat>
  <Paragraphs>15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Грань</vt:lpstr>
      <vt:lpstr>Моя первая книжка   «Мои игрушки»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ЛЭПБУК «Мои игрушки»</dc:title>
  <dc:creator>Victor</dc:creator>
  <cp:lastModifiedBy>Victor</cp:lastModifiedBy>
  <cp:revision>32</cp:revision>
  <dcterms:created xsi:type="dcterms:W3CDTF">2021-02-15T16:28:36Z</dcterms:created>
  <dcterms:modified xsi:type="dcterms:W3CDTF">2021-04-26T23:34:47Z</dcterms:modified>
</cp:coreProperties>
</file>