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8" r:id="rId6"/>
    <p:sldId id="269" r:id="rId7"/>
    <p:sldId id="273" r:id="rId8"/>
    <p:sldId id="274" r:id="rId9"/>
    <p:sldId id="276" r:id="rId10"/>
    <p:sldId id="280" r:id="rId11"/>
    <p:sldId id="281" r:id="rId12"/>
    <p:sldId id="282" r:id="rId13"/>
    <p:sldId id="288" r:id="rId14"/>
    <p:sldId id="291" r:id="rId15"/>
    <p:sldId id="294" r:id="rId16"/>
    <p:sldId id="29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0178A-2D78-4C06-A89E-2D79E0D11395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27391-44F2-486D-9EF8-3CCF91BC41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52928" cy="99412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Детям о блокаде Ленинграда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268760"/>
            <a:ext cx="8352928" cy="5467077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1327644012_0_thumb[1]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205" b="4205"/>
          <a:stretch>
            <a:fillRect/>
          </a:stretch>
        </p:blipFill>
        <p:spPr>
          <a:xfrm>
            <a:off x="251520" y="332656"/>
            <a:ext cx="8640960" cy="504056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17232"/>
            <a:ext cx="5486400" cy="1230014"/>
          </a:xfr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Фашисты решили уничтожить город , стереть его с лица земли , уничтожить ленинградцев.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К концу сентября город был блокирован фашистскими войсками. Не сумев захватить город, противник решил сломить наш город блокадой, бомбардировками с воздуха.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484784"/>
            <a:ext cx="8568952" cy="5294722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2191" y="332656"/>
            <a:ext cx="8309567" cy="623372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91" y="332656"/>
            <a:ext cx="8309568" cy="1201016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>Какое – то время ещё работали школы. Сидели в пальто и шапках в  нетопленном  классе, голодные. Электричества  уже не было, в квартирах горели коптилки – баночки с горючей жидкостью, в которые вставляли маленький фитилёк.</a:t>
            </a:r>
            <a:endParaRPr lang="ru-RU" sz="1800" b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1628800"/>
            <a:ext cx="8229601" cy="4987074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160" y="274638"/>
            <a:ext cx="8452304" cy="1138138"/>
          </a:xfr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Очень тяжёлым  было снабжение продовольствием и водой. С 20 ноября 1941 года нормы на хлеб стали совсем низкие : рабочие в день получали 250 граммов хлеба , а дети и служащие  по 125  граммов хлеба.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556792"/>
            <a:ext cx="8568952" cy="5149413"/>
          </a:xfrm>
          <a:prstGeom prst="rect">
            <a:avLst/>
          </a:prstGeom>
        </p:spPr>
      </p:pic>
    </p:spTree>
  </p:cSld>
  <p:clrMapOvr>
    <a:masterClrMapping/>
  </p:clrMapOvr>
  <p:transition spd="slow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656184"/>
          </a:xfrm>
          <a:solidFill>
            <a:schemeClr val="bg1"/>
          </a:solidFill>
          <a:ln w="5715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FF0000"/>
                </a:solidFill>
              </a:rPr>
              <a:t/>
            </a:r>
            <a:br>
              <a:rPr lang="ru-RU" sz="1800" b="1" dirty="0" smtClean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rgbClr val="FF0000"/>
                </a:solidFill>
              </a:rPr>
              <a:t/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1800" b="1" dirty="0" smtClean="0">
                <a:solidFill>
                  <a:srgbClr val="FF0000"/>
                </a:solidFill>
              </a:rPr>
              <a:t>Надвигался голод ! Люди научились делать пышки из горчицы, суп из дрожжей, котлеты из хрена, кисель из столярного клея. </a:t>
            </a:r>
            <a:br>
              <a:rPr lang="ru-RU" sz="1800" b="1" dirty="0" smtClean="0">
                <a:solidFill>
                  <a:srgbClr val="FF0000"/>
                </a:solidFill>
              </a:rPr>
            </a:br>
            <a:r>
              <a:rPr lang="ru-RU" sz="1800" b="1" dirty="0" smtClean="0">
                <a:solidFill>
                  <a:srgbClr val="FF0000"/>
                </a:solidFill>
              </a:rPr>
              <a:t>Хлеб содержал всякую дрянь и лишь немного муки</a:t>
            </a:r>
            <a:r>
              <a:rPr lang="ru-RU" sz="1800" b="1" dirty="0">
                <a:solidFill>
                  <a:srgbClr val="FF0000"/>
                </a:solidFill>
              </a:rPr>
              <a:t>.</a:t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rgbClr val="FF0000"/>
                </a:solidFill>
              </a:rPr>
              <a:t>На вид хлеб был привлекательный, с румяной корочкой, а на вкус горьковато-травянистый.</a:t>
            </a:r>
            <a:br>
              <a:rPr lang="ru-RU" sz="18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153" y="2204864"/>
            <a:ext cx="4596065" cy="41044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249" y="2204864"/>
            <a:ext cx="3476895" cy="4104456"/>
          </a:xfrm>
          <a:prstGeom prst="rect">
            <a:avLst/>
          </a:prstGeom>
        </p:spPr>
      </p:pic>
    </p:spTree>
  </p:cSld>
  <p:clrMapOvr>
    <a:masterClrMapping/>
  </p:clrMapOvr>
  <p:transition spd="slow">
    <p:split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В городе не работал водопровод, канализация, не было электричества, топлива, стоял транспорт.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99148"/>
            <a:ext cx="8229600" cy="5147284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8b03699162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2276872"/>
            <a:ext cx="3682752" cy="421298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260648"/>
            <a:ext cx="8003232" cy="1728192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Жители, истощённые голодом, обессилевшие , жили в холодных квартирах с выбитыми стёклами,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 зимой был – 41  градус,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за водой ходили к реке Неве.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276871"/>
            <a:ext cx="4208254" cy="4212983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Ледовая трасса по Ладожскому озеру начала действовать с 21 ноября 1941 года. Шли днём и ночью по льду озера машины и доставляли в город тонны продовольствия, вооружения, боеприпасов.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0d03132910b133197e1d81f7c762260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28800"/>
            <a:ext cx="3970784" cy="46085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7" descr="1245433850_1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556792"/>
            <a:ext cx="3970784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heel spokes="2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Автомобильная дорога была названа «Дорогой жизни». Она позволила не только ввозить в город продовольствие, но и вывезти из города больных и детей.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201111211454_1_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600200"/>
            <a:ext cx="7272808" cy="4709120"/>
          </a:xfrm>
        </p:spPr>
      </p:pic>
    </p:spTree>
  </p:cSld>
  <p:clrMapOvr>
    <a:masterClrMapping/>
  </p:clrMapOvr>
  <p:transition spd="slow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f23ec9cbf39d1c46ab3e525e36e9116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844824"/>
            <a:ext cx="7776863" cy="4502812"/>
          </a:xfrm>
          <a:ln w="57150"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55576" y="188640"/>
            <a:ext cx="7776863" cy="136815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Грузовики шли по льду под постоянными бомбёжками, поэтому этот путь прозвали 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</a:t>
            </a:r>
            <a:r>
              <a:rPr lang="ru-RU" sz="2800" b="1" dirty="0">
                <a:solidFill>
                  <a:srgbClr val="FF0000"/>
                </a:solidFill>
              </a:rPr>
              <a:t>Дорогой смерти».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Ленинградцы разводили огороды, чтобы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как – то можно было выжить.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pic1994_180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55576" y="1556792"/>
            <a:ext cx="3456384" cy="4752528"/>
          </a:xfrm>
          <a:ln>
            <a:solidFill>
              <a:srgbClr val="FF0000"/>
            </a:solidFill>
          </a:ln>
        </p:spPr>
      </p:pic>
      <p:pic>
        <p:nvPicPr>
          <p:cNvPr id="8" name="Содержимое 7" descr="y_c2775e0b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556792"/>
            <a:ext cx="3528392" cy="4680520"/>
          </a:xfrm>
          <a:ln>
            <a:solidFill>
              <a:srgbClr val="FF0000"/>
            </a:solidFill>
          </a:ln>
        </p:spPr>
      </p:pic>
    </p:spTree>
  </p:cSld>
  <p:clrMapOvr>
    <a:masterClrMapping/>
  </p:clrMapOvr>
  <p:transition spd="slow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Через год, 27 января 1944 года, в честь разгрома фашистских  войск под Ленинградом; прозвучал над Невой торжественный салют : 24 залпа из 324 орудий.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00808"/>
            <a:ext cx="8229600" cy="4806708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 суровые дни блокады умерло от голода более 600 тысяч человек. Многие из них похоронены на Пискарёвском – мемориальном кладбище.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057" y="1537467"/>
            <a:ext cx="3962743" cy="51271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01" y="1525319"/>
            <a:ext cx="3973484" cy="5188086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7992888" cy="1138138"/>
          </a:xfr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Мемориал «</a:t>
            </a:r>
            <a:r>
              <a:rPr lang="ru-RU" sz="2800" b="1" dirty="0" err="1" smtClean="0">
                <a:solidFill>
                  <a:srgbClr val="FF0000"/>
                </a:solidFill>
              </a:rPr>
              <a:t>Разо́рванное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кольцо́»</a:t>
            </a:r>
            <a:r>
              <a:rPr lang="ru-RU" sz="2800" dirty="0">
                <a:solidFill>
                  <a:srgbClr val="FF0000"/>
                </a:solidFill>
              </a:rPr>
              <a:t> 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>расположен </a:t>
            </a:r>
            <a:r>
              <a:rPr lang="ru-RU" sz="2200" b="1" dirty="0">
                <a:solidFill>
                  <a:srgbClr val="FF0000"/>
                </a:solidFill>
              </a:rPr>
              <a:t>на западном берегу Ладожского </a:t>
            </a:r>
            <a:r>
              <a:rPr lang="ru-RU" sz="2200" b="1" dirty="0" smtClean="0">
                <a:solidFill>
                  <a:srgbClr val="FF0000"/>
                </a:solidFill>
              </a:rPr>
              <a:t>о</a:t>
            </a:r>
            <a:r>
              <a:rPr lang="ru-RU" sz="2000" b="1" dirty="0" smtClean="0">
                <a:solidFill>
                  <a:srgbClr val="FF0000"/>
                </a:solidFill>
              </a:rPr>
              <a:t>зера.</a:t>
            </a:r>
            <a:r>
              <a:rPr lang="ru-RU" b="1" dirty="0">
                <a:solidFill>
                  <a:srgbClr val="FF0000"/>
                </a:solidFill>
              </a:rPr>
              <a:t> 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158d86675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7992888" cy="4968552"/>
          </a:xfrm>
        </p:spPr>
      </p:pic>
    </p:spTree>
  </p:cSld>
  <p:clrMapOvr>
    <a:masterClrMapping/>
  </p:clrMapOvr>
  <p:transition spd="slow">
    <p:checker dir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300</Words>
  <Application>Microsoft Office PowerPoint</Application>
  <PresentationFormat>Экран (4:3)</PresentationFormat>
  <Paragraphs>18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Детям о блокаде Ленинграда</vt:lpstr>
      <vt:lpstr>Презентация PowerPoint</vt:lpstr>
      <vt:lpstr>К концу сентября город был блокирован фашистскими войсками. Не сумев захватить город, противник решил сломить наш город блокадой, бомбардировками с воздуха.</vt:lpstr>
      <vt:lpstr>Презентация PowerPoint</vt:lpstr>
      <vt:lpstr>Какое – то время ещё работали школы. Сидели в пальто и шапках в  нетопленном  классе, голодные. Электричества  уже не было, в квартирах горели коптилки – баночки с горючей жидкостью, в которые вставляли маленький фитилёк.</vt:lpstr>
      <vt:lpstr>Очень тяжёлым  было снабжение продовольствием и водой. С 20 ноября 1941 года нормы на хлеб стали совсем низкие : рабочие в день получали 250 граммов хлеба , а дети и служащие  по 125  граммов хлеба.</vt:lpstr>
      <vt:lpstr>  Надвигался голод ! Люди научились делать пышки из горчицы, суп из дрожжей, котлеты из хрена, кисель из столярного клея.  Хлеб содержал всякую дрянь и лишь немного муки. На вид хлеб был привлекательный, с румяной корочкой, а на вкус горьковато-травянистый.  </vt:lpstr>
      <vt:lpstr>В городе не работал водопровод, канализация, не было электричества, топлива, стоял транспорт.</vt:lpstr>
      <vt:lpstr>Презентация PowerPoint</vt:lpstr>
      <vt:lpstr>Ледовая трасса по Ладожскому озеру начала действовать с 21 ноября 1941 года. Шли днём и ночью по льду озера машины и доставляли в город тонны продовольствия, вооружения, боеприпасов.</vt:lpstr>
      <vt:lpstr>Автомобильная дорога была названа «Дорогой жизни». Она позволила не только ввозить в город продовольствие, но и вывезти из города больных и детей.</vt:lpstr>
      <vt:lpstr>Презентация PowerPoint</vt:lpstr>
      <vt:lpstr>Ленинградцы разводили огороды, чтобы  как – то можно было выжить.</vt:lpstr>
      <vt:lpstr>Через год, 27 января 1944 года, в честь разгрома фашистских  войск под Ленинградом; прозвучал над Невой торжественный салют : 24 залпа из 324 орудий.</vt:lpstr>
      <vt:lpstr>В суровые дни блокады умерло от голода более 600 тысяч человек. Многие из них похоронены на Пискарёвском – мемориальном кладбище.</vt:lpstr>
      <vt:lpstr>Мемориал «Разо́рванное кольцо́»  расположен на западном берегу Ладожского озера. </vt:lpstr>
    </vt:vector>
  </TitlesOfParts>
  <Company>CtrlSoft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маринка</dc:creator>
  <cp:lastModifiedBy>Пользователь Windows</cp:lastModifiedBy>
  <cp:revision>59</cp:revision>
  <dcterms:created xsi:type="dcterms:W3CDTF">2013-08-02T10:51:09Z</dcterms:created>
  <dcterms:modified xsi:type="dcterms:W3CDTF">2025-02-11T15:29:24Z</dcterms:modified>
</cp:coreProperties>
</file>