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41" autoAdjust="0"/>
    <p:restoredTop sz="92782" autoAdjust="0"/>
  </p:normalViewPr>
  <p:slideViewPr>
    <p:cSldViewPr>
      <p:cViewPr varScale="1">
        <p:scale>
          <a:sx n="69" d="100"/>
          <a:sy n="69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B4BE2-CDB1-4FAA-A719-FA34CC08FF9D}" type="datetimeFigureOut">
              <a:rPr lang="ru-RU" smtClean="0"/>
              <a:pPr/>
              <a:t>17.01.2020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25932-F8F1-430E-A2CC-4DB0A2F22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449228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33f3a336b209207ac514a715b2221b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51821">
            <a:off x="620542" y="4391916"/>
            <a:ext cx="2526474" cy="20539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2214578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 Детский сад № 21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«Ласточка»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4810" y="5357826"/>
            <a:ext cx="4643470" cy="107157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 воспитатель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Уханова Светлана Игоревна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428737"/>
            <a:ext cx="8429684" cy="24288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12500"/>
                <a:gd name="adj2" fmla="val -836"/>
              </a:avLst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МАСТЕР – КЛАСС</a:t>
            </a:r>
            <a:b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  <a:effectLst/>
              </a:rPr>
            </a:b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ТЕМА: «ВОЛШЕБНЫЕ ПАЛЬЧИКИ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»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449228842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8596" y="500043"/>
            <a:ext cx="81439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повышать знания родителей о значении пальчиковых игр в развитии детей раннего возраста</a:t>
            </a:r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2500306"/>
            <a:ext cx="79296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1)дать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родителям знания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пальчиковых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играх, играх на развитие мелкой моторики рук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ребенка;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2)заинтересовать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проблемой;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3)приобщить к развитию мелкой моторики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ребенка в условиях семьи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449228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28596" y="928670"/>
            <a:ext cx="850112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Пальчиковые игры представляют собой инсценировку стихов и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, рифмованных историй, сказок при помощи пальцев. Благодаря играм с пальчиками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дети развивают мелкую моторику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, что, в свою очередь, стимулирует развитие речевых центров. Ребенок получает новые тактильные впечатления, учится концентрировать внимание и сосредотачиваться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Мелкую моторику можно развивать используя различные подручные материалы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настольные </a:t>
            </a:r>
            <a:r>
              <a:rPr lang="ru-RU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игры,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прищепки, манку, счетные палочки, пуговицы и т.д.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1449228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 descr="3iQrRLEawXQ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14290"/>
            <a:ext cx="4667282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eRW4RZmshv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1285860"/>
            <a:ext cx="3893353" cy="5191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142844" y="4643446"/>
            <a:ext cx="4500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Настольные игры</a:t>
            </a:r>
            <a:endParaRPr lang="ru-RU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1449228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4PKuSbXGrt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1785926"/>
            <a:ext cx="2821783" cy="3762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V33qM61VR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71802" y="857232"/>
            <a:ext cx="2678925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LVT9eWsb6hQ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214290"/>
            <a:ext cx="2732486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357158" y="4643446"/>
            <a:ext cx="55007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Игры с каштанами, желудями, счетными  палочками</a:t>
            </a:r>
            <a:endParaRPr lang="ru-RU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449228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diIVE64Zcv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928934"/>
            <a:ext cx="4786377" cy="3589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RKt65TnT5r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86446" y="928670"/>
            <a:ext cx="3089693" cy="4119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rze5d79fAo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00166" y="214290"/>
            <a:ext cx="4071966" cy="2740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429256" y="5143512"/>
            <a:ext cx="3571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Игры с прищепками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49228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4hbijKJ56m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57167"/>
            <a:ext cx="6929486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214546" y="5572140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Рисование на манке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449228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H2ORJnApK1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85728"/>
            <a:ext cx="4953003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hDQ3qiFZ1-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9058" y="2928934"/>
            <a:ext cx="4857752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57158" y="4357694"/>
            <a:ext cx="37147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Игры с перемещением предметов</a:t>
            </a:r>
            <a:endParaRPr lang="ru-RU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449228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y1IHgKMYk0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857496"/>
            <a:ext cx="4953003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RznHbvR3rl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214290"/>
            <a:ext cx="4738720" cy="3554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643570" y="4429132"/>
            <a:ext cx="4143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Пальчиковая гимнастик</a:t>
            </a: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492288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2214555"/>
            <a:ext cx="80010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144</Words>
  <Application>Microsoft Office PowerPoint</Application>
  <PresentationFormat>Экран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Муниципальное дошкольное образовательное учреждение Детский сад № 21 «Ласточка»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Детский сад № 21 «Ласточка»</dc:title>
  <dc:creator>RePack by Diakov</dc:creator>
  <cp:lastModifiedBy>RePack by Diakov</cp:lastModifiedBy>
  <cp:revision>12</cp:revision>
  <dcterms:created xsi:type="dcterms:W3CDTF">2020-01-16T08:48:49Z</dcterms:created>
  <dcterms:modified xsi:type="dcterms:W3CDTF">2020-01-17T08:53:11Z</dcterms:modified>
</cp:coreProperties>
</file>