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9" r:id="rId10"/>
    <p:sldId id="267" r:id="rId11"/>
    <p:sldId id="270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9" d="100"/>
          <a:sy n="89" d="100"/>
        </p:scale>
        <p:origin x="-426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160EF-C231-4A60-96FF-6B34F1D32B2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2A354-F707-4FD4-B285-7410F558A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2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2A354-F707-4FD4-B285-7410F558A8A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11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B93B8FB-B923-974F-8C4C-2B42A75B5842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27C4A3C-DB22-4248-83EA-F5C2F7E5149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6C688E-BFC6-2C43-86B7-93C84FAA40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4539" y="1200607"/>
            <a:ext cx="8574622" cy="15460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Адаптационно – дидактическая юбка</a:t>
            </a:r>
            <a:endParaRPr lang="ru-RU" sz="4800" b="1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47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BE13312-825C-B84B-9DC3-9CDB629EA2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6034" y="270742"/>
            <a:ext cx="10887342" cy="146626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Юбка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служат не только пособием для сенсорно-моторного развития. Действуя с предметами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ребёнок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приобретает навыки, необходимые для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самообслуживания: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застегнуть и расстегнуть пуговицу и замок, липучку, достать понравившийся предмет из определенного кармашка, прикрепить его, снять, убрать на место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6" name="Picture 2" descr="C:\Users\User\Desktop\Новая папка (2)\DSC07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786642"/>
            <a:ext cx="3708176" cy="278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Новая папка (2)\DSC076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129" y="2302696"/>
            <a:ext cx="5701553" cy="427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400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974" y="611024"/>
            <a:ext cx="11582400" cy="84124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Юбка помогает собирать вокруг себя детей и увлечь их интересной игрой.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Новая папка (2)\DSC076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93" y="2012627"/>
            <a:ext cx="5263637" cy="39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Новая папка (2)\DSC076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877" y="2012627"/>
            <a:ext cx="5263638" cy="39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070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8BC424-E5D8-A045-BC7C-63739E5CF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635"/>
            <a:ext cx="10515600" cy="6170729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83485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70C0C7-802E-C744-8349-5766327F3B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8281" y="1354703"/>
            <a:ext cx="5181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Ранний возраст – чрезвычайно важный и ответственный период психического развития ребенка!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заложено в ребенке в раннем и дошкольном возрасте, останется на всю жизнь.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ребёнка в детский сад – стрессовая ситуация для него.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77" y="1678194"/>
            <a:ext cx="5798236" cy="386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311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AA61751-F9CB-2F4B-90F5-124B00AA0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2714" y="748712"/>
            <a:ext cx="10607937" cy="1258645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Педагогу необходимо создать такую среду в которой ребенок увлёкшись забылся бы о своих переживаниях.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896117" y="2473362"/>
            <a:ext cx="4895056" cy="312420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2050" name="Picture 2" descr="C:\Users\User\Desktop\Новая папка (2)\DSC076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48" y="2269863"/>
            <a:ext cx="4549827" cy="34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Новая папка (2)\DSC076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772" y="2214351"/>
            <a:ext cx="4697879" cy="352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776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9763D9E8-3553-154E-9661-6F35107705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4811" y="1069930"/>
            <a:ext cx="5221288" cy="205813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Юбка сшита из легкой, прочной ткани, её наполнение может быть разнообразным…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20211021_1223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38" y="2651740"/>
            <a:ext cx="4195482" cy="389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Без названия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237" y="3159591"/>
            <a:ext cx="3233177" cy="323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Без названия (1).jf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677" y="507514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75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422C8CA-7E71-0543-8183-49F45FD04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1385" y="1026968"/>
            <a:ext cx="5181600" cy="509281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Юбка способствует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Созданию тёплых и доверительных отношений педагога с ребёнком.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эмоционально – волевой сферы и психических процессов у детей.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творческих способностей, воображения, речи, познавательно и исследовательской активности.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мелкой моторики.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Развитию коммуникативных способностей.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Новая папка (2)\DSC076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21" y="515992"/>
            <a:ext cx="4776395" cy="305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Новая папка (2)\DSC076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519" y="3829722"/>
            <a:ext cx="4720497" cy="276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899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59CC9E57-5F32-2842-8BE8-D5AA50ECB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572" y="1034397"/>
            <a:ext cx="5841309" cy="5526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по цвету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разложить разноцветные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шарики,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фигуры по карманам, соответствующего цвета. В зеленый кармашек – зеленые предметы, в желтый – желтые, в красный – красные, в синие - синие.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C8C20FF-573A-FD4F-A5A9-50848DD5D4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82691" y="1213503"/>
            <a:ext cx="4724399" cy="5270424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9CC9E57-5F32-2842-8BE8-D5AA50ECB2D0}"/>
              </a:ext>
            </a:extLst>
          </p:cNvPr>
          <p:cNvSpPr txBox="1">
            <a:spLocks/>
          </p:cNvSpPr>
          <p:nvPr/>
        </p:nvSpPr>
        <p:spPr>
          <a:xfrm>
            <a:off x="922946" y="212576"/>
            <a:ext cx="9716568" cy="84710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приемы с сенсорной юбкой</a:t>
            </a:r>
          </a:p>
        </p:txBody>
      </p:sp>
    </p:spTree>
    <p:extLst>
      <p:ext uri="{BB962C8B-B14F-4D97-AF65-F5344CB8AC3E}">
        <p14:creationId xmlns:p14="http://schemas.microsoft.com/office/powerpoint/2010/main" val="86518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46DD246-2B60-F347-B400-3E53131279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5836" y="1026879"/>
            <a:ext cx="6214799" cy="540257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anose="02020603050405020304" pitchFamily="18" charset="0"/>
              </a:rPr>
              <a:t>«Разноцветные прищепки»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тремя пальцами прицепить прищепки на ленту.Прицепить правой рукой, а отцепить левой.Прицепляя прищепки чередовать по цвету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4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Заплети косички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малышу заплести косичку из лент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400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Катушка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катушку ребенок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наматывать ленточку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F113C5AD-22F4-C84E-B34C-B2CB506D5F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8836" y="608135"/>
            <a:ext cx="4668982" cy="584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45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3443904-8814-0746-A71D-CEB0C09565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5836" y="1045284"/>
            <a:ext cx="5897310" cy="5247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«Шнуровка»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поиграть в различные виды шнуровок. </a:t>
            </a:r>
            <a:endParaRPr lang="ru-RU" sz="32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«Разложи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фигуры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разложить набор фигур в карманы по заданному образцу.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973FA943-6724-5645-A43A-9AA4104E33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7164" y="540327"/>
            <a:ext cx="4502727" cy="558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08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289" y="559749"/>
            <a:ext cx="115824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Также в период адаптации ребёнка юбка может иногда передаваться родителям, чтобы у ребенка возникала ассоциации воспитатель – мама.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G-2adc33e1c6dd830f29ebbbcd8849d5be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9" y="2073547"/>
            <a:ext cx="3160074" cy="426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-1d62b307aafd43959c6c0b7dcfa3fba4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003" y="2073547"/>
            <a:ext cx="3200704" cy="426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MG-f71c644f0bb8f1d01fb4a4cf50edb63e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149" y="2073547"/>
            <a:ext cx="3169488" cy="422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6217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67</TotalTime>
  <Words>326</Words>
  <Application>Microsoft Office PowerPoint</Application>
  <PresentationFormat>Произвольный</PresentationFormat>
  <Paragraphs>37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Адаптационно – дидактическая юбка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Также в период адаптации ребёнка юбка может иногда передаваться родителям, чтобы у ребенка возникала ассоциации воспитатель – мама.</vt:lpstr>
      <vt:lpstr>Презентация PowerPoint</vt:lpstr>
      <vt:lpstr>Юбка помогает собирать вокруг себя детей и увлечь их интересной игрой.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Сенсорная дидактическая юбка</dc:title>
  <dc:creator>александра коваленко</dc:creator>
  <cp:lastModifiedBy>User</cp:lastModifiedBy>
  <cp:revision>15</cp:revision>
  <dcterms:created xsi:type="dcterms:W3CDTF">2020-12-07T14:38:19Z</dcterms:created>
  <dcterms:modified xsi:type="dcterms:W3CDTF">2021-11-19T11:51:36Z</dcterms:modified>
</cp:coreProperties>
</file>