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57" r:id="rId4"/>
    <p:sldId id="259" r:id="rId5"/>
    <p:sldId id="262" r:id="rId6"/>
    <p:sldId id="263" r:id="rId7"/>
    <p:sldId id="264" r:id="rId8"/>
    <p:sldId id="266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61" r:id="rId19"/>
    <p:sldId id="258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08" autoAdjust="0"/>
    <p:restoredTop sz="94660"/>
  </p:normalViewPr>
  <p:slideViewPr>
    <p:cSldViewPr>
      <p:cViewPr varScale="1">
        <p:scale>
          <a:sx n="64" d="100"/>
          <a:sy n="64" d="100"/>
        </p:scale>
        <p:origin x="-14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dzen.ru/a/YaO-Vsn1iDe3rD_o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1538" y="2500306"/>
            <a:ext cx="7772400" cy="1470025"/>
          </a:xfrm>
        </p:spPr>
        <p:txBody>
          <a:bodyPr/>
          <a:lstStyle/>
          <a:p>
            <a:r>
              <a:rPr lang="ru-RU" dirty="0" smtClean="0"/>
              <a:t>Озёра Пермского края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Б</a:t>
            </a:r>
            <a:r>
              <a:rPr lang="ru-RU" dirty="0" smtClean="0"/>
              <a:t>адьина Ольга Владимировна</a:t>
            </a:r>
          </a:p>
          <a:p>
            <a:r>
              <a:rPr lang="ru-RU" dirty="0" smtClean="0"/>
              <a:t>МАУДО «ЦДОД «Дар»</a:t>
            </a:r>
          </a:p>
          <a:p>
            <a:r>
              <a:rPr lang="ru-RU" dirty="0" smtClean="0"/>
              <a:t>Пермский край</a:t>
            </a:r>
          </a:p>
          <a:p>
            <a:r>
              <a:rPr lang="ru-RU" dirty="0" smtClean="0"/>
              <a:t> </a:t>
            </a:r>
          </a:p>
          <a:p>
            <a:r>
              <a:rPr lang="ru-RU" dirty="0" smtClean="0"/>
              <a:t>2024, Кунгур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4348" y="3886200"/>
            <a:ext cx="7643866" cy="1752600"/>
          </a:xfrm>
        </p:spPr>
        <p:txBody>
          <a:bodyPr/>
          <a:lstStyle/>
          <a:p>
            <a:r>
              <a:rPr lang="ru-RU" dirty="0" smtClean="0"/>
              <a:t>Озера Пермского края занимают большую территорию более чем в 20 гектар. </a:t>
            </a:r>
          </a:p>
          <a:p>
            <a:r>
              <a:rPr lang="ru-RU" dirty="0" smtClean="0"/>
              <a:t>Их более 500.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142976" y="500042"/>
            <a:ext cx="44291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Прекрасна сегодня планета Земля:</a:t>
            </a:r>
          </a:p>
          <a:p>
            <a:r>
              <a:rPr lang="ru-RU" dirty="0" smtClean="0"/>
              <a:t>Красуются горы, леса и поля,</a:t>
            </a:r>
          </a:p>
          <a:p>
            <a:r>
              <a:rPr lang="ru-RU" dirty="0" smtClean="0"/>
              <a:t>И водных ресурсов пока что не счесть —</a:t>
            </a:r>
          </a:p>
          <a:p>
            <a:r>
              <a:rPr lang="ru-RU" dirty="0" smtClean="0"/>
              <a:t>Всё это должны мы любить и беречь.</a:t>
            </a:r>
          </a:p>
          <a:p>
            <a:r>
              <a:rPr lang="ru-RU" dirty="0" smtClean="0"/>
              <a:t>Хотим воду чистую с крана мы пить,</a:t>
            </a:r>
          </a:p>
          <a:p>
            <a:r>
              <a:rPr lang="ru-RU" dirty="0" smtClean="0"/>
              <a:t>Чтоб нам без болезней до старости жить.</a:t>
            </a:r>
          </a:p>
          <a:p>
            <a:r>
              <a:rPr lang="ru-RU" dirty="0" smtClean="0"/>
              <a:t>И возле воды отдыхать, загорать,</a:t>
            </a:r>
          </a:p>
          <a:p>
            <a:r>
              <a:rPr lang="ru-RU" dirty="0" smtClean="0"/>
              <a:t>Давайте же воду не загрязнять!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Адово озеро</a:t>
            </a:r>
            <a:r>
              <a:rPr lang="ru-RU" dirty="0" smtClean="0"/>
              <a:t>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Находится в </a:t>
            </a:r>
            <a:r>
              <a:rPr lang="ru-RU" dirty="0" err="1" smtClean="0"/>
              <a:t>Гайнском</a:t>
            </a:r>
            <a:r>
              <a:rPr lang="ru-RU" dirty="0" smtClean="0"/>
              <a:t> районе, в долине реки </a:t>
            </a:r>
            <a:r>
              <a:rPr lang="ru-RU" dirty="0" err="1" smtClean="0"/>
              <a:t>Порыш</a:t>
            </a:r>
            <a:r>
              <a:rPr lang="ru-RU" dirty="0" smtClean="0"/>
              <a:t>.</a:t>
            </a:r>
          </a:p>
          <a:p>
            <a:r>
              <a:rPr lang="ru-RU" dirty="0" smtClean="0"/>
              <a:t>Название произошло от коми-пермяцких слов: «</a:t>
            </a:r>
            <a:r>
              <a:rPr lang="ru-RU" dirty="0" err="1" smtClean="0"/>
              <a:t>вад</a:t>
            </a:r>
            <a:r>
              <a:rPr lang="ru-RU" dirty="0" smtClean="0"/>
              <a:t>» - топкое лесное озеро и «ты» - озеро. Постепенно «</a:t>
            </a:r>
            <a:r>
              <a:rPr lang="ru-RU" dirty="0" err="1" smtClean="0"/>
              <a:t>вад</a:t>
            </a:r>
            <a:r>
              <a:rPr lang="ru-RU" dirty="0" smtClean="0"/>
              <a:t>» сократилось до русского «ад».</a:t>
            </a:r>
          </a:p>
          <a:p>
            <a:r>
              <a:rPr lang="ru-RU" dirty="0" smtClean="0"/>
              <a:t>Во многом этому способствовало существование легенды о русалке, который утаскивала рыбаков и купающихся в воду.</a:t>
            </a:r>
          </a:p>
          <a:p>
            <a:r>
              <a:rPr lang="ru-RU" dirty="0" smtClean="0"/>
              <a:t>Площадь озера – 3,6 </a:t>
            </a:r>
            <a:r>
              <a:rPr lang="ru-RU" dirty="0" err="1" smtClean="0"/>
              <a:t>км.кв</a:t>
            </a:r>
            <a:r>
              <a:rPr lang="ru-RU" dirty="0" smtClean="0"/>
              <a:t>. Средняя глубина – 506 метров. </a:t>
            </a:r>
            <a:r>
              <a:rPr lang="ru-RU" b="1" dirty="0" smtClean="0"/>
              <a:t>Оно имеет статус природного памятника.</a:t>
            </a:r>
            <a:endParaRPr lang="ru-RU" dirty="0" smtClean="0"/>
          </a:p>
          <a:p>
            <a:r>
              <a:rPr lang="ru-RU" i="1" dirty="0" smtClean="0"/>
              <a:t>Интересно! Озеро упоминается в романе А.В. Иванова «Сердце Пармы» и в повести В.Я. Баталова «Нехоженой тропой».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5" name="Содержимое 4" descr="Озера Пермского края занимают большую территорию более чем в 20 гектар.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48200" y="2000240"/>
            <a:ext cx="4210080" cy="33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 smtClean="0"/>
              <a:t>Березовское</a:t>
            </a:r>
            <a:r>
              <a:rPr lang="ru-RU" i="1" dirty="0" smtClean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В Чердынском районе, в долине </a:t>
            </a:r>
            <a:r>
              <a:rPr lang="ru-RU" b="1" dirty="0" smtClean="0"/>
              <a:t>реки Берёзовки</a:t>
            </a:r>
            <a:r>
              <a:rPr lang="ru-RU" dirty="0" smtClean="0"/>
              <a:t>, находится одноимённое озеро.</a:t>
            </a:r>
          </a:p>
          <a:p>
            <a:r>
              <a:rPr lang="ru-RU" dirty="0" smtClean="0"/>
              <a:t>Площадь – 2 </a:t>
            </a:r>
            <a:r>
              <a:rPr lang="ru-RU" dirty="0" err="1" smtClean="0"/>
              <a:t>км.кв</a:t>
            </a:r>
            <a:r>
              <a:rPr lang="ru-RU" dirty="0" smtClean="0"/>
              <a:t>. Глубина доходит до 6 метров. Летом водоём зарастает. Берега постепенно заболачиваются.</a:t>
            </a:r>
          </a:p>
          <a:p>
            <a:r>
              <a:rPr lang="ru-RU" dirty="0" smtClean="0"/>
              <a:t>В нём водятся окуни, щуки, лещи, ерши, плотва. На окрестных болотах растёт много клюквы и брусники.</a:t>
            </a:r>
          </a:p>
          <a:p>
            <a:endParaRPr lang="ru-RU" dirty="0"/>
          </a:p>
        </p:txBody>
      </p:sp>
      <p:pic>
        <p:nvPicPr>
          <p:cNvPr id="5" name="Содержимое 4" descr="Озера Пермского края занимают большую территорию более чем в 20 гектар.-2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 flipV="1">
            <a:off x="4572000" y="1285860"/>
            <a:ext cx="4133884" cy="363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/>
              <a:t>Кумикуш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 Занимает площадь – 17,8 </a:t>
            </a:r>
            <a:r>
              <a:rPr lang="ru-RU" dirty="0" err="1" smtClean="0"/>
              <a:t>км.кв</a:t>
            </a:r>
            <a:r>
              <a:rPr lang="ru-RU" dirty="0" smtClean="0"/>
              <a:t>., и это </a:t>
            </a:r>
            <a:r>
              <a:rPr lang="ru-RU" b="1" dirty="0" smtClean="0"/>
              <a:t>второе </a:t>
            </a:r>
            <a:r>
              <a:rPr lang="ru-RU" dirty="0" smtClean="0"/>
              <a:t>в регионе по величине озеро.</a:t>
            </a:r>
          </a:p>
          <a:p>
            <a:r>
              <a:rPr lang="ru-RU" dirty="0" smtClean="0"/>
              <a:t> Расположено оно в Чердынском районе.</a:t>
            </a:r>
          </a:p>
          <a:p>
            <a:r>
              <a:rPr lang="ru-RU" dirty="0" smtClean="0"/>
              <a:t>Глубина – от 3,5 до 6 метров. Берега болотистые.</a:t>
            </a:r>
          </a:p>
          <a:p>
            <a:r>
              <a:rPr lang="ru-RU" dirty="0" smtClean="0"/>
              <a:t> На </a:t>
            </a:r>
            <a:r>
              <a:rPr lang="ru-RU" dirty="0" err="1" smtClean="0"/>
              <a:t>Кумикуше</a:t>
            </a:r>
            <a:r>
              <a:rPr lang="ru-RU" dirty="0" smtClean="0"/>
              <a:t> живут </a:t>
            </a:r>
            <a:r>
              <a:rPr lang="ru-RU" b="1" dirty="0" smtClean="0"/>
              <a:t>утки, гуси, гагары</a:t>
            </a:r>
            <a:r>
              <a:rPr lang="ru-RU" dirty="0" smtClean="0"/>
              <a:t>. В водах встречаются окуни, щуки, ерши. Находят следы деятельности бобров.</a:t>
            </a:r>
          </a:p>
        </p:txBody>
      </p:sp>
      <p:pic>
        <p:nvPicPr>
          <p:cNvPr id="5" name="Содержимое 4" descr="Озера Пермского края занимают большую территорию более чем в 20 гектар.-3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723399"/>
            <a:ext cx="4038600" cy="2279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/>
              <a:t>Вадты</a:t>
            </a:r>
            <a:r>
              <a:rPr lang="ru-RU" b="1" dirty="0" smtClean="0"/>
              <a:t> (Малое Адово)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86380" y="1600200"/>
            <a:ext cx="3400420" cy="4525963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Небольшое заболоченное озеро в Коми-Пермяцком округе. </a:t>
            </a:r>
          </a:p>
          <a:p>
            <a:r>
              <a:rPr lang="ru-RU" dirty="0" smtClean="0"/>
              <a:t>Его площадь составляет всего 0,12 </a:t>
            </a:r>
            <a:r>
              <a:rPr lang="ru-RU" dirty="0" err="1" smtClean="0"/>
              <a:t>км.кв</a:t>
            </a:r>
            <a:r>
              <a:rPr lang="ru-RU" dirty="0" smtClean="0"/>
              <a:t>.</a:t>
            </a:r>
          </a:p>
          <a:p>
            <a:r>
              <a:rPr lang="ru-RU" dirty="0" smtClean="0"/>
              <a:t> Находится </a:t>
            </a:r>
            <a:r>
              <a:rPr lang="ru-RU" dirty="0" err="1" smtClean="0"/>
              <a:t>Вадты</a:t>
            </a:r>
            <a:r>
              <a:rPr lang="ru-RU" dirty="0" smtClean="0"/>
              <a:t> прямо посреди болота. На южном берегу берёт </a:t>
            </a:r>
            <a:r>
              <a:rPr lang="ru-RU" b="1" dirty="0" smtClean="0"/>
              <a:t>начало</a:t>
            </a:r>
            <a:r>
              <a:rPr lang="ru-RU" dirty="0" smtClean="0"/>
              <a:t> </a:t>
            </a:r>
          </a:p>
          <a:p>
            <a:endParaRPr lang="ru-RU" dirty="0"/>
          </a:p>
        </p:txBody>
      </p:sp>
      <p:pic>
        <p:nvPicPr>
          <p:cNvPr id="5" name="Содержимое 4" descr="Озера Пермского края занимают большую территорию более чем в 20 гектар.-4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727886"/>
            <a:ext cx="4829180" cy="2844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/>
              <a:t>Голубое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Озеро – бывший </a:t>
            </a:r>
            <a:r>
              <a:rPr lang="ru-RU" b="1" dirty="0" smtClean="0"/>
              <a:t>карьер</a:t>
            </a:r>
            <a:r>
              <a:rPr lang="ru-RU" dirty="0" smtClean="0"/>
              <a:t>, образовавшийся при работе Александровского </a:t>
            </a:r>
            <a:r>
              <a:rPr lang="ru-RU" b="1" dirty="0" smtClean="0"/>
              <a:t>чугуноплавильного завода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 С начала 2000-х </a:t>
            </a:r>
            <a:r>
              <a:rPr lang="ru-RU" dirty="0" err="1" smtClean="0"/>
              <a:t>Голубое</a:t>
            </a:r>
            <a:r>
              <a:rPr lang="ru-RU" dirty="0" smtClean="0"/>
              <a:t> стало развиваться как туристическое место.</a:t>
            </a:r>
          </a:p>
          <a:p>
            <a:r>
              <a:rPr lang="ru-RU" dirty="0" smtClean="0"/>
              <a:t>Главная причина этого – необычный </a:t>
            </a:r>
            <a:r>
              <a:rPr lang="ru-RU" b="1" dirty="0" smtClean="0"/>
              <a:t>бирюзовый</a:t>
            </a:r>
            <a:r>
              <a:rPr lang="ru-RU" dirty="0" smtClean="0"/>
              <a:t> цвет воды, который появился из-за известняка и частиц железной руды в составе. </a:t>
            </a:r>
          </a:p>
          <a:p>
            <a:r>
              <a:rPr lang="ru-RU" dirty="0" smtClean="0"/>
              <a:t>Однако их концентрация ничтожно мала, купаться в водоёме безопасно для здоровья.</a:t>
            </a:r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5" name="Содержимое 4" descr="Озера Пермского края занимают большую территорию более чем в 20 гектар.-5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2214554"/>
            <a:ext cx="4281518" cy="2981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 smtClean="0"/>
              <a:t>Дурнятская</a:t>
            </a:r>
            <a:r>
              <a:rPr lang="ru-RU" b="1" dirty="0" smtClean="0"/>
              <a:t> котловина</a:t>
            </a:r>
            <a:r>
              <a:rPr lang="ru-RU" dirty="0" smtClean="0"/>
              <a:t>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Это целая водная система из 11 карстовых озёр.  Самое крупное из них – </a:t>
            </a:r>
            <a:r>
              <a:rPr lang="ru-RU" b="1" dirty="0" smtClean="0"/>
              <a:t>Большое </a:t>
            </a:r>
            <a:r>
              <a:rPr lang="ru-RU" dirty="0" smtClean="0"/>
              <a:t>с площадью 2 гектара, самое глубокое – </a:t>
            </a:r>
            <a:r>
              <a:rPr lang="ru-RU" b="1" dirty="0" err="1" smtClean="0"/>
              <a:t>Рогалек</a:t>
            </a:r>
            <a:r>
              <a:rPr lang="ru-RU" b="1" dirty="0" smtClean="0"/>
              <a:t>.</a:t>
            </a:r>
          </a:p>
          <a:p>
            <a:r>
              <a:rPr lang="ru-RU" dirty="0" smtClean="0"/>
              <a:t>Особенность водоёмов в том, что </a:t>
            </a:r>
            <a:r>
              <a:rPr lang="ru-RU" b="1" dirty="0" smtClean="0"/>
              <a:t>они не покрываются льдом </a:t>
            </a:r>
            <a:r>
              <a:rPr lang="ru-RU" dirty="0" smtClean="0"/>
              <a:t>и на протяжении всего года сохраняются практически одну температуру.</a:t>
            </a:r>
          </a:p>
          <a:p>
            <a:r>
              <a:rPr lang="ru-RU" dirty="0" smtClean="0"/>
              <a:t>Ближайший населённый пункт – Гари, но от неё до озёр можно добраться только пешком. Из-за деятельности бобров местность заболоченная, труднопроходимая.</a:t>
            </a:r>
          </a:p>
          <a:p>
            <a:endParaRPr lang="ru-RU" dirty="0"/>
          </a:p>
        </p:txBody>
      </p:sp>
      <p:pic>
        <p:nvPicPr>
          <p:cNvPr id="5" name="Содержимое 4" descr="Озера Пермского края занимают большую территорию более чем в 20 гектар.-6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442806"/>
            <a:ext cx="4038600" cy="284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000108"/>
            <a:ext cx="4038600" cy="5126055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6200" b="1" dirty="0" err="1" smtClean="0"/>
              <a:t>Челвинское</a:t>
            </a:r>
            <a:endParaRPr lang="ru-RU" sz="6200" b="1" dirty="0" smtClean="0"/>
          </a:p>
          <a:p>
            <a:pPr algn="ctr">
              <a:buNone/>
            </a:pPr>
            <a:endParaRPr lang="ru-RU" sz="6200" dirty="0" smtClean="0"/>
          </a:p>
          <a:p>
            <a:r>
              <a:rPr lang="ru-RU" dirty="0" smtClean="0"/>
              <a:t>Озеро состоит из двух круглых водоёмов и с высоты напоминает восьмёрку – соединены они небольшим узким проливом.</a:t>
            </a:r>
          </a:p>
          <a:p>
            <a:r>
              <a:rPr lang="ru-RU" dirty="0" smtClean="0"/>
              <a:t>Площадь – 2 </a:t>
            </a:r>
            <a:r>
              <a:rPr lang="ru-RU" dirty="0" err="1" smtClean="0"/>
              <a:t>км.кв</a:t>
            </a:r>
            <a:r>
              <a:rPr lang="ru-RU" dirty="0" smtClean="0"/>
              <a:t>. Живут окуни, ерши и щуки. Также </a:t>
            </a:r>
            <a:r>
              <a:rPr lang="ru-RU" dirty="0" err="1" smtClean="0"/>
              <a:t>Челвинское</a:t>
            </a:r>
            <a:r>
              <a:rPr lang="ru-RU" dirty="0" smtClean="0"/>
              <a:t> соединяется с Большим </a:t>
            </a:r>
            <a:r>
              <a:rPr lang="ru-RU" dirty="0" err="1" smtClean="0"/>
              <a:t>Кумикушем</a:t>
            </a:r>
            <a:r>
              <a:rPr lang="ru-RU" dirty="0" smtClean="0"/>
              <a:t>. Между ними всего 700 метров. Относится к территории Чердынского района.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000108"/>
            <a:ext cx="4038600" cy="5126055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5700" b="1" dirty="0" smtClean="0"/>
              <a:t>Дикое</a:t>
            </a:r>
          </a:p>
          <a:p>
            <a:pPr algn="ctr">
              <a:buNone/>
            </a:pPr>
            <a:endParaRPr lang="ru-RU" sz="5700" dirty="0" smtClean="0"/>
          </a:p>
          <a:p>
            <a:r>
              <a:rPr lang="ru-RU" dirty="0" smtClean="0"/>
              <a:t>Мелководное, площадью чуть больше 1,1 </a:t>
            </a:r>
            <a:r>
              <a:rPr lang="ru-RU" dirty="0" err="1" smtClean="0"/>
              <a:t>км.кв</a:t>
            </a:r>
            <a:r>
              <a:rPr lang="ru-RU" dirty="0" smtClean="0"/>
              <a:t>. Находится в Соликамском районе, у левого берега Вишеры.</a:t>
            </a:r>
          </a:p>
          <a:p>
            <a:r>
              <a:rPr lang="ru-RU" dirty="0" smtClean="0"/>
              <a:t>Глубина – 4-7 метров. Берега имеют ровную овальную форму. Летом они обильно зарастают. Местность болотистая. В воде обитают окуни и щуки.</a:t>
            </a:r>
          </a:p>
          <a:p>
            <a:r>
              <a:rPr lang="ru-RU" dirty="0" smtClean="0"/>
              <a:t> </a:t>
            </a:r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 smtClean="0"/>
              <a:t>Кунгурские</a:t>
            </a:r>
            <a:r>
              <a:rPr lang="ru-RU" b="1" dirty="0" smtClean="0"/>
              <a:t> озера 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Район богат небольшими озерами </a:t>
            </a:r>
            <a:r>
              <a:rPr lang="ru-RU" b="1" dirty="0" smtClean="0"/>
              <a:t>карстового происхождения</a:t>
            </a:r>
            <a:r>
              <a:rPr lang="ru-RU" dirty="0" smtClean="0"/>
              <a:t>. Раньше они были популярны среди рыбаков, но сейчас рыбы в них почти не осталось.</a:t>
            </a:r>
          </a:p>
          <a:p>
            <a:r>
              <a:rPr lang="ru-RU" b="1" dirty="0" err="1" smtClean="0"/>
              <a:t>Кузнецовское</a:t>
            </a:r>
            <a:r>
              <a:rPr lang="ru-RU" dirty="0" smtClean="0"/>
              <a:t> – самое большое из них, и оно сильнее всего пострадало из-за деятельности человека. Поверхность покрылась ряской, а представители фауны в озере больше не живут.</a:t>
            </a:r>
          </a:p>
          <a:p>
            <a:r>
              <a:rPr lang="ru-RU" b="1" dirty="0" err="1" smtClean="0"/>
              <a:t>Кротовско</a:t>
            </a:r>
            <a:r>
              <a:rPr lang="ru-RU" dirty="0" err="1" smtClean="0"/>
              <a:t>е</a:t>
            </a:r>
            <a:r>
              <a:rPr lang="ru-RU" dirty="0" smtClean="0"/>
              <a:t> пока очищают и заселяют стараниями рыбаков-любителей. Карасье когда-то славилось количеством карасей, но сейчас опустело и заросло.</a:t>
            </a:r>
          </a:p>
          <a:p>
            <a:r>
              <a:rPr lang="ru-RU" dirty="0" smtClean="0"/>
              <a:t>Только </a:t>
            </a:r>
            <a:r>
              <a:rPr lang="ru-RU" b="1" dirty="0" smtClean="0"/>
              <a:t>Поваренно</a:t>
            </a:r>
            <a:r>
              <a:rPr lang="ru-RU" dirty="0" smtClean="0"/>
              <a:t>е ещё остаётся популярно среди местных жителей для отдыха и рыбалки.</a:t>
            </a:r>
          </a:p>
          <a:p>
            <a:endParaRPr lang="ru-RU" dirty="0"/>
          </a:p>
        </p:txBody>
      </p:sp>
      <p:pic>
        <p:nvPicPr>
          <p:cNvPr id="5" name="Содержимое 4" descr="Озера Пермского края занимают большую территорию более чем в 20 гектар.-7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624677"/>
            <a:ext cx="4038600" cy="2477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 smtClean="0"/>
              <a:t>Нахты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Между озёрами Большой </a:t>
            </a:r>
            <a:r>
              <a:rPr lang="ru-RU" dirty="0" err="1" smtClean="0"/>
              <a:t>Кумикуш</a:t>
            </a:r>
            <a:r>
              <a:rPr lang="ru-RU" dirty="0" smtClean="0"/>
              <a:t> и Нижняя Старица, в </a:t>
            </a:r>
            <a:r>
              <a:rPr lang="ru-RU" dirty="0" err="1" smtClean="0"/>
              <a:t>Гайнском</a:t>
            </a:r>
            <a:r>
              <a:rPr lang="ru-RU" dirty="0" smtClean="0"/>
              <a:t> районе, находится водоём, имеющий статус </a:t>
            </a:r>
            <a:r>
              <a:rPr lang="ru-RU" b="1" dirty="0" smtClean="0"/>
              <a:t>природного памятника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Прежде </a:t>
            </a:r>
            <a:r>
              <a:rPr lang="ru-RU" dirty="0" err="1" smtClean="0"/>
              <a:t>Нахты</a:t>
            </a:r>
            <a:r>
              <a:rPr lang="ru-RU" dirty="0" smtClean="0"/>
              <a:t> было промысловым, а на берегу работала </a:t>
            </a:r>
            <a:r>
              <a:rPr lang="ru-RU" b="1" dirty="0" smtClean="0"/>
              <a:t>рыболовная база</a:t>
            </a:r>
            <a:r>
              <a:rPr lang="ru-RU" dirty="0" smtClean="0"/>
              <a:t>. Сейчас оно богато щукой, окунем, язем, реже встречается лещ, ёрш, голавль.</a:t>
            </a:r>
          </a:p>
          <a:p>
            <a:r>
              <a:rPr lang="ru-RU" dirty="0" smtClean="0"/>
              <a:t>Площадь составляет 2,28 </a:t>
            </a:r>
            <a:r>
              <a:rPr lang="ru-RU" dirty="0" err="1" smtClean="0"/>
              <a:t>км.кв</a:t>
            </a:r>
            <a:r>
              <a:rPr lang="ru-RU" dirty="0" smtClean="0"/>
              <a:t>. Форма вытянутая. Средняя глубина – 3,5 метра.</a:t>
            </a:r>
          </a:p>
          <a:p>
            <a:endParaRPr lang="ru-RU" dirty="0"/>
          </a:p>
        </p:txBody>
      </p:sp>
      <p:pic>
        <p:nvPicPr>
          <p:cNvPr id="5" name="Содержимое 4" descr="Озера Пермского края занимают большую территорию более чем в 20 гектар.-8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727886"/>
            <a:ext cx="4038600" cy="2270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/>
              <a:t>Новожилово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Соединяется с Камой, куда часть рыбы: окуни, щуки, ерши – уходит при холодах.</a:t>
            </a:r>
          </a:p>
          <a:p>
            <a:r>
              <a:rPr lang="ru-RU" dirty="0" smtClean="0"/>
              <a:t>Площадь – 7,12 </a:t>
            </a:r>
            <a:r>
              <a:rPr lang="ru-RU" dirty="0" err="1" smtClean="0"/>
              <a:t>км.кв</a:t>
            </a:r>
            <a:r>
              <a:rPr lang="ru-RU" dirty="0" smtClean="0"/>
              <a:t>. </a:t>
            </a:r>
          </a:p>
          <a:p>
            <a:r>
              <a:rPr lang="ru-RU" dirty="0" smtClean="0"/>
              <a:t>Расположено в Чердынском районе.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8" name="Содержимое 7" descr="Озера Пермского края занимают большую территорию более чем в 20 гектар.-9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3116"/>
            <a:ext cx="4281518" cy="3234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 smtClean="0"/>
              <a:t>Теклюевское</a:t>
            </a:r>
            <a:r>
              <a:rPr lang="ru-RU" b="1" dirty="0" smtClean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err="1" smtClean="0"/>
              <a:t>Красновишерский</a:t>
            </a:r>
            <a:r>
              <a:rPr lang="ru-RU" dirty="0" smtClean="0"/>
              <a:t> район, долина Вишеры, рядом с селом Редикор. С рекой </a:t>
            </a:r>
            <a:r>
              <a:rPr lang="ru-RU" b="1" dirty="0" smtClean="0"/>
              <a:t>связано протоком</a:t>
            </a:r>
            <a:r>
              <a:rPr lang="ru-RU" dirty="0" smtClean="0"/>
              <a:t>. </a:t>
            </a:r>
            <a:r>
              <a:rPr lang="ru-RU" dirty="0" err="1" smtClean="0"/>
              <a:t>Теклюевское</a:t>
            </a:r>
            <a:r>
              <a:rPr lang="ru-RU" dirty="0" smtClean="0"/>
              <a:t> – </a:t>
            </a:r>
            <a:r>
              <a:rPr lang="ru-RU" dirty="0" err="1" smtClean="0"/>
              <a:t>старичный</a:t>
            </a:r>
            <a:r>
              <a:rPr lang="ru-RU" dirty="0" smtClean="0"/>
              <a:t> водоём в форме </a:t>
            </a:r>
            <a:r>
              <a:rPr lang="ru-RU" b="1" dirty="0" smtClean="0"/>
              <a:t>подковы</a:t>
            </a:r>
            <a:r>
              <a:rPr lang="ru-RU" dirty="0" smtClean="0"/>
              <a:t>.</a:t>
            </a:r>
          </a:p>
          <a:p>
            <a:r>
              <a:rPr lang="ru-RU" dirty="0" smtClean="0"/>
              <a:t>Глубина доходит до 3,5 метров. Площадь составляет 2,72 кв.км.  Левый берег песчаный, правый – иловый.</a:t>
            </a:r>
          </a:p>
          <a:p>
            <a:r>
              <a:rPr lang="ru-RU" dirty="0" err="1" smtClean="0"/>
              <a:t>Теклюевское</a:t>
            </a:r>
            <a:r>
              <a:rPr lang="ru-RU" dirty="0" smtClean="0"/>
              <a:t> – крупное </a:t>
            </a:r>
            <a:r>
              <a:rPr lang="ru-RU" b="1" dirty="0" smtClean="0"/>
              <a:t>нерестовое место</a:t>
            </a:r>
            <a:r>
              <a:rPr lang="ru-RU" dirty="0" smtClean="0"/>
              <a:t>. Водятся лещи, окуни, щуки, налимы, жерехи, плотва и другие виды рыб.</a:t>
            </a:r>
          </a:p>
          <a:p>
            <a:endParaRPr lang="ru-RU" dirty="0"/>
          </a:p>
        </p:txBody>
      </p:sp>
      <p:pic>
        <p:nvPicPr>
          <p:cNvPr id="5" name="Содержимое 4" descr="Озера Пермского края занимают большую территорию более чем в 20 гектар.-11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516981"/>
            <a:ext cx="4038600" cy="269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/>
              <a:t>Торсуновское</a:t>
            </a:r>
            <a:r>
              <a:rPr lang="ru-RU" b="1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dirty="0" smtClean="0"/>
              <a:t> </a:t>
            </a:r>
            <a:endParaRPr lang="ru-RU" dirty="0" smtClean="0"/>
          </a:p>
          <a:p>
            <a:r>
              <a:rPr lang="ru-RU" dirty="0" err="1" smtClean="0"/>
              <a:t>Очерский</a:t>
            </a:r>
            <a:r>
              <a:rPr lang="ru-RU" dirty="0" smtClean="0"/>
              <a:t> район. </a:t>
            </a:r>
            <a:r>
              <a:rPr lang="ru-RU" dirty="0" err="1" smtClean="0"/>
              <a:t>Торсуновское</a:t>
            </a:r>
            <a:r>
              <a:rPr lang="ru-RU" dirty="0" smtClean="0"/>
              <a:t> округлой формы, соединенное узким протоком с Павловским прудом. Имеет статус </a:t>
            </a:r>
            <a:r>
              <a:rPr lang="ru-RU" b="1" dirty="0" smtClean="0"/>
              <a:t>ботанического памятника природы регионального значения.</a:t>
            </a:r>
            <a:endParaRPr lang="ru-RU" dirty="0" smtClean="0"/>
          </a:p>
          <a:p>
            <a:r>
              <a:rPr lang="ru-RU" dirty="0" smtClean="0"/>
              <a:t>Площадь водоёма – всего 0,6 </a:t>
            </a:r>
            <a:r>
              <a:rPr lang="ru-RU" dirty="0" err="1" smtClean="0"/>
              <a:t>км.кв</a:t>
            </a:r>
            <a:r>
              <a:rPr lang="ru-RU" dirty="0" smtClean="0"/>
              <a:t>. Берега заболочены. </a:t>
            </a:r>
            <a:r>
              <a:rPr lang="ru-RU" dirty="0" err="1" smtClean="0"/>
              <a:t>Торсуновское</a:t>
            </a:r>
            <a:r>
              <a:rPr lang="ru-RU" dirty="0" smtClean="0"/>
              <a:t> окружено </a:t>
            </a:r>
            <a:r>
              <a:rPr lang="ru-RU" b="1" dirty="0" smtClean="0"/>
              <a:t>сосновым бором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5" name="Содержимое 4" descr="Озера Пермского края занимают большую территорию более чем в 20 гектар.-12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48200" y="2522958"/>
            <a:ext cx="4038600" cy="2680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571480"/>
            <a:ext cx="4038600" cy="5554683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sz="5600" b="1" dirty="0" err="1" smtClean="0"/>
              <a:t>Чаечное</a:t>
            </a:r>
            <a:endParaRPr lang="ru-RU" sz="5600" b="1" dirty="0" smtClean="0"/>
          </a:p>
          <a:p>
            <a:pPr algn="ctr">
              <a:buNone/>
            </a:pPr>
            <a:endParaRPr lang="ru-RU" sz="5600" dirty="0" smtClean="0"/>
          </a:p>
          <a:p>
            <a:r>
              <a:rPr lang="ru-RU" dirty="0" err="1" smtClean="0"/>
              <a:t>Уинский</a:t>
            </a:r>
            <a:r>
              <a:rPr lang="ru-RU" dirty="0" smtClean="0"/>
              <a:t> район. Водоем достигает всего 0,14 кв.км. Глубина – 1,5 метра.</a:t>
            </a:r>
          </a:p>
          <a:p>
            <a:r>
              <a:rPr lang="ru-RU" dirty="0" smtClean="0"/>
              <a:t>Образовалось </a:t>
            </a:r>
            <a:r>
              <a:rPr lang="ru-RU" dirty="0" err="1" smtClean="0"/>
              <a:t>Чаечное</a:t>
            </a:r>
            <a:r>
              <a:rPr lang="ru-RU" dirty="0" smtClean="0"/>
              <a:t> в результате пролома. Входит в перечень ландшафтных памятников.</a:t>
            </a:r>
          </a:p>
          <a:p>
            <a:r>
              <a:rPr lang="ru-RU" dirty="0" smtClean="0"/>
              <a:t>Название дано из-за того, что на водоёме гнездится </a:t>
            </a:r>
            <a:r>
              <a:rPr lang="ru-RU" b="1" dirty="0" smtClean="0"/>
              <a:t>самая большая колония озёрных чаек.</a:t>
            </a:r>
            <a:r>
              <a:rPr lang="ru-RU" dirty="0" smtClean="0"/>
              <a:t> Летом берега зарастают камышом и тростником. Водятся щуки, окуни, караси, но немного.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14876" y="428604"/>
            <a:ext cx="4038600" cy="5715040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sz="5200" b="1" dirty="0" err="1" smtClean="0"/>
              <a:t>Чукаевское</a:t>
            </a:r>
            <a:r>
              <a:rPr lang="ru-RU" sz="5200" b="1" dirty="0" smtClean="0"/>
              <a:t> и Черное</a:t>
            </a:r>
          </a:p>
          <a:p>
            <a:pPr algn="ctr">
              <a:buNone/>
            </a:pPr>
            <a:endParaRPr lang="ru-RU" sz="5200" dirty="0" smtClean="0"/>
          </a:p>
          <a:p>
            <a:r>
              <a:rPr lang="ru-RU" dirty="0" smtClean="0"/>
              <a:t>Пара озёр находится у правого берега Камы. </a:t>
            </a:r>
            <a:r>
              <a:rPr lang="ru-RU" dirty="0" err="1" smtClean="0"/>
              <a:t>Чукаевское</a:t>
            </a:r>
            <a:r>
              <a:rPr lang="ru-RU" dirty="0" smtClean="0"/>
              <a:t> больше Чёрного. Они соединены протокой, но летом она пересыхает.</a:t>
            </a:r>
          </a:p>
          <a:p>
            <a:r>
              <a:rPr lang="ru-RU" dirty="0" smtClean="0"/>
              <a:t>Оба водоёма известны среди рыбаков как хорошие места для ловли карасей, щук, окуней.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/>
              <a:t>Чашкинские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dirty="0" smtClean="0"/>
              <a:t>  </a:t>
            </a:r>
            <a:endParaRPr lang="ru-RU" dirty="0" smtClean="0"/>
          </a:p>
          <a:p>
            <a:r>
              <a:rPr lang="ru-RU" dirty="0" smtClean="0"/>
              <a:t>Группа водоёмов разного размера между Соликамском и Березниками. Они соединяются протоками в </a:t>
            </a:r>
            <a:r>
              <a:rPr lang="ru-RU" b="1" dirty="0" smtClean="0"/>
              <a:t>единую систему</a:t>
            </a:r>
            <a:r>
              <a:rPr lang="ru-RU" dirty="0" smtClean="0"/>
              <a:t>. Берега лесистые.</a:t>
            </a:r>
          </a:p>
          <a:p>
            <a:r>
              <a:rPr lang="ru-RU" dirty="0" err="1" smtClean="0"/>
              <a:t>Чашкинские</a:t>
            </a:r>
            <a:r>
              <a:rPr lang="ru-RU" dirty="0" smtClean="0"/>
              <a:t> считаются одним из лучших мест для рыбалки во всём Пермском крае. Водятся практически все виды камской рыбы. Имеют хорошую транспортную доступность.</a:t>
            </a:r>
          </a:p>
          <a:p>
            <a:endParaRPr lang="ru-RU" dirty="0"/>
          </a:p>
        </p:txBody>
      </p:sp>
      <p:pic>
        <p:nvPicPr>
          <p:cNvPr id="5" name="Содержимое 4" descr="Озера Пермского края занимают большую территорию более чем в 20 гектар.-13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 flipH="1">
            <a:off x="4648200" y="2348706"/>
            <a:ext cx="40386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/>
              <a:t>Чусовское</a:t>
            </a:r>
            <a:r>
              <a:rPr lang="ru-RU" b="1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900634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smtClean="0"/>
              <a:t> </a:t>
            </a:r>
            <a:r>
              <a:rPr lang="ru-RU" dirty="0" smtClean="0"/>
              <a:t>Оно занимает площадь 1,9 гектар. Средняя глубина – 2 метра, максимальная – 8. Это самое крупное пермское озеро.</a:t>
            </a:r>
          </a:p>
          <a:p>
            <a:r>
              <a:rPr lang="ru-RU" dirty="0" smtClean="0"/>
              <a:t>В него впадает река Берёзовка, берёт начало </a:t>
            </a:r>
            <a:r>
              <a:rPr lang="ru-RU" dirty="0" err="1" smtClean="0"/>
              <a:t>Вишерка</a:t>
            </a:r>
            <a:r>
              <a:rPr lang="ru-RU" dirty="0" smtClean="0"/>
              <a:t>. Верхняя часть болотистая. Вода имеет необычный желтовато-коричневый оттенок.</a:t>
            </a:r>
          </a:p>
          <a:p>
            <a:r>
              <a:rPr lang="ru-RU" dirty="0" smtClean="0"/>
              <a:t>Берега изрезаны слабо. Они песчаные, овальной формы. Дно – илистое.</a:t>
            </a:r>
          </a:p>
          <a:p>
            <a:r>
              <a:rPr lang="ru-RU" dirty="0" smtClean="0"/>
              <a:t> Популярное для рыбалки место среди жителей Чердынского района. Обитают окуни, ерши, лещи, налимы, щуки, караси.</a:t>
            </a:r>
          </a:p>
          <a:p>
            <a:endParaRPr lang="ru-RU" dirty="0"/>
          </a:p>
        </p:txBody>
      </p:sp>
      <p:pic>
        <p:nvPicPr>
          <p:cNvPr id="5" name="Содержимое 4" descr="Озера Пермского края занимают большую территорию более чем в 20 гектар.-14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48200" y="2348706"/>
            <a:ext cx="40386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Ядерное 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281518" cy="52578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 smtClean="0"/>
              <a:t> </a:t>
            </a:r>
            <a:endParaRPr lang="ru-RU" dirty="0" smtClean="0"/>
          </a:p>
          <a:p>
            <a:r>
              <a:rPr lang="ru-RU" dirty="0" smtClean="0"/>
              <a:t>Озеро появилось при разработке проекта «Тайга». В 1971 году было сделано </a:t>
            </a:r>
            <a:r>
              <a:rPr lang="ru-RU" b="1" dirty="0" smtClean="0"/>
              <a:t>три ядерных взрыва</a:t>
            </a:r>
            <a:r>
              <a:rPr lang="ru-RU" dirty="0" smtClean="0"/>
              <a:t>, появился канал глубиной 10-15 метров, длиной – 700, шириной – 300.</a:t>
            </a:r>
          </a:p>
          <a:p>
            <a:r>
              <a:rPr lang="ru-RU" dirty="0" smtClean="0"/>
              <a:t>Он заполнился водой и получился название Ядерного озера. Посередине находится маленький остров, появившийся при падении грунта.</a:t>
            </a:r>
          </a:p>
          <a:p>
            <a:r>
              <a:rPr lang="ru-RU" dirty="0" smtClean="0"/>
              <a:t>Сейчас  пользуется популярностью среди рыбаков. По берегам растут съедобные грибы.</a:t>
            </a:r>
          </a:p>
          <a:p>
            <a:r>
              <a:rPr lang="ru-RU" dirty="0" smtClean="0"/>
              <a:t> На месте взрыва до сих пор находят металлолом, который собирают местные жители.</a:t>
            </a:r>
          </a:p>
          <a:p>
            <a:endParaRPr lang="ru-RU" dirty="0"/>
          </a:p>
        </p:txBody>
      </p:sp>
      <p:pic>
        <p:nvPicPr>
          <p:cNvPr id="5" name="Содержимое 4" descr="Озера Пермского края занимают большую территорию более чем в 20 гектар.-15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2571744"/>
            <a:ext cx="4643438" cy="2330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Ссылка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hlinkClick r:id="rId2"/>
              </a:rPr>
              <a:t>Озера Пермского края - среди них есть как труднодоступные, находящиеся под землёй или в лесах, так и более доступные | </a:t>
            </a:r>
            <a:r>
              <a:rPr lang="ru-RU" dirty="0" err="1" smtClean="0">
                <a:hlinkClick r:id="rId2"/>
              </a:rPr>
              <a:t>ПермячOk</a:t>
            </a:r>
            <a:r>
              <a:rPr lang="ru-RU" dirty="0" smtClean="0">
                <a:hlinkClick r:id="rId2"/>
              </a:rPr>
              <a:t> | Дзен (</a:t>
            </a:r>
            <a:r>
              <a:rPr lang="ru-RU" dirty="0" err="1" smtClean="0">
                <a:hlinkClick r:id="rId2"/>
              </a:rPr>
              <a:t>dzen.ru</a:t>
            </a:r>
            <a:r>
              <a:rPr lang="ru-RU" dirty="0" smtClean="0">
                <a:hlinkClick r:id="rId2"/>
              </a:rPr>
              <a:t>)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1059</Words>
  <PresentationFormat>Экран (4:3)</PresentationFormat>
  <Paragraphs>104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Озёра Пермского края</vt:lpstr>
      <vt:lpstr>Слайд 2</vt:lpstr>
      <vt:lpstr>Адово озеро  </vt:lpstr>
      <vt:lpstr>Березовское  </vt:lpstr>
      <vt:lpstr>Кумикуш</vt:lpstr>
      <vt:lpstr>Вадты (Малое Адово)</vt:lpstr>
      <vt:lpstr>Голубое </vt:lpstr>
      <vt:lpstr>Дурнятская котловина  </vt:lpstr>
      <vt:lpstr>Слайд 9</vt:lpstr>
      <vt:lpstr>Кунгурские озера   </vt:lpstr>
      <vt:lpstr>Нахты </vt:lpstr>
      <vt:lpstr>Новожилово </vt:lpstr>
      <vt:lpstr>Теклюевское  </vt:lpstr>
      <vt:lpstr>Торсуновское </vt:lpstr>
      <vt:lpstr>Слайд 15</vt:lpstr>
      <vt:lpstr>Чашкинские</vt:lpstr>
      <vt:lpstr>Чусовское </vt:lpstr>
      <vt:lpstr>Ядерное </vt:lpstr>
      <vt:lpstr>Ссылка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Озёра Пермского края</dc:title>
  <dc:creator>Ольга Бадьина</dc:creator>
  <cp:lastModifiedBy>Ольга</cp:lastModifiedBy>
  <cp:revision>5</cp:revision>
  <dcterms:created xsi:type="dcterms:W3CDTF">2024-02-11T06:38:10Z</dcterms:created>
  <dcterms:modified xsi:type="dcterms:W3CDTF">2024-02-11T14:25:55Z</dcterms:modified>
</cp:coreProperties>
</file>