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96" y="29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14.15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22 24575,'0'-3'0,"0"-6"0,0 0-8191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3.398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6.53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0.579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4.21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5.71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5.99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8.84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0.74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3.07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4 0 24575,'-4'0'0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30.89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14.15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22 24575,'0'-3'0,"0"-6"0,0 0-8191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3.398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6.53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0.579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4.21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5.71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5.99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8.84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0.74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3.07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4 0 24575,'-4'0'0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30.89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14.15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22 24575,'0'-3'0,"0"-6"0,0 0-8191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3.398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6.53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0.579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4.21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5.71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5.99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8.84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0.74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3.07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4 0 24575,'-4'0'0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30.89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0.36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4.45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6.60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10.13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26.484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29.282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33.28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34.612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13:10.54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13:12.177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6 24575,'0'-5'0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14.15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22 24575,'0'-3'0,"0"-6"0,0 0-8191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3.398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6.53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0.579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4.21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5.71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5.99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8.84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0.74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3.07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4 0 24575,'-4'0'0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30.89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0.36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4.45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6.60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10.13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26.484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29.282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33.28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34.612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13:17.19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6 24575,'0'-5'0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13:19.22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14.15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22 24575,'0'-3'0,"0"-6"0,0 0-8191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3.398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3:56.53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0.579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4.21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05.71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5.99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18.84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0.745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23.07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4 0 24575,'-4'0'0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4:30.89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0.36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4.45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06.600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10.13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0 24575,'0'0'-8191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26.484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29.282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33.28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08:34.612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0 24575,'0'0'-8191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13:44.009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 1 24575,'0'0'-8191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27T09:13:45.906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0 1 24575,'0'0'-8191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17.389"/>
    </inkml:context>
    <inkml:brush xml:id="br0">
      <inkml:brushProperty name="width" value="0.3" units="cm"/>
      <inkml:brushProperty name="height" value="0.6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11,'0'-5,"0"-1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22.407"/>
    </inkml:context>
    <inkml:brush xml:id="br0">
      <inkml:brushProperty name="width" value="0.3" units="cm"/>
      <inkml:brushProperty name="height" value="0.6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1063 310,'26'450,"31"-3,-53-420,263 1692,16-138,293 833,-478-2081,-19-75,12 31,-75-254,-16-35,0 0,0 0,0 0,0-1,0 1,0 0,0 0,0 0,0 0,0-1,0 1,0 0,0 0,0 0,0 0,0-1,0 1,0 0,0 0,0 0,0 0,0 0,0-1,0 1,1 0,-1 0,0 0,0 0,0 0,0 0,0-1,1 1,-1 0,0 0,0 0,0 0,0 0,0 0,1 0,-1 0,0 0,0 0,0 0,1 0,-1 0,0 0,0 0,0 0,0 0,1 0,-1 0,0 0,0 0,0 0,0 0,0 0,1 0,-1 1,0-1,0 0,0 0,0 0,0 0,1 0,-1 0,0 1,0-1,0 0,0 0,1-11,-1-1,0 0,-2-15,-25-225,-48-403,-44 0,-340-867,428 1430,-100-249,108 300,23 40,-1 1,1 0,0-1,0 1,-1 0,1-1,0 1,-1 0,1-1,0 1,-1 0,1 0,0 0,-1-1,1 1,0 0,-1 0,1 0,-1 0,1 0,0 0,-1-1,1 1,-1 0,1 0,-1 0,1 1,0-1,-1 0,1 0,-1 0,0 1,0 1,0-1,0 0,1 0,-1 1,0-1,1 0,-1 1,1-1,-1 1,1-1,0 1,0-1,-1 3,0 34,1 1,2-1,12 71,-10-80,31 200,120 1541,-153-1641,-2-124,-4 43,4-47,0-1,0 0,1 0,-1 0,0 1,0-1,0 0,-1 0,1 0,0 1,0-1,0 0,0 0,0 0,0 1,0-1,0 0,0 0,0 0,0 0,-1 1,1-1,0 0,0 0,0 0,0 0,0 0,-1 0,1 1,0-1,0 0,0 0,0 0,-1 0,1 0,0 0,0 0,0 0,-1 0,1 0,0 0,0 0,0 0,-1 0,1 0,0 0,0 0,0 0,-1 0,1 0,0 0,0 0,-13-25,-127-445,125 412,-55-229,-13-101,-147-883,118 626,68 402,-156-903,173 976,25 157,0-1,1 0,1-25,0 39,0-1,0 1,0 0,0 0,0 0,0-1,0 1,0 0,0 0,0 0,0-1,0 1,0 0,1 0,-1 0,0 0,0-1,0 1,0 0,0 0,0 0,0 0,1-1,-1 1,0 0,0 0,0 0,0 0,1 0,-1 0,0 0,0 0,0 0,0-1,1 1,-1 0,0 0,0 0,0 0,1 0,-1 0,0 0,0 0,0 0,1 0,-1 1,0-1,0 0,0 0,1 0,-1 0,0 0,0 0,0 0,0 0,1 1,13 20,16 45,-3 2,22 91,-43-140,73 265,59 407,-135-670,4 22,-2 0,-1 0,-4 66,0-107,-1 1,1 0,0-1,-1 1,1-1,-1 1,0-1,0 0,0 1,0-1,0 0,0 1,-1-1,-1 2,2-3,0-1,0 0,0 1,-1-1,1 0,0 0,0 0,0 1,0-1,-1 0,1-1,0 1,0 0,0 0,0 0,-1-1,1 1,0 0,0-1,0 1,0-1,0 0,0 1,0-1,0 0,0 0,0 1,1-1,-1 0,0 0,0-1,-20-20,2-2,0 0,2 0,-19-37,30 52,-339-658,282 514,40 92,-44-84,34 85,-126-248,108 192,-62-167,62 70,41 165,5 26,1 0,-2-33,5 13,0-29,-13-74,-5 49,-59-165,66 223,-12-31,3-2,-16-92,34 141,1 13,1 1,0-1,0 0,1 1,1-18,0 20,0-1,0 0,0 0,1 1,0-1,5-12,-6 17,1 0,-1-1,1 1,0 0,-1 0,1 1,0-1,0 0,0 1,1-1,-1 1,0 0,0-1,1 1,-1 0,1 0,-1 1,1-1,3 0,26-2,-1 1,1 1,-1 2,0 1,56 11,46 2,341-12,-239-5,836 2,-1039-2,54-9,15-1,44 11,-95 3,-1-2,0-2,1-3,66-14,-75 10,0 1,80-4,88 12,-88 2,-62 1,68 12,-64-7,55 17,-89-18,1 0,-1-2,43 3,-45-8,313-2,-296-3,73-16,-20 1,-22 14,-54 6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30.771"/>
    </inkml:context>
    <inkml:brush xml:id="br0">
      <inkml:brushProperty name="width" value="0.3" units="cm"/>
      <inkml:brushProperty name="height" value="0.6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331 197,'-10'28,"0"-3,9-17,0-1,0 1,1-1,0 1,0-1,1 1,0-1,0 1,1-1,0 0,0 1,1-1,0 0,0 0,8 12,1-3,0-1,1 0,1 0,0-2,18 14,-1-5,0 0,2-2,0-1,2-2,0-2,0-1,69 18,274 35,-302-56,345 40,740-4,-1135-48,-36 0,-41-1,-245 2,-140-3,313-4,-187-34,262 32,-87-29,120 33,1-2,-1 0,1-1,0 0,1-1,0 0,0-1,1 0,-18-21,10 8,12 15,0 0,0-1,1 0,1 0,-1-1,2 0,-8-17,12 26,1-1,-1 1,1-1,-1 1,1-1,0 1,0-1,0 1,0-1,0 0,0 1,1-1,-1 1,0-1,1 1,-1-1,1 1,-1-1,1 1,0-1,0 1,0 0,0 0,0-1,0 1,0 0,0 0,2-2,1 1,1-1,0 1,-1 0,1 0,0 0,0 0,0 1,6-1,39-5,0 3,60 1,491 30,-420-15,246 16,562 33,-1-27,-959-34,-34-1,-43 0,-2472 48,1531 21,955-64,16-2,0 0,-1-1,-31-3,46 1,-1 0,0 0,0 0,0 0,1-1,-1 0,1 0,-1 0,1-1,0 1,0-1,0 0,0 0,1 0,-1-1,1 1,0-1,-5-6,-144-222,150 228,0 1,0-1,-1 1,1 0,-1 0,1 0,-1 0,0 1,0-1,-1 1,1 0,0 0,-1 0,0 0,1 0,-1 1,0 0,0-1,1 1,-1 1,0-1,0 1,0-1,0 1,0 0,0 1,0-1,0 1,0-1,0 1,0 0,0 1,1-1,-1 1,0 0,1-1,-6 5,1-1,-1 0,0-1,0 0,0 0,-1-1,1 0,-1-1,1 0,-1-1,0 0,0 0,0-1,0 0,0-1,1 0,-1-1,0 1,0-2,1 0,0 0,-1-1,1 0,0 0,-11-8,0-1,2 0,0 0,1-2,-16-17,23 22,2-1,-1 0,2-1,-1 0,2 0,0-1,-8-23,4 8,-2-5,-12-59,23 91,1-1,0 1,0 0,0-1,-1 1,2-1,-1 1,0-1,0 1,0-1,1 1,-1 0,0-1,1 1,1-2,-2 2,1 0,-1 1,1-1,-1 1,1-1,-1 1,1 0,0-1,-1 1,1-1,0 1,-1 0,1 0,0-1,-1 1,1 0,0 0,0 0,-1 0,1 0,1 0,1 0,-1 1,1-1,-1 1,1 0,-1 0,1 0,-1 0,1 1,-1-1,0 0,0 1,0 0,0-1,0 1,2 2,3 7,0 1,0 0,-1 0,-1 0,0 1,6 23,4 10,26 88,-39-128,0 1,-1 0,0 0,0 0,-1-1,0 1,0 0,0 0,-1 0,0 0,-1 0,-2 9,0-8,-1 1,1-1,-1 0,-1-1,1 1,-1-1,0 0,-13 10,12-10,7-6,-1 1,0-1,-1 0,1 1,0-1,0 0,-1 0,1 0,0 0,-1 0,1 0,-1 0,1 0,-1-1,0 1,1-1,-1 1,0-1,1 1,-1-1,0 0,1 0,-1 0,0 0,0 0,-2-1,4 1,0 0,0 0,-1 0,1 0,0 0,0 0,-1 0,1 0,0-1,0 1,-1 0,1 0,0 0,-1 0,1 0,0 1,0-1,-1 0,1 0,0 0,0 0,-1 0,1 0,0 0,0 0,-1 1,1-1,0 0,0 0,0 0,-1 0,1 1,0-1,0 0,0 0,0 1,-1-1,-2 15,3 25,0-33,1 28,1 4,-2 0,-1 1,-2-1,-9 42,0-29,2 0,-5 89,12-85,-14 65,13-93,-8 30,7-39,1 1,-3 37,8 277,0-312,1-1,8 34,3 27,-10-62,0 1,2-1,10 32,-8-32,-2 0,0-1,4 39,-7-21,0 7,9 56,-6-66,-2 0,-2 49,1 21,10-41,0 4,1 16,-8-60,-1 0,1 26,-7 346,-2-356,-1 1,-20 67,14-64,11-42,0-1,0 1,0 0,0-1,0 1,0-1,0 1,-1 0,1-1,0 1,0-1,-1 1,1 0,0-1,-1 1,1-1,-1 1,1-1,0 1,-1-1,1 0,-1 1,1-1,-1 0,0 1,1-1,-1 0,1 0,-1 1,0-1,1 0,-2 0,1 0,-1-1,1 1,-1-1,1 1,0-1,-1 0,1 0,0 0,0 0,0 0,0 0,0 0,-2-2,-27-41,19 22,1-1,0-1,2 1,1-2,1 1,-6-45,6-2,4-79,1 39,3-84,-2 193,0 1,0-1,0 1,0 0,1-1,-1 1,0-1,0 1,1 0,-1-1,1 1,-1 0,1 0,0-1,0 1,-1 0,1 0,0 0,0 0,1-1,-1 2,0-1,0 1,0 0,-1 1,1-1,0 0,0 0,0 0,-1 0,1 1,0-1,0 0,-1 1,1-1,0 0,-1 1,1-1,0 1,-1-1,1 1,-1 0,1-1,0 1,0 0,4 6,-1-1,1 1,-1 0,0 0,5 12,-3 3,-1 1,0 0,-2 0,1 46,3 25,4-21,0-1,5 143,-18-121,4 167,10-192,-7-50,-2 0,2 28,-4-29,-1 12,2 0,10 57,-6-60,-2 0,-1 1,-1-1,-2 1,0 0,-9 53,6-71,0 1,-1-1,0 0,-1-1,0 1,-1-1,-10 14,1 0,15-22,-1 0,0 0,1 0,-1 0,1 0,-1 0,0 0,0 0,0 0,0 0,1 0,-1-1,0 1,0 0,0 0,-1-1,1 1,0-1,0 1,0-1,0 0,-1 1,1-1,0 0,0 0,0 0,-1 0,1 0,0 0,0 0,-1 0,1 0,0-1,0 1,0 0,-1-1,1 1,0-1,0 1,0-1,0 0,0 1,0-1,0 0,0 0,0 0,0 0,0-1,-6-7,0 1,1-1,0 0,-7-15,10 17,-9-16,0-1,2-1,1 0,1 0,1-1,-5-29,12 52,0 0,-1 0,1 0,0 0,1 0,-1 0,0 0,1 0,0 0,0 0,-1 0,2 0,1-5,8-5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32.654"/>
    </inkml:context>
    <inkml:brush xml:id="br0">
      <inkml:brushProperty name="width" value="0.3" units="cm"/>
      <inkml:brushProperty name="height" value="0.6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1,'79'-1,"164"7,-209-3,0 2,0 1,-1 1,0 2,33 14,86 41,-150-63,1 1,-1-1,0 1,1-1,-1 1,0 0,0 0,0 0,0 0,2 2,4 9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35.90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10,'0'-4,"0"-2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38.190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1960 1373,'1'7,"0"0,1 0,0-1,0 1,1 0,-1-1,1 1,6 8,2 6,85 190,-10 4,-10 3,82 382,-98-240,22 607,-81-882,-4-63,3-22,0 0,0 1,0-1,0 0,0 0,0 0,0 0,0 0,0 0,0 0,0 1,0-1,-1 0,1 0,0 0,0 0,0 0,0 0,0 0,0 0,0 0,0 0,-1 0,1 0,0 1,0-1,0 0,0 0,0 0,0 0,-1 0,1 0,0 0,0 0,0 0,0 0,0 0,0 0,-1-1,1 1,0 0,0 0,0 0,0 0,0 0,0 0,-1 0,1 0,0 0,0 0,0 0,0-1,0 1,0 0,0 0,0 0,0 0,0 0,-16-34,14 30,-53-139,-127-312,-319-748,125 312,276 684,73 159,-2 1,-39-49,53 76,10 12,-1 1,0-1,0 1,-1 0,1 0,-2 1,1 0,-1 0,0 1,0-1,-9-3,-4-1,0-1,1 0,-35-28,36 24,-1 2,0 0,-32-15,0 7,-67-31,98 43,-40-12,7 3,35 12,1-1,0-1,0-1,1 0,0-2,1 0,-26-21,17 9,18 17,-1-1,1 1,1-2,-7-7,-108-185,62 98,48 85,0-4,-1 1,-2 1,0 0,-19-20,0-4,23 31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55.520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27,'1722'0,"-1324"-13,32 0,-336 18,124 22,-165-19,259 26,435-6,-697-25,54 8,-53-4,58 0,-85-7,-2 0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56.75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1 130,'261'1,"299"-3,-17-52,-226 14,0 32,-109 7,-55-11,22 0,356 11,-279 2,-228-1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57.503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1,'19'1,"1"2,-1 0,0 1,0 1,27 11,11 2,39 10,465 122,158 16,-715-165,30 6,0 2,0 2,-1 1,35 18,-33-10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58.18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0,'29'10,"-4"0,57 0,-50-7,36 7,65 24,73 14,127 38,-250-61,111 34,160 43,-323-96,1-1,0-1,33-1,-34-3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2:59.449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0 258,'1'3,"-1"0,1 0,0-1,0 1,0 0,0-1,0 1,0-1,1 1,-1-1,1 0,0 0,0 1,0-1,0 0,0-1,0 1,0 0,1-1,-1 1,1-1,-1 0,1 1,-1-1,6 1,7 3,0-1,0 0,23 2,43 0,111-5,-99-2,25-2,1-4,-2-6,0-4,202-59,-154 24,318-85,-345 104,-483 36,314-3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1.919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1374 0,'0'22,"2"1,-2 0,-1-1,-1 1,-1 0,-1-1,0 1,-11 27,8-31,2 0,0 1,1 0,-2 34,-7 30,8-50,2-1,0 1,5 60,0-64,-1 0,-2 0,-1 0,-1 0,-9 37,-1-26,-2-2,-2 1,-42 71,13-40,-55 65,36-60,-128 119,154-164,-1-2,-82 44,91-55,22-13,0 0,1 0,0 1,0 0,0 0,0 1,1 0,0 0,1 1,0 0,0 0,1 0,-1 1,2 0,-7 16,-7 20,-2 0,-2-2,-1-1,-49 66,-20 19,-63 94,132-185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2.82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1369 1,'-2'5,"0"1,0-1,0 0,0 0,-1 0,0 0,0 0,0-1,-1 1,0-1,1 0,-10 8,-12 8,-2-1,0-2,0 0,-35 14,37-20,1 2,0 0,1 1,1 2,0 0,-36 35,-185 244,-89 96,301-358,-146 162,149-159,0 1,3 1,-35 69,55-95,0-1,0 1,1 0,1 0,0 1,0-1,1 1,1-1,0 1,1 0,0-1,1 1,1 0,-1-1,2 1,0-1,8 20,23 54,-4 2,-4 1,24 146,-10 161,-32-291,-4-6,-3-77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3.28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20,'1'-1,"-1"0,1-1,-1 1,1 0,0 0,0 0,-1 0,1 0,0 0,0 0,0 0,0 0,0 1,0-1,0 0,0 1,0-1,1 1,-1-1,0 1,0-1,1 1,-1 0,0 0,0-1,1 1,-1 0,0 0,3 1,40-1,-25 2,0 1,0 1,-1 1,1 1,-1 0,33 17,-1 5,48 36,49 42,-4 6,155 159,-282-255,0 1,26 38,-26-27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7.270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159 1,'1'16,"0"-1,2 1,4 19,6 37,-11-47,9 35,-6-38,-1 1,2 28,-5-22,-1 0,-1 0,-1 0,-1 0,-2 0,-1-1,-15 43,8-39,2 2,-6 35,6-24,7-27,0 0,-3 32,5-29,-9 36,-1 19,10-60,-1 0,0 0,-1-1,-1 0,0 1,-1-2,-1 1,-11 18,10-17,4-7,1 0,-1 0,2 1,-1 0,1-1,1 1,-1 13,3 74,1-45,0-39,-1 1,2-1,0 0,0 0,1 0,1-1,0 1,1-1,9 15,-1 2,-5-10,-1 0,-1 1,-2 1,1-1,-2 1,2 37,-5 130,-4-84,3-83,-1 2,1-1,0 1,2-1,1 0,1 1,0-1,11 29,-9-35,-1 0,0 0,-1 0,-1 1,1 28,-5 87,-1-55,3 8,-3 87,-15-73,11-71,6-26,0 0,-1 0,1 0,0-1,-1 1,0 0,1 0,-1-1,0 1,0 0,0-1,0 1,0-1,0 1,-1-1,1 0,0 1,-1-1,-2 2,3-3,0 0,-1 0,1 0,0 0,-1 0,1 0,0 0,-1 0,1-1,0 1,-1 0,1-1,0 1,0-1,0 1,-1-1,1 0,0 0,0 1,0-1,0 0,0 0,0 0,0 0,0 0,-1-2,-17-22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8.52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776 648,'-173'-10,"120"4,-1 3,-101 7,134-2,0 2,1 0,0 1,0 1,0 1,-20 11,30-13,0 1,0 0,0 1,1 0,0 1,1 0,0 0,0 0,0 1,1 1,1-1,-8 15,3 1,0 1,2 1,1 0,1 0,2 0,0 1,2 0,1 0,2 0,0 0,2 0,1 0,1 0,1-1,2 0,0 0,2 0,18 37,-21-52,1-1,0 1,1-1,0-1,1 1,15 13,-19-19,1-1,-1 0,1 0,0-1,0 0,0 0,0 0,1-1,-1 0,1 0,-1 0,1-1,0 0,12 0,-1-1,0-1,0 0,-1-1,1-1,-1-1,21-6,-31 7,1 0,-1-1,0 0,0 0,0-1,0 0,-1 0,1 0,-1-1,-1 0,1 0,-1 0,0-1,-1 0,7-12,-4 2,0 0,-1-1,-1 1,0-1,-2-1,0 1,0-19,-4-135,-1 102,1 20,-1-2,2-1,2 1,15-86,-5 78,-4 0,2-60,-8-122,-2 197,0 39,0 0,0 1,0-1,1 0,0 1,0-1,1 1,-1-1,1 1,3-6,-4 10,0-1,1 0,-1 1,1-1,-1 1,1 0,-1-1,1 1,0 0,-1 0,1 0,0 0,0 0,0 1,0-1,0 0,0 1,0-1,0 1,0 0,0 0,0 0,0 0,0 0,1 0,-1 1,0-1,0 1,0-1,0 1,3 1,11 4,-1 2,1-1,-1 2,-1 0,1 0,-2 2,1 0,-1 0,-1 1,20 25,2 7,-3 1,28 51,-49-79,0 1,-2 0,0 0,-1 1,0 0,-2 1,0-1,-2 1,0 0,-1 0,-1 26,-3 36,-4-1,-3 0,-33 129,15-123,-5-2,-58 116,73-166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9.152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1,'4'0,"2"0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09.533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17.61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1 769,'0'-2,"0"1,1 0,0-1,-1 1,1 0,0-1,-1 1,1 0,0 0,0 0,0 0,0 0,0 0,0 0,1 0,-1 0,0 1,2-2,29-15,-24 13,0-1,1-1,-1 0,-1-1,1 0,-1 0,0-1,-1 0,0 0,0 0,0-1,7-18,-15 27,0 0,0 0,0 0,1 1,-1-1,0 0,0 1,0 0,0-1,-2 2,-20 11,-39 28,33-20,21-13,13-7,17-11,-5-2,-4 4,-1 0,1-2,-2 1,17-19,41-59,-61 80,-1-1,0-1,-1 1,1-1,-2 1,1-2,4-12,-7 15,1 0,1 0,0 1,0-1,0 1,1 0,-1 0,7-6,49-41,-20 19,-25 19,1 1,1 0,0 1,1 1,26-14,-1 1,12-4,-50 27,0-1,-1 0,1 0,-1 0,1 0,-1-1,0 1,-1-1,1 0,-1 0,1-1,-1 1,-1-1,1 1,-1-1,1 0,-1 0,2-10,6-8,-9 20,0 0,0 0,1 1,-1-1,1 0,0 1,0-1,0 1,0-1,0 1,0 0,1 0,-1 0,1 0,0 0,-1 1,1-1,0 1,0 0,0 0,0 0,0 0,0 0,0 1,0-1,0 1,1 0,2 0,8 2,-1 0,0 1,-1 1,1 0,19 9,25 7,-9-11,0-1,0-3,1-2,-1-2,1-2,81-13,-79 8,0 1,0 3,61 5,-46 9,-48-7,0-2,20 2,-4-3,0 1,0 2,58 16,-65-14,0-1,1-2,47 3,86-8,-59-2,512 3,-705 2,-105-4,178-1,0 0,0-1,0-1,1-1,0 0,-25-13,47 18,0-1,0 1,0 0,0 1,11-1,325 2,-326 0,-1 1,1 0,17 5,32 4,251 8,-270-16,-17-1,1 0,-1 2,43 11,-62-10,-7-2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19.152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1,'5'0,"-1"0,1 1,0-1,0 1,-1 0,1 0,-1 1,1 0,-1-1,1 2,-1-1,0 0,0 1,4 3,-1 0,-1 0,0 1,0 0,0 0,-1 0,7 14,-5-11,1 0,-1-1,1 0,1 0,0 0,12 8,-10-8,0 1,0 0,14 19,-10-11,1 0,1-2,34 29,-4-6,-41-34,1 0,0 0,0-1,0 0,14 5,24 13,48 28,-77-39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29.74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0 692,'0'-1,"1"0,-1 0,1 0,-1 0,0 0,1 0,0 0,-1 0,1 1,0-1,-1 0,1 0,0 1,0-1,-1 1,1-1,0 0,0 1,0 0,2-1,27-12,-12 6,253-122,-255 122,-1 0,0-1,18-14,-27 17,1 1,-1-2,0 1,0-1,-1 0,0 0,0-1,8-13,-12 19,-1 1,0-1,1 0,-1 1,1-1,-1 0,0 0,0 0,0 1,1-1,-1 0,0 0,0 0,0 0,0 1,0-1,0 0,0 0,-1 0,1 1,0-1,0 0,-1 0,1 0,0 1,-1-1,1 0,-1-1,-1 2,1-1,0 0,-1 1,1-1,0 0,-1 1,1 0,-1-1,1 1,-1 0,1 0,-1 0,1 0,-3 0,-3 0,0 1,0 0,0 1,0 0,-11 4,-8 6,3-2,-34 21,52-28,1 0,-1 0,1 0,0 0,1 1,-1 0,1-1,-1 2,1-1,0 0,1 0,-1 1,-3 9,5-14,1 1,-1 0,1 0,0 0,-1 0,1 0,0 0,0 0,0 0,-1 0,1 0,0-1,0 1,0 0,0 0,1 0,-1 0,0 0,0 0,1 0,-1 0,0 0,1 0,-1 0,1-1,-1 1,1 0,-1 0,1-1,0 1,-1 0,1-1,0 1,0 0,-1-1,1 1,2 0,-1-1,-1 0,1 0,0 0,0 0,-1 0,1 0,0-1,0 1,-1 0,1-1,0 0,-1 1,1-1,0 0,-1 0,1 0,-1 0,0 0,3-2,15-17,0-1,-1 0,15-26,-14 19,32-34,25-22,-69 77,0-2,-1 1,7-12,-11 17,0 0,-1 0,0 0,0 0,0 0,0 0,0 0,0 0,-1-1,0 1,0 0,1 0,-2-1,1-3,0 6,0 1,0-1,0 1,0-1,0 1,0-1,0 1,0-1,0 1,0-1,0 1,-1 0,1-1,0 1,0-1,0 1,-1-1,1 1,0-1,0 1,-1 0,1-1,0 1,-1 0,1-1,-1 1,1 0,0-1,-1 1,1 0,-1 0,1-1,-1 1,1 0,-1 0,1 0,-1 0,1 0,-1 0,1 0,-1 0,1 0,-1 0,1 0,-1 0,1 0,0 0,-1 0,1 0,-1 0,1 1,-1-1,1 0,-1 0,1 1,0-1,-1 0,1 1,-1-1,1 0,0 1,-1-1,1 1,-1 0,-17 26,11-14,-1 0,-15 20,-12 21,33-50,0 1,0-1,1 1,-1-1,1 1,0 0,0-1,1 1,-1 0,1 8,0-13,0 0,0 0,0 0,0 0,0 0,0 1,0-1,0 0,0 0,0 0,0 0,0 0,0 0,0 0,1 1,-1-1,0 0,0 0,0 0,0 0,0 0,0 0,0 0,0 0,0 0,0 0,1 0,-1 1,0-1,0 0,0 0,0 0,0 0,0 0,0 0,1 0,-1 0,0 0,0 0,0 0,0 0,0 0,0 0,0 0,1 0,-1 0,0 0,0 0,0-1,0 1,0 0,0 0,0 0,0 0,1 0,8-8,7-11,-1-9,17-42,-19 39,18-32,-24 50,1 2,0-1,1 1,0 0,0 1,1 0,1 1,-1 0,2 0,19-11,-26 19,-1-1,1 1,0 0,-1 1,1-1,0 1,0 0,0 0,0 0,-1 1,9 1,55 19,-8-1,101 2,-54-13,180-7,-132-4,817 2,-930 2,53 9,-52-5,48 1,292-8,-364 0,0-1,0-1,0-1,-1 0,20-8,-25 6,0 2,1 0,-1 0,1 2,0-1,0 2,0 0,1 0,-1 2,28 3,-11 3,0 2,0 1,-1 1,-1 2,39 21,-51-22,-1 1,0 0,-1 1,25 31,52 69,-83-103,0-1,1 0,0-1,0 0,17 10,23 20,13 11,-42-34,31 29,-14-4,-15-16,28 23,246 165,-186-139,-104-69,0-1,0-1,0 1,0-1,1-1,-1 1,1-1,0 0,0-1,-1 0,17 0,0-2,1-2,35-7,-15 2,-36 6,52-10,-58 11,1 0,0 0,0-1,-1 1,1-1,0 0,-1 0,0 0,1 0,-1-1,0 1,3-5,-6 7,1-1,-1 1,1-1,-1 1,0-1,1 0,-1 1,0-1,1 0,-1 0,0 1,0-1,0 0,1 1,-1-1,0 0,0 0,0 1,0-1,-1 0,1 0,0 1,0-1,0 0,0 1,-1-1,1 0,0 1,-1-1,1 0,-1 1,1-1,0 1,-1-1,0 0,1 1,-1-1,1 1,-1 0,1-1,-1 1,0-1,1 1,-1 0,0 0,1-1,-3 1,-38-10,34 9,1 0,0 0,0-1,0 0,0 0,1 0,-1-1,1 0,-1 0,1 0,0-1,0 1,0-1,1-1,-1 1,1 0,0-1,0 0,1 0,-1 0,1-1,0 1,-4-12,7 16,-1 0,1 0,0 0,-1 0,1 0,0 0,-1 0,1 0,0 0,0 0,0 0,0 0,0 0,0 0,0 0,1 0,-1 0,0 0,0 0,1 0,-1 0,1 0,-1 0,1 0,-1 0,1 1,-1-1,1 0,0 0,0 0,-1 1,1-1,0 1,0-1,0 0,0 1,0-1,-1 1,1 0,0-1,0 1,0 0,0-1,0 1,0 0,1 0,-1 0,1 0,10-1,0 0,-1 1,19 1,-18 0,3 0,-3 0,0-1,0 0,0-1,0 0,14-3,-25 4,1-1,0 0,0 1,0-1,0 0,-1 0,1 1,0-2,-1 1,1 0,-1 0,1 0,-1-1,1 1,-1-1,0 1,0-1,0 1,0-1,0 0,0 1,0-1,0 0,-1 0,1 0,-1 0,1 0,-1 1,0-1,0 0,0 0,0 0,0 0,0 0,-1 0,1 0,0 0,-2-3,-3-6,-1 5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34.16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55 0,'-2'0,"0"1,0-1,0 1,0 0,0-1,0 1,0 0,0 0,0 0,0 0,1 1,-1-1,0 0,1 1,-1-1,1 1,0-1,-1 1,1 0,0 0,0-1,0 1,0 0,1 0,-1 0,0 0,0 2,-2 7,1-1,0 0,-2 21,2 259,5-140,-3 430,1-547,11 56,-7-56,3 53,-8 819,-1-400,0-485,-1-1,-8 34,5-32,2 0,-2 25,5 213,1-120,0-105,11 56,-6-56,1 52,-7-61,2-1,0 0,9 41,-4-27,-3 0,-1 1,-1 0,-5 46,1-1,2-62,-1 42,1-61,0-1,0 1,-1-1,1 1,-1-1,0 1,0-1,0 1,0-1,0 0,0 0,-1 0,1 0,-1 0,1 0,-1 0,0 0,0 0,-3 2,4-3,0-1,1 0,-1 0,0 0,1 0,-1 0,0 0,0 0,1 0,-1 0,0 0,1-1,-1 1,0 0,1 0,-1-1,1 1,-1 0,0-1,1 1,-1 0,1-1,-1 1,1-1,-1 1,1-1,-1 1,1-1,0 1,-1-1,1 0,0 1,-1-1,1 0,0 1,0-1,0 1,-1-1,1 0,0 0,0-1,-5-31,5 33,-2-108,2 84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37.64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1,'6'-1,"0"2,0-1,0 1,-1 0,1 0,0 0,0 1,-1 0,1 0,-1 1,1 0,-1 0,0 0,7 5,-5-1,-1-1,1 2,-1-1,-1 1,1-1,-1 1,-1 1,6 11,51 98,-56-106,1 1,0-1,1-1,0 1,1-1,0 0,1-1,0 0,11 9,-14-14,-1 1,1 0,-1 0,-1 0,1 0,-1 1,0 0,0 0,-1 0,0 0,4 14,-5-13,1-1,0 1,0 0,1-1,0 0,0 0,0 0,1 0,1-1,6 7,5 1,-1 0,0 0,-1 2,16 20,-28-31,0-1,1 0,0-1,0 1,0-1,0 1,0-1,1 0,-1-1,1 1,0-1,0 0,0 0,0 0,0-1,9 2,6-1,-1-1,0-1,28-3,-31 1,0 1,1 1,-1 0,29 5,-2 3,0-1,65 2,90-10,-72-1,-102 1,0 0,0-1,42-10,-27 6,0 1,0 2,1 2,43 4,1-1,-44-1,-24 0,0 0,0-1,0-1,28-5,-27 0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42.098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4390,'1371'0,"-1364"1,0-1,0 0,0 0,0-1,0 0,0 0,0-1,0 0,0 0,0 0,-1-1,0 0,1 0,-1-1,0 0,0 0,8-8,41-33,-45 38,0 0,-1-1,0 0,0 0,-1-1,11-14,3-9,1 2,1 0,2 2,1 0,58-45,-58 50,-1-2,-1 0,-2-1,33-47,-27 33,47-47,-54 63,-1-2,-2 1,0-2,15-31,-28 45,0-1,-2-1,0 1,0 0,-1-1,1-24,2 0,20-85,4-29,-15 36,0-166,-15 242,0-37,-3 0,-19-111,-1 57,-8-228,29-138,5 240,-3-793,0 1025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43.27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25,'0'-1,"0"0,1 0,-1 0,1 0,-1 0,0 1,1-1,-1 0,1 0,0 0,-1 1,1-1,0 0,-1 1,1-1,0 0,0 1,0-1,0 1,-1-1,1 1,0 0,0-1,0 1,0 0,0 0,0-1,1 1,35-5,-32 5,98-2,1 5,148 23,-232-24,845 123,358 39,-987-143,-173-12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49.047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184 392,'63'0,"297"-10,329-48,-175-6,-6-30,-213 39,-223 41,557-80,-612 92,0 1,0 1,0 1,1 0,-1 1,0 1,-1 0,1 2,0 0,-1 0,0 2,22 12,119 71,166 128,-159-102,-100-73,11 7,114 99,-184-143,0-1,0 1,-1 0,0 0,0 0,-1 1,1-1,-1 1,-1 0,1 0,-1 0,-1 0,2 11,-1 0,-1 1,-1-1,0 1,-4 18,4-34,-1 0,0 0,0 0,1-1,-2 1,1 0,0 0,0-1,-1 1,0-1,1 0,-1 1,0-1,0 0,0 0,-1 0,1 0,0 0,-1-1,1 1,-1-1,1 0,-1 1,0-1,0 0,1-1,-1 1,0 0,-4-1,-10 2,0 0,0-2,0 0,-17-3,12 1,-529-61,-54-3,-229 78,9 64,716-57,-16 1,45-9,-107 29,77-15,17-6,0-5,-1-3,-129-2,219-9,-7-1,-1 1,1 0,0 1,-16 4,25-5,-1 1,1 0,-1 0,1 0,-1 0,1 0,0 0,0 0,0 1,0-1,0 1,0 0,0 0,0 0,0 0,1 0,-1 0,1 0,0 0,-1 0,1 1,0-1,0 1,1-1,-2 3,0 20,0 0,1-1,2 1,4 36,-4-54,0 15,2 0,1-1,0 1,2-1,0 1,1-2,2 1,0-1,1 0,0-1,2 0,0-1,2 0,0-1,30 28,3-6,1-2,2-2,87 45,174 65,-299-140,209 90,370 104,-547-189,1-2,83 5,89-14,-95-1,-34-3,-1-3,0-4,153-42,-188 44,-37 8,-1-1,0 0,24-9,-36 11,-1 1,1-1,-1 1,0-1,1 0,-1 0,0 1,0-1,1 0,-1 0,0 0,0-1,0 1,0 0,0 0,-1-1,1 1,0 0,0-1,-1 1,1-1,-1 1,1 0,-1-3,0 2,0 0,-1-1,1 1,0 0,-1 0,0-1,0 1,0 0,0 0,0 0,0 0,0 0,0 0,-3-2,-2-3,0 1,0 0,-1 0,0 0,0 1,0 0,-10-5,-11 0,-1 1,1 2,-1 0,-1 2,-34-1,0-2,-886-73,927 80,17 2,1-1,0 0,-1-1,1 1,0-1,-1 0,1 0,-8-4,13 5,0 0,0 0,0 0,0 0,-1 0,1 0,0 0,0-1,0 1,0 0,0 0,-1 0,1 0,0 0,0-1,0 1,0 0,0 0,0 0,0-1,0 1,0 0,0 0,0 0,0 0,0-1,0 1,0 0,0 0,0 0,0-1,0 1,0 0,0 0,0 0,0-1,0 1,0 0,0 0,0 0,1 0,-1-1,0 1,0 0,0 0,0 0,0 0,1 0,-1-1,10-7,-8 7,26-17,1 1,1 1,0 2,1 1,0 1,1 2,1 1,-1 1,36-3,247-22,488 10,-727 25,0 3,114 23,-146-17,0 1,-1 2,0 2,-2 2,60 34,154 110,-194-122,-53-34,1 0,-2 1,1 0,-1 0,0 0,-1 1,1 0,-2 0,1 1,-1 0,0 0,-1 0,5 16,-4-8,-1 1,0-1,-2 0,0 1,-1 0,-2 34,1-47,-1-1,1 1,-1-1,0 0,0 1,-1-1,1 0,-1 0,0 0,0 0,-1 0,1 0,-1 0,1-1,-1 1,0-1,-6 5,3-4,0 0,0-1,-1 1,1-1,0-1,-1 0,0 0,0 0,1 0,-11 0,-10-1,0-1,0-1,1-1,-51-11,6-4,1-3,-111-48,-131-82,261 124,-131-68,-421-189,-114 47,679 228,-1 2,0 1,0 2,0 1,-53 5,62 1,0 0,0 2,-41 14,-84 39,77-28,15-7,-283 121,330-136,0 1,1 1,-23 19,24-17,-1-1,-1-1,-21 12,-119 49,-73 41,196-93,-71 29,102-48,-1 0,0 1,1-1,-1 0,1 1,-1 0,1-1,0 1,-1 0,1 0,0 0,0 1,0-1,1 0,-1 1,1-1,-1 1,0 3,0-2,1 1,0-1,1 1,-1-1,1 1,0-1,0 1,0-1,1 1,1 7,2 3,1-1,1 0,0 0,0 0,2-1,8 13,6 9,-2 0,-1 2,-2 1,-1 0,-2 1,-2 0,-2 1,-1 0,4 56,15 607,-29-658,0-15,3 39,-1-60,0 1,1-1,0 0,1 0,0 0,0 0,1 0,6 10,7 5,0-1,1-1,1 0,1-1,0-2,2 0,1-1,0-1,48 26,-28-21,1-3,1-1,0-2,1-3,58 10,123 13,415 12,-570-47,540 2,-1-41,-544 28,-1-3,0-2,121-47,-95 22,171-100,-183 88,-4-3,118-109,113-155,-168 171,305-249,-438 392,1-1,-1 1,1-1,-2 0,1-1,6-8,-12 14,1 0,0-1,-1 1,1 0,-1 0,0-1,1 1,-1 0,0 0,0-1,1 1,-1 0,0-1,0 1,-1 0,1-1,0 1,0 0,-1-2,0 1,0 1,0-1,0 1,-1-1,1 1,-1-1,1 1,-1 0,1 0,-1-1,1 1,-1 0,0 1,0-1,0 0,-3-1,-13-3,0 0,0 1,-1 1,-22 0,-82 1,76 2,-418 6,-1 33,-551 155,606-108,232-57,-52 12,163-23,-193 43,209-52,0-2,0-3,-59-2,88-4,0-1,0-2,0 0,0-1,1-1,0-2,-32-16,-136-89,-93-111,32 22,191 159,28 19,-1 2,0 1,-2 2,-47-21,80 40,0 1,0-1,1 0,-1 1,0-1,0 1,0 0,0 0,0 0,0 0,0 0,0 0,1 0,-1 0,0 1,0-1,-2 2,2-1,1 0,0 0,0 0,0 0,-1 0,1 0,0 0,1 0,-1 1,0-1,0 0,0 1,1-1,-1 0,1 1,-1-1,0 3,0 5,0 0,1 0,0 0,0 0,3 18,5 11,1 0,1 0,3-1,0-1,3 0,1-1,2-1,1 0,1-2,27 32,17 12,2-3,134 112,-140-136,2-2,1-3,91 46,-109-67,0-3,2-1,0-3,1-2,0-2,57 7,454 16,-2-40,-131-23,-347 17,0-3,-1-4,93-34,0-14,190-103,-10-3,-267 132,-82 39,1 0,0-1,0 0,-1 0,1 0,-1 0,1 0,-1-1,0 1,0-1,0 0,-1 0,1 0,-1-1,1 1,-1 0,0-1,0 0,-1 1,1-1,-1 0,1 0,0-4,-2-11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3:58.31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1553 286,'1'-2,"0"1,0-1,0 1,1 0,-1-1,0 1,1 0,-1 0,0 0,1 0,-1 0,1 1,0-1,-1 0,1 1,0-1,-1 1,4-1,0 0,44-12,0 2,1 2,95-4,-110 11,634-10,-86 5,-468 2,253-23,-266 19,165 7,-144 3,239-2,318 4,-152 36,46 1,-79-42,-484 2,0 0,0 0,0-1,20-3,-31 4,0 0,0 0,1 0,-1 0,0 0,0 0,1 0,-1 0,0 0,0 0,1 0,-1-1,0 1,0 0,1 0,-1 0,0 0,0 0,1-1,-1 1,0 0,0 0,0 0,0-1,1 1,-1 0,0 0,0-1,0 1,0 0,0 0,0-1,0 1,0 0,0 0,0-1,0 1,-8-8,-17-3,-173-38,-8-5,192 50,1-1,-1 0,-12-8,20 11,1-1,0 0,0-1,1 1,-1-1,1 0,-1 0,1 0,-6-10,10 14,-1-1,1 1,0-1,-1 1,1-1,0 1,-1-1,1 1,0-1,0 1,0-1,0 0,0 1,0-1,0 1,0-1,0 0,0 1,0-1,0 1,0-1,0 0,0 1,1-1,-1 1,0-1,1 1,-1-2,17-7,28 5,-42 4,19 1,0 1,0 1,-1 1,29 9,34 6,182 14,366-2,269-55,-339 4,600 13,-1152 7,1 0,-1 1,1 1,-1 0,0 0,1 1,-1 0,-1 1,1 0,17 10,14 4,-34-16,0 0,0 1,-1 0,0 0,1 1,-1 0,0 0,9 8,-14-11,-1-1,1 1,0 0,-1-1,1 1,-1 0,1-1,-1 1,1 0,-1 0,0 0,1-1,-1 1,0 0,0 0,1 0,-1 0,0 0,0-1,0 1,0 0,0 0,0 0,0 0,-1 0,1 0,0 0,0-1,-1 1,1 0,0 0,-1 0,1-1,-1 1,1 0,-1 0,1-1,-2 2,-1 0,0 0,0 0,-1 0,1 0,0-1,0 1,-1-1,-6 1,-29 6,-1-3,0-1,-62-3,48 0,-732 30,416-12,-648 34,-420 18,648-44,724-24,0 3,1 3,-97 27,-448 109,-3-38,-800 70,582-83,741-82,-14 2,-147 2,238-16,7-1,0 1,0 0,-1 0,1 0,0 1,0 0,0 0,0 1,-10 3,15-5,1 0,0 1,0-1,-1 0,1 0,0 0,0 0,0 0,-1 1,1-1,0 0,0 0,0 0,0 0,0 1,-1-1,1 0,0 0,0 1,0-1,0 0,0 0,0 1,0-1,0 0,0 0,0 1,0-1,0 0,0 0,0 1,0-1,0 0,0 0,0 0,0 1,0-1,0 0,0 0,1 1,-1-1,0 0,0 0,0 0,0 1,1-1,-1 0,0 0,0 0,0 0,1 0,-1 1,0-1,0 0,0 0,1 0,-1 0,1 0,17 8,-17-8,71 21,147 23,-145-31,1237 120,11-117,277-76,-599-19,188-13,-1 38,-975 50,1186-16,-1394 20,562 15,-477-7,-1 3,0 5,-1 3,109 39,-151-37,-45-21,1 0,-1 0,0 0,1 0,-1 0,0 0,1 0,-1 1,0-1,1 0,-1 0,0 0,1 1,-1-1,0 0,0 0,1 1,-1-1,0 0,0 0,0 1,1-1,-1 0,0 1,0-1,0 0,0 1,0-1,0 0,0 1,0-1,0 0,0 1,0-1,0 1,0-1,0 0,0 1,0-1,0 0,0 1,0-1,0 0,0 1,-1-1,1 0,0 0,0 1,0-1,-1 0,1 1,0-1,0 0,-1 0,1 0,0 1,-1-1,1 0,0 0,-1 0,1 0,-1 1,-8 2,-1-1,1 0,-1-1,-15 2,-380 9,129-7,-117 14,-69 16,-1168 148,-2 40,1262-171,-322 45,49-5,67-11,67-14,76-14,71-8,-167 15,-261 34,478-49,-409 46,-372-29,1054-60,28-1,1 0,-1-1,0 0,0 0,0-1,1-1,-21-5,30 7,0 0,0 0,1-1,-1 1,0 0,1-1,-1 1,1-1,-1 1,0 0,1-1,-1 0,1 1,-1-1,1 1,-1-1,1 0,0 1,-1-1,1 0,0 1,0-1,-1 0,1 1,0-1,0 0,0 0,0 1,0-2,0 0,1 0,-1 0,1 0,0 0,-1 0,1 0,0 0,0 0,1 0,1-2,7-7,1 0,17-14,-21 19,135-110,5 6,5 7,4 7,202-93,-319 172,0 1,1 2,0 1,1 3,1 1,-1 2,1 2,52 0,611 60,-484-29,486 61,598 50,-861-120,628-54,-222-74,-5-34,-554 93,1877-297,-708 181,-1403 162,-29 2,0 1,1 1,-1 2,39 4,-65-4,1 1,-1-1,0 1,0 0,0-1,0 1,0 0,0 0,0 0,0 1,0-1,0 0,0 1,-1-1,1 1,-1 0,1-1,-1 1,0 0,1 0,-1 0,0 0,0 0,0 0,-1 0,1 0,0 1,-1-1,0 0,1 0,-1 0,0 1,0-1,0 0,-1 4,0 2,0 1,-1 0,0-1,0 1,-1-1,0 0,-1 0,-4 8,5-11,0 0,-1 0,0-1,1 1,-2-1,1 1,0-2,-1 1,-8 5,-3 0,-34 13,27-13,-152 56,-95 16,-116 18,-125 17,-98 10,-785 121,-2571 120,3264-352,88-10,92-6,97-4,87-4,256 7,-382-32,451 33,0-1,0 0,0-1,0 0,0-1,1-1,0 0,0 0,0-1,-13-9,1 0,-2 0,0 2,0 1,-1 1,-1 1,-41-9,-169-21,-71 22,253 22,54-4,1 0,-1 0,1 0,-1 0,1 0,0 0,-1 0,1 0,-1 0,1 1,0-1,-1 0,1 0,-1 0,1 0,0 0,-1 1,1-1,0 0,-1 0,1 1,0-1,-1 0,1 1,0-1,0 0,-1 1,1-1,0 0,0 1,0-1,0 0,-1 1,1-1,0 1,0-1,0 0,0 1,0-1,0 1,0-1,0 1,0-1,0 0,0 1,0-1,0 1,1-1,-1 0,0 1,0-1,0 0,0 1,1 0,7 6,1 0,-1 0,2-1,-1 0,0 0,1-1,0 0,17 5,8 4,455 174,24-38,-113-55,655 68,430-93,501-176,-5-142,-1398 172,-5 33,201 38,-5 63,-25 84,-749-142,26 6,0 1,42 17,-57-16,-14-2,-28 1,-683 111,379-51,-63 9,-90 12,-105 11,-76 11,-2972 487,3069-508,94-19,81-16,-589 42,693-87,-397-36,640 22,-519-67,556 70,-19-4,-1-1,-35-14,58 18,1-1,-1 0,1 0,0-1,1 0,-1 0,1-1,0 0,0 0,0-1,1 0,-7-10,5 4,1 0,1-1,0 0,1 0,0 0,2 0,-1-1,2 0,-2-18,2-6,2 0,6-52,-5 85,0 0,0 0,1 1,0-1,0 1,0 0,0-1,1 1,0 0,0 1,1-1,-1 0,1 1,0 0,0 0,0 0,1 0,-1 1,1-1,0 1,10-4,7-3,1 1,1 1,45-8,-5 4,124-7,71 17,-151 2,148-1,576 9,-612 11,237 50,-243-33,353 16,4-48,-406-5,26 1,877-23,-755 4,815-63,-1049 75,9 0,0-3,92-25,-147 25,-21 6,-1 1,1 0,0 0,0 1,0 1,13-1,-17 3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02.627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4341,'1'-1,"-1"0,1-1,-1 1,1 0,0 0,-1 0,1 0,0-1,0 1,0 0,-1 1,1-1,0 0,0 0,1 0,-1 0,0 1,0-1,0 1,0-1,1 1,1-1,35-11,-33 11,214-36,-116 24,645-81,-410 56,-65 24,-151 11,12-9,30-1,39 0,5 1,341 13,-489 2,101 18,-65-6,110 7,245-5,-317-17,132-3,-136-9,45-1,186-13,-7 1,-98 23,325 38,-388-21,229-11,-226-5,-117 1,228-11,-67-7,-40 5,-166 11,28-2,-58 3,1 1,-1-1,0 0,0 0,0-1,0 1,-1-1,1 0,0 0,-1 0,4-3,-6 4,0 0,0 0,0-1,0 1,0 0,-1 0,1 0,0-1,-1 1,1 0,-1-1,1 1,-1-1,0 1,0 0,1-1,-1 1,0-1,0 1,-1-2,1-2,-1 1,0 1,-1-1,1 0,-1 0,1 0,-4-4,-2-3,-1 0,0 1,-17-18,-42-28,-2 2,-134-79,-48-20,-411-182,644 327,43 19,18 9,-2 2,55 39,-94-60,-1 0,1 0,-1 0,0 0,0 0,1 0,-1 0,0 1,0-1,0 1,0-1,-1 0,1 1,0 0,0 2,-1-3,0 0,0-1,0 1,0 0,0-1,0 1,-1 0,1-1,0 1,0 0,-1-1,1 1,-1-1,1 1,0 0,-1-1,1 1,-1-1,1 1,-1-1,0 0,1 1,-1-1,1 1,-2-1,-4 3,0-1,0 0,0-1,-1 1,1-1,-11 1,-16 1,-1-2,0-1,-36-5,70 5,-1 1,1-1,0 0,-1 0,1 0,-1 0,1 0,0 0,-1 0,1 0,0-1,-1 1,1 0,0 0,-1 0,1 0,0 0,-1-1,1 1,0 0,-1 0,1 0,0-1,0 1,-1 0,1 0,0-1,0 1,-1 0,1-1,0 1,0 0,0-1,0 1,0 0,-1-1,15-9,6 2,1 0,28-5,-15 4,524-113,14 32,-383 62,-165 24,992-156,-10-40,-688 114,-310 83,2 1,0-1,0-1,0 0,-1 0,1-1,-1 0,0-1,0 0,15-14,-23 19,0 0,0 0,0-1,-1 1,1-1,0 1,-1 0,1-1,-1 1,1-1,-1 0,0 1,0-1,0 1,0-1,0 1,0-1,0 1,0-1,0 0,-1 1,1-1,-1 1,1-1,-1 1,0 0,1-1,-1 1,0 0,0-1,-2-1,-3-4,0 1,0 0,-1 0,-10-7,12 9,-210-136,106 73,-66-38,-5 9,-3 7,-4 9,-4 7,-203-47,92 48,-3 14,-507-31,-1114 66,1882 27,38-1,9 0,56 12,-48-12,685 114,-421-95,68-4,1159 10,-438-14,-9 35,-691-8,-287-22,-75-18,-1-1,1 1,0-1,-1 1,1 0,0 0,-1 0,1 0,-1 0,1 0,-1 0,2 2,-3-3,0 1,0-1,0 0,0 1,0-1,0 0,0 1,0-1,0 1,0-1,0 0,0 1,0-1,0 0,0 1,0-1,-1 0,1 0,0 1,0-1,0 0,-1 1,1-1,0 0,0 0,-1 1,1-1,0 0,0 0,-1 0,1 0,0 1,-1-1,1 0,0 0,-1 0,-7 3,-1 0,1-1,-16 3,-351 46,140-21,-1456 206,627-35,1062-200,-39 9,1 2,-71 31,85-26,26-14,7-3,11-7,-2-3,0-2,-1 1,0-2,-1 0,0 0,-1-2,0 0,-1 0,-1-1,-1 0,0-1,-1 0,-1-1,8-22,0-10,-2 0,-2-1,-2-1,3-57,-9 59,-2-1,-2 0,-3 1,-2 0,-2 0,-2 0,-3 1,-1 0,-32-73,14 54,-2 1,-4 2,-3 2,-61-76,31 55,-4 4,-109-92,-5 17,-59-53,232 195,-41-41,52 49,0 1,0 0,1-1,0 0,0 0,0 0,1 0,-1 0,1-1,-2-7,4 12,0-1,0 1,0-1,0 1,1-1,-1 1,0 0,1-1,-1 1,0-1,1 1,0 0,-1-1,1 1,0 0,0-1,0 1,0 0,0 0,0 0,0 0,0 0,0 0,0 0,1 1,-1-1,0 0,1 0,-1 1,1-1,-1 1,0 0,1-1,1 1,8-3,0 1,0 1,17-1,-18 1,419 0,-213 4,508-3,-554 13,-17 0,-61-10,551 22,232 29,71 34,-877-78,-20 0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03.67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2433 235,'-15'0,"-528"-20,152-31,-75-8,-434-39,814 92,54 5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04.12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179 225,'4'0,"6"-4,2-11,-2-6,-2-5,-12-2,-22-5,-11-1,-13 6,-6 6,7 8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04.764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1,'5'0,"103"-1,118 17,360 42,-389-56,-130-4,99 11,-128-4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06.87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1,'5'1,"0"1,0 0,0 0,-1 0,1 0,0 1,-1 0,0 0,0 0,0 1,7 6,11 17,20 30,-23-31,35 40,-40-53,-3-2,0 0,-1 0,14 21,-15-16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07.91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1,'12'0,"-1"0,1 1,0 0,0 1,21 6,-27-5,1 0,-1 0,0 0,0 1,0-1,-1 2,1-1,-1 1,0-1,0 1,5 8,16 13,-21-22,-1 0,0 1,1-1,-1 1,-1 0,7 10,50 105,-26-62,-5-10,-25-41,0 0,1-1,-1 1,12 10,-12-12,8 7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11.508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1,'5'1,"0"2,0-1,0 1,-1-1,1 1,-1 1,0-1,0 1,0-1,4 6,-1-3,12 13,-1 2,-1 0,-1 0,0 2,-2 0,12 26,-7-6,-14-31,0 0,0-1,13 20,161 199,-151-195,-19-21,2-1,20 20,-26-29,0 0,0 0,0-1,0 1,1-2,-1 1,1 0,0-1,0 0,0 0,7 0,3 1,42 8,116 4,602-16,-752 2,0 2,32 6,-28-3,35 1,111-7,24 1,-109 11,9 1,259-11,-184-4,-130 0,74-14,-74 9,13-5,-38 7,0 1,29-2,156 7,45-3,-239 1,0-1,0-1,0 1,-1-2,1 1,-1-1,0 0,0-1,0 0,0 0,-1-1,0 1,11-13,-4 5,30-21,-37 29,-1 0,0-1,0 0,-1 0,0 0,0-1,0 0,-1 0,0 0,0 0,4-15,-5 14,1 0,0 0,0 0,0 1,1-1,0 1,0 0,1 1,0-1,10-8,0 4,0 0,-2-1,1-1,-2 0,15-17,-8 7,46-39,-44 44,-2-1,35-42,-51 55,3-3,0 0,-1 0,6-14,-5 5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14.540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80 1,'-1'16,"-1"0,0-1,-6 20,-4 37,9 301,5-191,-3-153,-1-1,-1 1,-2 0,-14 48,11-45,2 0,-4 48,14-118,1 0,14-54,-10 57,-2 0,-2-1,2-46,1 29,0 3,-9 47,1 0,0-1,0 1,-1 0,0 0,0 0,0 0,0 0,0 0,0 1,-1-1,1 0,-1 1,-2-4,-6-5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17.540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29 1,'3'0,"0"0,0 0,0 0,1 1,-1 0,0-1,0 1,0 0,0 1,0-1,0 0,-1 1,1 0,0-1,-1 1,1 0,-1 0,0 1,0-1,1 0,-1 1,-1 0,1-1,0 1,-1 0,1 0,-1 0,0 0,0 0,0 0,0 5,2 10,0 0,-2 0,0 0,-3 27,1-20,0 0,0 0,-7 33,5-46,0-1,-1 1,0-1,-1 1,-1-1,-11 18,11-20,-1 0,1 0,1 0,0 1,0 0,1 0,0 0,1 1,0-1,0 1,1 0,1 0,-1 13,3 686,1-238,-2 245,1-697,1-1,8 34,-5-32,-2 0,2 24,-4 31,-2-54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19.009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0,'0'0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21.29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57,'63'-3,"0"-3,79-17,-131 21,57-8,105-3,71 15,-86 1,869-3,-1024 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23.342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55,'30'0,"0"1,0 2,43 9,-31-6,0-1,1-2,75-5,-35 0,2314 2,-2183-14,6 1,-143 10,112-20,-111 11,112-2,-88 13,141 4,-211 3,-22 0,-10-6,0 1,0-1,0 0,0 1,0-1,0 0,-1 1,1-1,0 0,0 1,0-1,-1 0,1 0,0 1,0-1,-1 0,1 0,0 1,-1-1,1 0,0 0,0 0,-1 0,1 0,0 1,-1-1,1 0,-1 0,1 0,0 0,-1 0,1 0,-1 0,-12 3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24.488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54,'1'-3,"-1"1,0 0,1 0,0 0,-1 1,1-1,0 0,0 0,0 0,1 0,-1 1,0-1,0 1,1-1,-1 1,1-1,0 1,-1 0,1 0,0 0,0 0,0 0,-1 0,1 0,0 0,0 1,3-1,5-2,1 0,-1 1,19-1,187 2,-104 3,-88-1,0 2,38 8,-7-1,35 11,-79-18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29.042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5 0,'0'23,"-1"-7,1 1,0-1,1 0,1 0,1 0,0 0,9 24,-5-20,0 0,-2 0,0 1,-1 0,2 34,-7 109,-1-71,2-91,0 50,-1 0,-13 76,10-102,-1 49,5-53,-1-1,-1 1,-7 32,1-14,3 0,1 1,1 0,6 69,-1-23,-2 2164,3-2207,1 1,3-1,13 50,-4-21,-1-17,-14-52,1 0,-1 0,1 1,0-1,0-1,1 1,-1 0,1 0,-1-1,5 4,-7-7,1 0,-1 0,0 0,0 0,1 1,-1-1,0 0,1-1,-1 1,0 0,0 0,1 0,-1 0,0 0,0 0,1 0,-1 0,0 0,0 0,1-1,-1 1,0 0,0 0,1 0,-1-1,0 1,0 0,0 0,0 0,1-1,-1 1,0 0,0 0,0-1,0 1,0 0,0 0,0-1,0 1,0 0,0-1,1 1,-1 0,-1 0,1-1,0 1,0 0,0-1,2-16,-2 17,2-290,-4 140,2-337,-1 467,-1 1,-8-34,5 32,2 0,-2-24,3-514,4 271,-2-302,0 568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31.907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81,'1218'-20,"-211"-37,-608 54,-209 5,-87-3,124 3,-173 4,0 2,-1 3,64 20,-46-11,431 87,-404-89,-91-17,-1 1,1-1,-1 1,0 0,0 1,1-1,-2 1,8 5,-12-7,1 0,-1 0,0 0,1 1,-1-1,0 1,0-1,0 1,0-1,0 1,0-1,-1 1,1 0,-1 0,1-1,-1 1,1 0,-1 0,0 0,0 0,0-1,0 1,0 0,0 0,-1 0,1-1,0 1,-1 0,0 0,1-1,-1 1,-1 2,-1 0,1 0,-1 0,0 0,0-1,0 0,0 1,0-1,-1 0,0 0,1-1,-1 1,0-1,-1 0,-6 3,-8 2,-39 9,-27 2,-153 11,-91-17,2-2,-514 71,303-25,259-48,189-9,-166 19,243-16,-408 75,403-71,0 1,0 1,0 0,1 1,0 1,-16 12,-17 10,44-29,1 0,0 1,0-1,0 1,0 1,0-1,1 1,0-1,0 1,-6 11,9-14,-1 1,1-1,1 1,-1 0,0 0,1-1,-1 1,1 0,0 0,0-1,0 1,0 0,1 0,-1-1,1 1,0 0,-1 0,1-1,0 1,1-1,-1 1,0-1,1 1,-1-1,1 0,0 0,2 3,4 3,1 0,0-1,0 0,1 0,-1-1,20 9,71 26,-75-31,131 44,2-7,2-7,327 38,74-68,-325-13,757 19,-865-11,125 8,-196-7,1 2,73 22,-111-25,-1 2,1 0,-1 2,-1 0,34 22,-51-31,0 1,1 0,-1 0,0-1,0 1,0 0,0 0,-1 0,1 0,0 1,0-1,-1 0,1 0,0 0,-1 1,1-1,-1 0,0 0,1 1,-1-1,0 0,0 1,0-1,0 1,0 1,-1 0,0-1,0 0,0 0,0 0,-1 1,1-1,-1 0,1-1,-1 1,0 0,1 0,-1-1,-2 2,-6 4,-1 0,1-1,-1-1,-18 7,10-5,-11 5,0-1,-1-2,0 0,-1-3,1 0,-45 1,70-7,-31 0,0-1,0-2,-51-11,3 0,48 7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42.803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692 2,'-29'0,"11"-1,-1 1,1 0,0 2,-1 0,-20 6,35-7,0 0,0 1,0-1,0 1,1 0,-1 0,0 1,1-1,0 1,-1 0,1 0,0 0,0 0,1 0,-1 0,1 1,0 0,-1-1,2 1,-1 0,0 0,1 0,-1 0,1 0,1 0,-1 0,0 8,-1 48,2-38,0-1,-6 31,-11 22,-8 57,13-55,6-41,-2 60,7-20,4 132,9-127,-6-54,2 48,-7 279,-2-167,0-176,1 1,-1-1,-1 1,0-1,0 1,-1-1,0 0,-1 0,0 0,-1-1,0 1,0-1,-11 13,12-16,0 1,1 0,-1 0,1 0,1 0,0 0,0 1,0-1,1 1,0 0,0-1,1 1,0-1,0 1,1 0,0-1,0 1,3 7,-3-13,0 0,-1-1,1 1,0 0,0-1,0 1,0-1,0 1,1-1,-1 1,0-1,1 0,-1 1,1-1,-1 0,1 0,0 0,-1-1,1 1,0 0,0 0,2 0,0-1,-1 0,0 0,1 0,-1 0,1-1,-1 1,0-1,0 0,1 0,-1 0,6-3,-2 0,0 0,0-1,0 0,-1 0,0 0,0 0,0-1,0 0,8-13,-11 14,-1 0,0 0,-1 0,1 0,-1 0,0 0,0 0,0-1,-1 1,0 0,0-1,-1 1,1 0,-1 0,0 0,0 0,-1-1,-2-5,-5-9,0 1,-2 0,-14-21,19 31,-198-256,9 15,191 244,0 0,0 0,0 0,1-1,0 1,1-1,-1 0,0-7,2 10,1 0,0 0,0 0,0 0,0 0,1 0,0 0,0 0,0 0,0 0,1 0,-1 1,1-1,0 1,0-1,3-3,11-15,2 1,1 1,0 0,2 2,0 0,1 1,0 1,2 1,27-13,35-13,115-37,-181 71,505-144,145-40,-577 164,2 5,0 3,1 4,115-2,-96 16,0 4,-1 5,140 29,-154-16,-2 5,175 72,-216-69,-2 1,100 74,-89-57,-17-18,1-2,0-2,107 35,-96-39,-2 3,90 49,-148-73,0 1,1 0,-1-1,0 1,0 0,0 0,0 0,0 0,0 0,0 0,0 0,0 0,-1 0,1 0,0 0,0 3,-1-4,0 1,0-1,0 1,0-1,0 1,-1-1,1 1,0 0,0-1,-1 1,1-1,0 0,-1 1,1-1,0 1,-1-1,1 1,-1-1,1 0,0 1,-1-1,1 0,-1 0,1 1,-1-1,0 0,-8 3,1 0,0-1,-18 2,14-2,-432 92,-604 52,859-134,-1021 37,1139-50,-107 3,168-1,0 1,0 0,0 1,0 0,1 0,0 1,-1 0,1 1,1 0,-1 0,1 1,0 0,0 1,0 0,1 0,0 0,1 1,-1 0,2 0,-1 1,1 0,0 0,1 0,0 0,1 1,0-1,0 1,-2 18,5 168,2-80,-1-108,0 1,0-1,1 1,0-1,0 1,1-1,0 0,0 0,1 0,0-1,0 1,1-1,0 0,0 0,1 0,0-1,0 0,0 0,1-1,0 0,9 6,8 4,2-2,0 0,0-1,1-2,32 8,141 30,217 22,-51-29,618-10,-941-31,71-4,-101 2,-1 0,1 0,-1-1,1-1,-1 0,20-11,20-8,-42 19,-1 1,1-1,-1-1,0 0,0 0,-1-1,0 0,14-13,6-9,2 1,1 1,65-40,-85 57,1-1,-1 0,-1-1,0 0,0-1,-1 1,0-2,-1 1,-1-1,7-17,-13 28,-1 1,1-1,-1 0,1 0,-1 1,0-1,0 0,0 0,0 0,0 1,0-1,-1 0,1 0,-1 1,1-1,-1 0,1 0,-1 1,0-1,0 1,0-1,0 1,0-1,0 1,0 0,-1-1,1 1,0 0,-1 0,1 0,-1 0,1 0,-3-1,-6-3,0 0,0 0,-1 1,-11-3,15 5,-49-14,0 3,-2 2,1 3,-1 2,-92 3,-44 4,185 0,9 1,18 4,33 6,-38-10,337 77,-290-65,73 7,25 5,-106-14,-71-7,-15-3,-216-16,1-1,-386 16,609-1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51.55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752 785,'-2'-3,"0"0,0 0,0 0,-1 0,0 0,0 0,1 1,-1-1,-1 1,1 0,0 0,-4-2,-7-5,-10-9,-1 1,-40-20,-17-11,71 40,0-2,1 1,0-1,-13-16,12 12,0 2,-18-16,16 16,2 0,0 0,0-1,1-1,-12-21,10 16,0 0,-19-20,-52-69,40 50,30 39,0 1,-23-23,-18-32,43 62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53.655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515 1,'-2'1,"-1"-1,1 1,-1 0,1 1,-1-1,1 0,0 1,0-1,0 1,0-1,0 1,0 0,0 0,0 0,1 0,-1 1,1-1,-3 4,-19 21,-48 10,59-32,0 0,0 1,0 0,1 1,0 1,1 0,-1 0,2 1,-11 11,10-7,0 2,1-1,0 1,-10 28,11-28,-1 0,0-1,-1 0,-1-1,-22 23,-11 14,25-26,12-17,1-1,1 1,-1 1,1-1,0 1,1 0,0 0,0 0,1 0,0 1,-3 13,4-3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54.970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27,'0'-1,"1"0,-1 0,1 0,-1 0,1 0,-1 0,1 0,0 0,0 0,0 0,-1 0,1 0,0 1,0-1,0 0,0 0,0 1,0-1,0 1,1-1,-1 1,0 0,0-1,0 1,0 0,1 0,1-1,39-3,-37 3,284-1,-149 4,48 11,-7 0,122-14,-278 1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4:58.107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0 103,'2081'0,"-2054"-1,-1-2,31-6,27-4,-137 14,0-3,-69-11,35 3,49 7,-49-11,47 8,0 2,0 1,-77 5,32 0,-4-1,-105-3,115-10,52 7,-46-3,60 8,-276 1,264 3,7 2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5:00.486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0,'1'7,"0"0,0 1,0-1,1 0,0 0,0-1,1 1,0 0,7 11,5 6,22 26,-14-20,4 3,2-1,37 33,-12-13,-9-9,58 42,2-4,-41-40,-41-28,0 2,34 29,-46-33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5:15.239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5018 4185,'1'-10,"0"0,1 1,0-1,1 0,0 0,7-15,4-14,1-9,3 2,1 0,2 1,31-50,-49 91,0-1,0 1,1 0,-1-1,1 2,0-1,0 0,0 1,1 0,-1 0,1 0,0 0,0 1,0 0,0 0,0 0,0 1,0 0,1 0,-1 0,0 0,8 1,-12 0,-1 0,1 0,-1 0,1 0,-1 1,0-1,1 0,-1 0,1 1,-1-1,0 0,1 0,-1 1,0-1,1 0,-1 1,0-1,1 0,-1 1,0-1,0 1,0-1,1 0,-1 1,0-1,0 1,0-1,0 1,0-1,0 1,0-1,0 0,0 1,0-1,0 1,0-1,0 1,0-1,0 1,0-1,-1 0,1 1,0-1,0 1,0-1,-1 0,1 1,0-1,-1 1,1-1,-1 0,-18 30,13-22,-57 75,-4 8,54-60,12-30,1 0,-1 0,1 0,0 0,-1 0,1 0,0 0,0 0,0 1,0-1,0 0,0 0,0 0,0 0,0 0,1 0,-1 0,0 0,1 0,-1 1,1-1,-1-1,1 1,0 0,-1 0,2 1,-1-2,0 1,-1-1,1 0,0 0,0 0,0 0,-1 0,1 0,0 0,0-1,-1 1,1 0,0 0,0 0,0-1,-1 1,1-1,0 1,-1 0,1-1,0 1,-1-1,1 1,-1-1,2-1,15-17,-16 18,14-19,22-43,-25 40,26-34,0 4,-25 33,1 0,32-33,-34 41,0-2,13-21,-18 25,0 0,1 0,0 1,0 0,1 0,14-11,-23 20,1 0,-1-1,1 1,0-1,-1 1,1 0,-1-1,1 1,0 0,-1 0,1-1,0 1,0 0,-1 0,1 0,0 0,-1 0,1 0,0 0,-1 0,1 0,0 0,0 1,-1-1,1 0,0 0,-1 1,1-1,0 1,0 0,0 0,0 0,0 1,0-1,0 0,0 1,-1-1,1 1,0-1,-1 1,1-1,-1 3,5 51,-5-51,0 4,0-1,1 1,1-1,-1 0,5 13,-5-19,-1 0,0 0,1 0,-1 0,1 0,-1 0,1 0,-1 0,1-1,0 1,0 0,-1 0,1-1,0 1,0 0,0-1,-1 1,1-1,0 1,2-1,-2 0,0 0,1 0,-1 0,0-1,0 1,0-1,1 1,-1-1,0 1,0-1,0 0,0 1,0-1,0 0,0 0,0 0,0 0,-1 0,1 0,0 0,1-2,17-26,28-60,-28 52,-14 29,0 1,1-1,0 2,0-1,0 0,1 1,0 1,0-1,10-5,-7 4,1 0,-1-2,15-15,-20 18,-1 0,1 0,-1 0,-1 0,1-1,-1 0,-1 1,1-1,2-12,-2 3,-1-1,-1 1,-1-21,-2-606,0 618,0 1,-8-33,5 30,-4-45,8-437,3 248,-2 260,0 0,0-1,0 1,0 0,0 0,0 0,0-1,0 1,-1 0,1 0,-1 0,1 0,-1-1,1 1,-1 0,0-1,0 2,1 0,-1-1,1 1,0 0,-1 0,1 0,-1 0,1 0,-1 0,1 0,-1 0,1 0,-1 0,1 0,-1 0,1 0,-1 0,1 0,0 0,-1 1,1-1,-1 0,1 0,-1 0,1 1,0-1,-1 1,-32 33,23-23,-24 27,3 1,1 2,1 0,3 2,2 2,-30 73,-70 162,-228 378,346-647,4-7,1 0,-1 0,-1 0,1 0,0-1,-1 1,0-1,0 0,0 0,0 0,-1 0,-5 4,9-7,-1 0,1-1,-1 1,1 0,0 0,-1 0,1 0,-1-1,1 1,-1 0,1 0,0-1,-1 1,1 0,0-1,-1 1,1 0,0-1,-1 1,1-1,0 1,0 0,-1-1,1 1,0-1,0 1,0-1,0 1,0-1,0 1,0-1,-1 1,1 0,1-1,-1 1,0-2,0-10,0-1,1 1,1-1,0 1,1 0,6-18,-4 10,37-122,6 1,6 2,83-152,-98 214,38-106,-61 135,-1-1,-3 0,11-85,-20 98,-1 0,-2 0,-1 0,-2 0,-15-69,7 67,-2 0,-2 1,-1 1,-2 0,-2 2,0 0,-3 1,-1 1,-1 1,-1 2,-2 0,-1 2,-48-35,40 38,-1 2,-1 1,-1 1,-51-16,-177-40,-252-1,347 57,-187-25,-425-46,680 82,-557-27,652 36,1 1,0-1,0 2,0-1,0 1,-12 4,19-5,-1 0,1 0,0 1,-1-1,1 1,0 0,0-1,0 1,0 0,0 0,0 0,0 1,1-1,-1 0,1 1,0-1,0 1,0-1,0 1,0-1,0 1,0 0,1-1,-1 4,0 0,0 1,-1-1,0 0,0 1,0-1,-1 0,0-1,0 1,-1 0,1-1,-1 0,0 0,-1 0,1 0,-7 5,-9 5,-1 0,-38 20,57-34,-144 72,-281 98,62-55,-147 55,453-145,42-15,24-9,32-8,-33 4,742-188,-16-51,-613 200,596-240,-694 272,39-13,-50 20,-1 1,0-1,1 1,-1 1,1 0,-1 0,10 2,629 50,-495-41,0 6,282 71,-410-82,-1 2,0 1,0 0,23 15,-40-21,-1 1,0 0,0 0,-1 0,1 1,-1 0,0 0,0 0,-1 0,1 1,-1 0,-1 0,1 0,-1 1,0-1,0 1,-1-1,0 1,2 9,-1 4,-1 0,-1 0,-1 0,-3 21,3-34,-2 1,1-1,-1 0,0 0,0 0,-1-1,0 1,0 0,0-1,-1 0,0 0,0 0,-1 0,-8 8,-3-2,0-1,0-1,0 0,-2-1,1-1,-1 0,-36 9,-140 21,-331 10,-3-41,370-13,-1-6,-272-58,372 60,-114-5,48 7,-208-2,322 10,31-1,0-1,0 0,0-2,-1 0,21-8,4-4,63-33,179-125,-228 135,434-280,-350 236,234-99,-319 159,0 3,120-25,-169 43,-1 2,1-1,0 1,0 1,0-1,-1 1,1 1,0-1,-1 1,0 0,1 1,10 5,2 3,0 2,32 25,-21-15,106 81,136 133,-238-201,48 67,-22-25,101 109,286 257,-436-434,192 187,-189-178,22 37,-9-12,-21-36,-1 1,-1 1,0-1,7 18,-11-24,0 0,0-1,-1 1,1-1,-1 1,1 0,-1 0,0-1,0 1,-1 0,1-1,0 1,-1 0,0-1,1 1,-1-1,0 1,0-1,-1 1,1-1,0 0,-1 1,0-1,-2 3,-7 4,-1-1,1-1,-1 0,0 0,-1-1,0-1,0 0,0 0,-22 3,1 2,-128 42,51-14,-3-5,-142 23,-310-20,445-33,-182 6,-798 34,1029-41,40-2,-1 2,-60 11,91-13,0 1,0-1,0 1,0-1,0 1,1 0,-1 0,0 0,1 0,-1 0,0 0,1 0,-1 0,0 2,1-2,1 0,-1 0,1-1,-1 1,1 0,0 0,0 0,0 0,-1 0,1 0,0-1,0 1,0 0,0 0,0 0,0 0,1 0,-1 0,0 0,0-1,1 3,2 2,0 0,1 0,-1 0,1-1,0 0,1 1,-1-1,6 4,60 46,3-3,2-3,92 43,-29-27,153 49,-162-74,2-5,1-6,205 17,402-22,-363-35,-279 3,175-40,-120 5,169-73,-272 100,-44 17,-5 2,-24 12,-56 22,-2-4,-140 36,213-65,-1306 311,964-237,-1525 311,1453-311,56-18,72-14,-75 4,329-44,28-5,0 2,0 0,0 0,-24 9,37-11,1 0,-1 0,0 0,0 0,0 0,1 0,-1 0,0 0,0 0,0 1,1-1,-1 0,0 0,0 0,0 0,0 0,1 1,-1-1,0 0,0 0,0 0,0 1,0-1,0 0,0 0,1 0,-1 1,0-1,0 0,0 0,0 1,0-1,0 0,0 0,0 0,0 1,0-1,0 0,0 0,-1 1,1-1,0 0,0 0,0 0,0 1,0-1,0 0,0 0,-1 0,1 1,0-1,0 0,0 0,0 0,-1 0,1 0,0 0,0 1,0-1,-1 0,1 0,0 0,0 0,0 0,-1 0,1 0,20 7,258 78,-238-69,-1 2,-1 1,0 2,64 49,-95-63,-1-1,0 1,0 0,-1 1,0-1,0 1,0 0,-1 0,-1 0,1 1,3 16,-3-12,1-1,0 1,0-1,10 14,-8-18,0-1,0 1,1-2,0 1,1-1,-1-1,1 1,0-2,0 1,1-1,-1 0,1-1,0 0,0-1,16 2,-24-4,-1 1,1-1,0 0,-1 0,1 0,0-1,-1 1,1 0,0-1,-1 1,1-1,0 1,-1-1,1 0,1-1,-2 2,-1-1,1 0,0 1,-1-1,1 0,-1 0,1 1,-1-1,1 0,-1 0,0 0,1 0,-1 1,0-1,0 0,1 0,-1 0,0 0,0 0,0-1,-1-1,1 1,-1 0,1 0,-1 0,0 0,0 0,0 0,0 0,0 0,0 0,-1 1,1-1,-1 0,1 1,-1-1,1 1,-1 0,0-1,0 1,0 0,0 0,-2-1,-14-3,0 1,1 1,-2 0,1 2,0 0,0 1,-34 4,-5-1,34-3,0-1,1-1,-1-1,-24-6,44 8,1 0,0 1,0-1,-1 1,1 0,0 0,0 0,-1 0,1 0,0 0,-1 0,1 1,0-1,0 1,-1 0,1 0,0 0,0 0,0 0,0 0,0 0,-2 2,3 0,-1-1,0 1,0-1,1 1,0-1,-1 1,1 0,0 0,0 0,1 0,-1 0,1 0,-1 0,1 0,0 0,1 5,-1-6,0 1,0-1,0 0,1 1,-1-1,1 0,-1 0,1 1,0-1,0 0,0 0,0 0,1 0,-1 0,0 0,1-1,-1 1,1 0,2 1,-1-1,0 0,1 0,-1 0,1-1,0 1,0-1,-1 0,1 0,0 0,6 0,7 0,1-2,0 0,0 0,17-5,-26 4,318-79,-95 19,-177 50,1 3,72-3,201 13,-122 2,-114-4,107 2,-164 5,-35-6,-1 0,0 0,1 1,-1-1,0 0,1 0,-1 0,0 0,1 0,-1 1,0-1,1 0,-1 0,0 1,1-1,-1 0,0 0,0 1,0-1,1 0,-1 1,0-1,0 0,0 1,0-1,1 0,-1 1,-1 0,1 0,-1 0,1-1,-1 1,1 0,-1-1,1 1,-1 0,0-1,0 1,1-1,-1 1,0-1,0 1,1-1,-1 0,-2 1,-14 5,-1 0,0-1,0-1,0-1,-28 2,-29 5,35 1,-1 2,2 2,0 2,1 1,-38 26,36-22,-8 8,36-21,-1-1,-1-1,1 1,-20 6,-19 4,15-5,-40 9,184-20,71-1,-20 1,189-22,-254 5,-44 6,85-3,511-19,-540 24,108-12,-173 10,1-1,61-26,21-5,-106 37,0-2,1 1,-2-2,1 0,-1-1,0-1,-1-1,0 0,15-13,-16 10,1 1,0 1,0 0,1 1,1 0,0 1,0 1,0 1,1 1,0 0,1 1,29-4,45-3,-1-5,98-30,-114 27,-66 18,-6 1,1 0,-1 0,0 0,0 0,0 0,0-1,0 0,0 0,0 0,0 0,-1-1,1 0,2-2,-6 4,0 0,1 0,-1 0,0 0,-1 0,1 1,0-1,0 0,0 0,0 0,-1 0,1 1,0-1,-1 0,1 0,0 1,-1-1,1 0,-1 1,0-1,1 0,-1 1,1-1,-1 1,0-1,1 1,-1-1,0 1,0-1,1 1,-1 0,0-1,0 1,0 0,0 0,-36-15,34 14,-34-11,-1 2,-69-8,-80 3,140 12,-123-4,1 8,-266 35,57 6,299-34,-84 20,6 0,140-26,7-1,1 0,-1 1,0 0,-17 6,25-6,-1-1,1 0,-1 0,1 1,0-1,0 1,0 0,0 0,0 0,0 0,1 0,-1 0,1 0,-1 0,1 1,0-1,0 0,0 1,0-1,0 1,0 0,1-1,-1 4,1 1,0-1,0 1,0 0,1 0,0 0,1 0,0-1,0 1,0-1,0 1,1-1,0 0,1 0,-1 0,1 0,0-1,7 8,10 9,0-2,43 32,-40-33,36 26,3-3,1-3,2-2,2-4,90 33,-53-31,1-4,217 32,-294-59,0-2,1 0,-1-2,0-1,35-6,-50 4,0 0,0-1,-1 0,0-1,0-1,0 0,0 0,-1-1,0-1,-1 0,1-1,16-17,-12 8,-1 0,-1 0,-1-2,13-25,-22 38,0 0,1 0,0 1,0-1,0 1,1 0,0 1,0-1,8-5,-10 9,-1 0,0 0,0 1,1-1,-1 1,1 0,0 0,-1 0,1 0,0 1,-1 0,1-1,0 1,-1 1,1-1,0 0,-1 1,1 0,0 0,-1 0,1 0,4 3,3 2,-1 0,1 2,-1-1,-1 1,1 1,-1-1,15 21,2 0,-22-25,1 0,-1-1,1 1,-1-1,1 0,0-1,1 1,-1-1,0 0,1-1,-1 1,1-1,-1 0,1 0,-1-1,1 1,7-2,3 0,0 0,0-2,0 0,28-9,-36 8,0 0,0 0,0-1,-1 0,1 0,-1-1,6-7,17-12,-23 21,0-1,0-1,0 0,-1 0,0 0,-1 0,1-1,-1 0,0 0,-1-1,0 1,6-15,-6 3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5:19.588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1,'12'0,"0"0,0 1,0 0,0 1,20 6,-25-5,-1-1,0 1,1 1,-1-1,-1 1,1 0,-1 0,1 1,-1 0,0 0,5 7,14 12,-20-21,-1-1,1 1,-1 0,0 1,0-1,-1 0,1 1,-1 0,1-1,-1 1,2 6,1 4,-3-10,0 1,0 0,0 0,-1 0,1 0,-1 0,-1 0,1 9,-1-13,-1-1,0 0,1 0,-1 1,0-1,1 0,-1 0,0 0,0 0,1 0,-1 0,0 0,1 0,-1 0,0 0,0 0,1 0,-1 0,0 0,1-1,-1 1,-1-1,-17-6,19 7,-48-29,43 24,-1 1,0 0,-1 0,1 0,0 1,-1 0,0 0,0 1,-11-3,18 5,-1 0,1 0,0 0,0 0,0 0,-1 0,1 0,0 0,0 0,0-1,0 1,-1 1,1-1,0 0,0 0,0 0,-1 0,1 0,0 0,0 0,0 0,-1 0,1 0,0 0,0 0,0 1,0-1,-1 0,1 0,0 0,0 0,0 0,0 1,0-1,0 0,0 0,-1 0,1 0,0 1,0-1,0 0,0 0,0 0,0 1,0-1,0 0,0 0,0 1,6 11,14 11,5 3,37 51,-46-53,20 43,3 7,-11-24,-24-39,1-1,0 0,1 0,1 0,-1-1,1 0,1-1,0 1,12 9,99 67,-110-78,-4-3,-1-1,1 1,0-1,0 0,10 4,-14-7,0 0,0 0,0 1,0-1,0 0,0 0,0 0,0 0,0 0,1 0,-1 0,0-1,0 1,0 0,0-1,0 1,0 0,0-1,0 0,0 1,-1-1,1 1,0-1,0 0,0 1,-1-1,1 0,0 0,-1 0,1 0,-1 0,1 0,-1 0,1 0,-1 0,1 0,-1-1,4-13,-1 0,-1 0,0 0,-1 0,0-1,-2 1,-2-20,1-9,0-2,1 21,0 0,5-42,-4 66,0-1,0 1,1-1,-1 1,0-1,1 1,-1-1,1 1,0-1,0 1,-1 0,1-1,0 1,0 0,0 0,2-2,-2 3,0-1,0 1,0-1,-1 1,1 0,0 0,0 0,0-1,0 1,0 0,0 0,0 0,0 0,-1 0,1 1,0-1,0 0,0 0,0 1,1-1,2 2,-1 0,0 1,1-1,-1 0,0 1,0 0,0-1,-1 1,1 0,4 7,-3-1,1 0,-1 0,0 0,-1 0,0 0,-1 1,3 18,-3 2,-2 37,1 11,-1-76,0 1,1-1,-1 0,0 0,1 1,0-1,0 0,-1 0,1 0,0 0,1 0,-1 0,0 0,1 0,-1 0,1-1,-1 1,4 2,-1-1,-1-2,0 1,1 0,0-1,-1 0,1 0,0 0,-1 0,1 0,6 0,4-1,-1-1,1 0,0-1,-1 0,20-6,-6 1,1 2,0 0,43 0,91 7,-58 0,154-2,-235 0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5:22.667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58,'9'-6,"-1"1,1 0,0 0,0 1,1 0,-1 0,1 1,16-3,-26 6,42-6,0 1,0 2,0 1,46 6,-16-2,-99 1,24 3,15 5,-2-6,1 1,0-2,-1 0,1 0,1-1,-1 0,0-1,22 2,99-5,-68-1,71 4,114-5,-169-10,-56 8,48-3,-56 7,224 3,-86 24,-135-23,66 8,105 1,34 1,6 0,-182-14,85 1,146-20,-257 17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5:23.801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0 178,'0'-5,"4"-1,2-4,4 0,1-3,2 1,-1-2,2 1,-1-1,1 2,-2-2,-2-3,-4-2,-2 1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5:24.302"/>
    </inkml:context>
    <inkml:brush xml:id="br0">
      <inkml:brushProperty name="width" value="0.5" units="cm"/>
      <inkml:brushProperty name="height" value="1" units="cm"/>
      <inkml:brushProperty name="color" value="#969696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23.678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26,'116'-1,"129"3,-170 10,-48-7,34 2,52 7,-73-8,55 1,412-8,-482 0,1-2,-1-1,48-14,13-3,-40 13,-13 1,0 1,0 2,1 1,-1 2,59 5,-12 7,88 16,-127-21,0-1,0-2,80-6,-35 1,472 2,-545-1,1 0,-1-1,20-6,0 0,-15 5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27.439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0,'1701'0,"-1664"3,0 0,69 17,-67-11,-1-2,58 3,260-9,-153-3,-182 1,-1-1,36-8,-35 6,1 0,23-1,108 6,-131-1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30.442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1 157,'6'-4,"0"0,1 1,-1-1,1 1,0 1,0-1,0 1,0 0,9-1,7-2,53-19,-47 13,1 2,0 1,51-7,154 12,-152 5,108-12,-129 3,80-11,152 1,-127 16,142 4,-285 0,0 1,0 2,0 0,30 13,-30-10,1-1,0-1,45 6,115-12,-2-1,-20 28,-46-5,-63-14,-26-3,0-2,53 1,-72-5,1-1,0 0,0-1,-1 0,1 0,-1-1,0 0,0-1,0 0,0-1,-1 1,11-9,-9 6,1-1,0 2,0 0,0 0,1 1,0 0,0 1,0 1,0 0,1 0,0 1,-1 1,1 0,15 1,-6 1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33.039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25,'1'-1,"-1"0,1 0,-1 0,1 0,-1-1,1 1,0 0,0 1,-1-1,1 0,0 0,0 0,0 0,0 0,0 1,0-1,0 1,0-1,0 0,0 1,1 0,-1-1,0 1,0 0,0-1,1 1,1 0,39-5,-37 5,28 0,1 2,0 0,-1 3,52 13,9 1,-38-13,0-3,87-5,-33 0,771 2,-720 13,-1 0,1120-14,-1258 1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35.927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53,'0'-1,"0"1,1-1,-1 0,0 0,1 0,-1 0,1 0,-1 0,1 1,-1-1,1 0,0 1,-1-1,1 0,0 1,-1-1,1 0,0 1,0-1,0 1,0 0,-1-1,1 1,0 0,0-1,0 1,2 0,29-5,-28 4,333-3,-187 6,1846-2,-1946-2,50-9,47-3,-69 13,140 4,-196 0,-1 1,42 14,7 1,-46-14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38.625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84,'29'-2,"53"-9,6 0,114 6,44-3,-7-4,-112 7,-7-7,-69 5,51 1,-69 6,4-1,1 2,-1 2,58 11,73 16,-101-24,117-5,-88-3,-66 0,-1-1,0-1,0-2,0-1,30-11,-32 12,1 2,-1 0,1 2,-1 1,46 5,-3-2,356-2,-380 5,-29 0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11-27T09:26:42.605"/>
    </inkml:context>
    <inkml:brush xml:id="br0">
      <inkml:brushProperty name="width" value="0.3" units="cm"/>
      <inkml:brushProperty name="height" value="0.6" units="cm"/>
      <inkml:brushProperty name="color" value="#FF40FF"/>
      <inkml:brushProperty name="tip" value="rectangle"/>
      <inkml:brushProperty name="rasterOp" value="maskPen"/>
      <inkml:brushProperty name="ignorePressure" value="1"/>
    </inkml:brush>
  </inkml:definitions>
  <inkml:trace contextRef="#ctx0" brushRef="#br0">18 1,'15'12,"0"0,1-2,0 1,1-2,23 10,-20-10,-1 0,0 2,31 23,-45-29,-1-1,0 1,0 0,-1 1,0-1,0 0,0 1,0 0,-1 0,2 9,0-2,-1 1,0 0,1 22,-4-31,0 0,-1 0,0 0,0 0,0 0,0 0,-1 0,1 0,-1 0,-1 0,1-1,-1 1,-3 3,-5 8,-2-2,-17 18,19-21,0 0,1 0,-14 21,12-9,1 0,-9 30,11-27,-20 39,12-30,-24 75,24-61,16-45,-1 0,1 1,0-1,1 0,-1 0,1 1,0-1,0 0,0 0,0 1,1-1,0 0,-1 0,2 0,-1 0,0 0,1 0,0 0,0 0,0 0,5 6,4 2,0 0,1 0,0-2,20 15,6 6,-33-27,7 6,-1 0,-1 0,0 1,14 18,-22-25,0 1,1-1,-1 0,-1 1,1-1,-1 1,1-1,-1 1,-1 0,1-1,-1 1,0 0,0 0,0-1,0 1,-1 0,0 0,-2 6,0-1,-1 0,0-1,-1 1,0-1,0 0,-1 0,-11 14,-4 0,-31 25,33-32,1 1,1 1,-17 22,33-39,0 1,0-1,0 1,0-1,0 1,0 0,1-1,-1 1,0 0,1-1,0 1,-1 0,1 0,0 0,0-1,0 1,0 0,0 0,0 0,1 0,-1-1,0 1,1 0,0 0,-1-1,1 1,0 0,0-1,0 1,0-1,0 1,0-1,3 3,4 3,1 0,0-1,0 0,18 10,8 4,8 9,-16-11,33 27,-54-40,-1 0,0 1,1-1,-2 1,1 0,-1 0,0 1,0-1,0 1,-1 0,3 8,-5-10,0-1,-1 1,1-1,-1 1,0 0,0-1,-1 1,1-1,-1 1,0-1,0 1,0-1,-1 1,0-1,-2 5,-4 5,-1 0,-21 25,2-3,-7 8,27-34,-1 0,1 1,1 0,0 0,-7 15,3-2,2 2,0-1,1 1,2 1,1-1,1 1,-1 38,4-53,2 0,-1 0,1 0,1-1,0 1,5 12,-4-17,0 1,1-1,0 0,0 0,0-1,1 1,0-1,1 0,10 10,-12-12,0 1,0-1,0 1,-1 0,0 1,0-1,0 0,-1 1,1 0,-1-1,-1 1,1 0,-1 0,1 11,0 8,-2 1,-3 32,1-9,1-38,1 0,-1 0,-1 0,0 0,0-1,-1 1,-1-1,0 1,0-1,-1 0,0-1,0 1,-1-1,-1 0,0 0,0-1,-13 12,17-18,0 0,1 1,-1-1,1 0,0 1,0 0,0-1,0 1,0 0,1 0,-1 0,-1 6,3-9,0 1,0 0,0-1,0 1,0 0,0 0,0-1,0 1,0 0,0 0,1-1,-1 1,0 0,1-1,-1 1,0 0,1-1,-1 1,1-1,-1 1,1-1,0 2,1-1,0 0,0 0,0 0,0 0,0 0,0 0,0 0,1-1,-1 1,4 0,151 22,-134-21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29F390-F540-8EA6-D0CB-66C651502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FF1E582-ECA0-F99C-CE2D-43EE6862B8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7566AD-79CF-8CD7-6C69-FAEFE512F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0D98DE-E9D8-01B3-9FF2-BB9AC16F8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9A2B95-3346-50E6-29E9-B483BB98D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62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317C2-6803-DCC2-EC5A-7C584032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C25B6C-451A-8CB6-ABCE-AAFCAC1BF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BBB2D40-5A5E-51C0-5686-EF097A009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7FEAFB-C2E7-1AC0-6CFA-F72922403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DF6F94-2CCF-8616-349B-372BA81E9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901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9D46BC-D127-F0A4-07AC-9584B058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BDDCD1-3FBF-FE8A-257F-71714AB4F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B3A823-9ED4-9226-5CEE-1B96253FD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E11492-AC17-5DDF-E847-C0CD4B161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8EFF0F-4BC5-7A62-F91C-F6D9D0C3E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270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5C796C-BD59-F7AC-9253-615A15D4E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6B0001-11F1-CAF6-CD91-E0F91DB38C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FF7258C-1381-3EED-3EF6-F3221D3B26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F1773FA-2BD3-74B0-7CB4-488287A77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F51A0BB-1308-685F-B3D1-DC5B68AA0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EE01EB-6DB5-A289-E866-2370B43B5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961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BD2D0-3BF8-E353-7378-67F9C83DB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B957EB-342B-C469-B430-D4AC0F511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89270EF-257E-C4FD-C7A7-CB49B2B489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AB55814-0F5C-26C8-936D-854E67913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5223F9D-E364-F479-ADAD-741F57AFED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7100802-3C87-F4A7-683A-1918D0F68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F9EDD34-3D39-33C1-19F7-DD1CA6223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B85A02F-EA06-A06A-F39F-737401709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117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8769C1-6F9C-A33C-478E-9E1D49969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F4F80DF-58E7-B197-FDD0-5E45E4C95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6AA07D1-5776-4A12-7E98-47F3957C0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8F89CA3-5606-9F8E-FF9A-F5ECEAFBA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75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E7C9B5C-2B41-4428-B946-ED6CEAA97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55444E-AB82-9BEE-067B-3DC989D7D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1BC94A3-C38B-5A8E-8B95-B99E56498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1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2C41E1-B47F-FEDF-E73F-E4EC1E2FF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A593C3-8C1D-6B20-D163-1A50D32A8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29A18BB-9F11-98C6-52A0-E99EB6A5A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765FA52-7E7F-E9F4-5214-61D89F346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D73982B-9DA5-4C0B-E093-E539235A0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4B807F-E057-DA69-423B-F42518237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65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D9E643-0E40-DB3E-151E-A9306C82E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271EC31-6A26-5B88-4966-A30E5FA1FE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4A70E5-CC22-D65F-37F3-5C45F564A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C50FFF-3CEB-259E-7B64-B3F0E96D8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10E3A48-23FC-86FC-3303-09B1BCE75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65E4D04-357F-5C95-E94B-8382044D2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458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8D8F78-197B-6EB3-1E0B-2AE20B363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F6B8832-83A8-3FF6-0332-90B05AD93F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78860E-0580-8353-16B3-2C78149BA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A9216B-9625-042C-0877-6DD4AC463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0028D1C-AD6F-5836-CC34-DF46F55FA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27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AF6835A-7A38-DF61-D35C-98A9B5A848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0675BEB-044B-EC7A-61F4-09C702F160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65B6D9-E15D-080D-8704-C17F800EE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65C9D03-B36D-729D-B1AD-9445A336C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2F2B61-6BE8-7FC1-7450-D60A2A722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694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B04EEA-AB8F-54C6-806B-07F439B99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0E4F34B-EB0F-1F6E-3A7F-0D979B004F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F1EAC9-CD0C-F759-6990-16BCBF148E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2110E-816C-486A-96D9-83EEF16537A0}" type="datetimeFigureOut">
              <a:rPr lang="ru-RU" smtClean="0"/>
              <a:t>ср 22.10.25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572B08-9BF9-F3F4-D5F9-2536936EA7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83D521-FD9A-0594-155F-5396A13B62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6F323-DA20-4464-AA16-740A660625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457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6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12" Type="http://schemas.openxmlformats.org/officeDocument/2006/relationships/customXml" Target="../ink/ink8.xml"/><Relationship Id="rId17" Type="http://schemas.openxmlformats.org/officeDocument/2006/relationships/customXml" Target="../ink/ink11.xml"/><Relationship Id="rId2" Type="http://schemas.openxmlformats.org/officeDocument/2006/relationships/image" Target="../media/image3.pn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customXml" Target="../ink/ink7.xml"/><Relationship Id="rId5" Type="http://schemas.openxmlformats.org/officeDocument/2006/relationships/customXml" Target="../ink/ink2.xml"/><Relationship Id="rId15" Type="http://schemas.openxmlformats.org/officeDocument/2006/relationships/customXml" Target="../ink/ink10.xml"/><Relationship Id="rId10" Type="http://schemas.openxmlformats.org/officeDocument/2006/relationships/customXml" Target="../ink/ink6.xml"/><Relationship Id="rId4" Type="http://schemas.openxmlformats.org/officeDocument/2006/relationships/image" Target="../media/image4.png"/><Relationship Id="rId9" Type="http://schemas.openxmlformats.org/officeDocument/2006/relationships/customXml" Target="../ink/ink5.xml"/><Relationship Id="rId14" Type="http://schemas.openxmlformats.org/officeDocument/2006/relationships/customXml" Target="../ink/ink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15.xml"/><Relationship Id="rId13" Type="http://schemas.openxmlformats.org/officeDocument/2006/relationships/customXml" Target="../ink/ink20.xml"/><Relationship Id="rId3" Type="http://schemas.openxmlformats.org/officeDocument/2006/relationships/customXml" Target="../ink/ink12.xml"/><Relationship Id="rId7" Type="http://schemas.openxmlformats.org/officeDocument/2006/relationships/customXml" Target="../ink/ink14.xml"/><Relationship Id="rId12" Type="http://schemas.openxmlformats.org/officeDocument/2006/relationships/customXml" Target="../ink/ink19.xml"/><Relationship Id="rId2" Type="http://schemas.openxmlformats.org/officeDocument/2006/relationships/image" Target="../media/image3.png"/><Relationship Id="rId16" Type="http://schemas.openxmlformats.org/officeDocument/2006/relationships/customXml" Target="../ink/ink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customXml" Target="../ink/ink18.xml"/><Relationship Id="rId5" Type="http://schemas.openxmlformats.org/officeDocument/2006/relationships/customXml" Target="../ink/ink13.xml"/><Relationship Id="rId15" Type="http://schemas.openxmlformats.org/officeDocument/2006/relationships/image" Target="../media/image7.png"/><Relationship Id="rId10" Type="http://schemas.openxmlformats.org/officeDocument/2006/relationships/customXml" Target="../ink/ink17.xml"/><Relationship Id="rId4" Type="http://schemas.openxmlformats.org/officeDocument/2006/relationships/image" Target="../media/image8.png"/><Relationship Id="rId9" Type="http://schemas.openxmlformats.org/officeDocument/2006/relationships/customXml" Target="../ink/ink16.xml"/><Relationship Id="rId14" Type="http://schemas.openxmlformats.org/officeDocument/2006/relationships/customXml" Target="../ink/ink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27.xml"/><Relationship Id="rId13" Type="http://schemas.openxmlformats.org/officeDocument/2006/relationships/customXml" Target="../ink/ink32.xml"/><Relationship Id="rId18" Type="http://schemas.openxmlformats.org/officeDocument/2006/relationships/customXml" Target="../ink/ink35.xml"/><Relationship Id="rId26" Type="http://schemas.openxmlformats.org/officeDocument/2006/relationships/customXml" Target="../ink/ink43.xml"/><Relationship Id="rId3" Type="http://schemas.openxmlformats.org/officeDocument/2006/relationships/image" Target="../media/image8.png"/><Relationship Id="rId21" Type="http://schemas.openxmlformats.org/officeDocument/2006/relationships/customXml" Target="../ink/ink38.xml"/><Relationship Id="rId7" Type="http://schemas.openxmlformats.org/officeDocument/2006/relationships/customXml" Target="../ink/ink26.xml"/><Relationship Id="rId12" Type="http://schemas.openxmlformats.org/officeDocument/2006/relationships/customXml" Target="../ink/ink31.xml"/><Relationship Id="rId17" Type="http://schemas.openxmlformats.org/officeDocument/2006/relationships/customXml" Target="../ink/ink34.xml"/><Relationship Id="rId25" Type="http://schemas.openxmlformats.org/officeDocument/2006/relationships/customXml" Target="../ink/ink42.xml"/><Relationship Id="rId2" Type="http://schemas.openxmlformats.org/officeDocument/2006/relationships/customXml" Target="../ink/ink23.xml"/><Relationship Id="rId16" Type="http://schemas.openxmlformats.org/officeDocument/2006/relationships/image" Target="../media/image3.png"/><Relationship Id="rId20" Type="http://schemas.openxmlformats.org/officeDocument/2006/relationships/customXml" Target="../ink/ink3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5.xml"/><Relationship Id="rId11" Type="http://schemas.openxmlformats.org/officeDocument/2006/relationships/customXml" Target="../ink/ink30.xml"/><Relationship Id="rId24" Type="http://schemas.openxmlformats.org/officeDocument/2006/relationships/customXml" Target="../ink/ink41.xml"/><Relationship Id="rId5" Type="http://schemas.openxmlformats.org/officeDocument/2006/relationships/image" Target="../media/image6.png"/><Relationship Id="rId15" Type="http://schemas.openxmlformats.org/officeDocument/2006/relationships/customXml" Target="../ink/ink33.xml"/><Relationship Id="rId23" Type="http://schemas.openxmlformats.org/officeDocument/2006/relationships/customXml" Target="../ink/ink40.xml"/><Relationship Id="rId10" Type="http://schemas.openxmlformats.org/officeDocument/2006/relationships/customXml" Target="../ink/ink29.xml"/><Relationship Id="rId19" Type="http://schemas.openxmlformats.org/officeDocument/2006/relationships/customXml" Target="../ink/ink36.xml"/><Relationship Id="rId4" Type="http://schemas.openxmlformats.org/officeDocument/2006/relationships/customXml" Target="../ink/ink24.xml"/><Relationship Id="rId9" Type="http://schemas.openxmlformats.org/officeDocument/2006/relationships/customXml" Target="../ink/ink28.xml"/><Relationship Id="rId14" Type="http://schemas.openxmlformats.org/officeDocument/2006/relationships/image" Target="../media/image7.png"/><Relationship Id="rId22" Type="http://schemas.openxmlformats.org/officeDocument/2006/relationships/customXml" Target="../ink/ink39.xml"/><Relationship Id="rId27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48.xml"/><Relationship Id="rId13" Type="http://schemas.openxmlformats.org/officeDocument/2006/relationships/customXml" Target="../ink/ink53.xml"/><Relationship Id="rId18" Type="http://schemas.openxmlformats.org/officeDocument/2006/relationships/customXml" Target="../ink/ink57.xml"/><Relationship Id="rId26" Type="http://schemas.openxmlformats.org/officeDocument/2006/relationships/image" Target="../media/image9.png"/><Relationship Id="rId3" Type="http://schemas.openxmlformats.org/officeDocument/2006/relationships/image" Target="../media/image8.png"/><Relationship Id="rId21" Type="http://schemas.openxmlformats.org/officeDocument/2006/relationships/customXml" Target="../ink/ink60.xml"/><Relationship Id="rId7" Type="http://schemas.openxmlformats.org/officeDocument/2006/relationships/customXml" Target="../ink/ink47.xml"/><Relationship Id="rId12" Type="http://schemas.openxmlformats.org/officeDocument/2006/relationships/customXml" Target="../ink/ink52.xml"/><Relationship Id="rId17" Type="http://schemas.openxmlformats.org/officeDocument/2006/relationships/customXml" Target="../ink/ink56.xml"/><Relationship Id="rId25" Type="http://schemas.openxmlformats.org/officeDocument/2006/relationships/customXml" Target="../ink/ink63.xml"/><Relationship Id="rId2" Type="http://schemas.openxmlformats.org/officeDocument/2006/relationships/customXml" Target="../ink/ink44.xml"/><Relationship Id="rId16" Type="http://schemas.openxmlformats.org/officeDocument/2006/relationships/customXml" Target="../ink/ink55.xml"/><Relationship Id="rId20" Type="http://schemas.openxmlformats.org/officeDocument/2006/relationships/customXml" Target="../ink/ink59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46.xml"/><Relationship Id="rId11" Type="http://schemas.openxmlformats.org/officeDocument/2006/relationships/customXml" Target="../ink/ink51.xml"/><Relationship Id="rId24" Type="http://schemas.openxmlformats.org/officeDocument/2006/relationships/image" Target="../media/image3.png"/><Relationship Id="rId5" Type="http://schemas.openxmlformats.org/officeDocument/2006/relationships/image" Target="../media/image6.png"/><Relationship Id="rId15" Type="http://schemas.openxmlformats.org/officeDocument/2006/relationships/customXml" Target="../ink/ink54.xml"/><Relationship Id="rId23" Type="http://schemas.openxmlformats.org/officeDocument/2006/relationships/customXml" Target="../ink/ink62.xml"/><Relationship Id="rId10" Type="http://schemas.openxmlformats.org/officeDocument/2006/relationships/customXml" Target="../ink/ink50.xml"/><Relationship Id="rId19" Type="http://schemas.openxmlformats.org/officeDocument/2006/relationships/customXml" Target="../ink/ink58.xml"/><Relationship Id="rId4" Type="http://schemas.openxmlformats.org/officeDocument/2006/relationships/customXml" Target="../ink/ink45.xml"/><Relationship Id="rId9" Type="http://schemas.openxmlformats.org/officeDocument/2006/relationships/customXml" Target="../ink/ink49.xml"/><Relationship Id="rId14" Type="http://schemas.openxmlformats.org/officeDocument/2006/relationships/image" Target="../media/image7.png"/><Relationship Id="rId22" Type="http://schemas.openxmlformats.org/officeDocument/2006/relationships/customXml" Target="../ink/ink61.xml"/><Relationship Id="rId27" Type="http://schemas.openxmlformats.org/officeDocument/2006/relationships/customXml" Target="../ink/ink6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69.xml"/><Relationship Id="rId13" Type="http://schemas.openxmlformats.org/officeDocument/2006/relationships/customXml" Target="../ink/ink74.xml"/><Relationship Id="rId18" Type="http://schemas.openxmlformats.org/officeDocument/2006/relationships/customXml" Target="../ink/ink78.xml"/><Relationship Id="rId3" Type="http://schemas.openxmlformats.org/officeDocument/2006/relationships/image" Target="../media/image8.png"/><Relationship Id="rId21" Type="http://schemas.openxmlformats.org/officeDocument/2006/relationships/customXml" Target="../ink/ink81.xml"/><Relationship Id="rId7" Type="http://schemas.openxmlformats.org/officeDocument/2006/relationships/customXml" Target="../ink/ink68.xml"/><Relationship Id="rId12" Type="http://schemas.openxmlformats.org/officeDocument/2006/relationships/customXml" Target="../ink/ink73.xml"/><Relationship Id="rId17" Type="http://schemas.openxmlformats.org/officeDocument/2006/relationships/customXml" Target="../ink/ink77.xml"/><Relationship Id="rId25" Type="http://schemas.openxmlformats.org/officeDocument/2006/relationships/customXml" Target="../ink/ink85.xml"/><Relationship Id="rId2" Type="http://schemas.openxmlformats.org/officeDocument/2006/relationships/customXml" Target="../ink/ink65.xml"/><Relationship Id="rId16" Type="http://schemas.openxmlformats.org/officeDocument/2006/relationships/customXml" Target="../ink/ink76.xml"/><Relationship Id="rId20" Type="http://schemas.openxmlformats.org/officeDocument/2006/relationships/customXml" Target="../ink/ink80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67.xml"/><Relationship Id="rId11" Type="http://schemas.openxmlformats.org/officeDocument/2006/relationships/customXml" Target="../ink/ink72.xml"/><Relationship Id="rId24" Type="http://schemas.openxmlformats.org/officeDocument/2006/relationships/customXml" Target="../ink/ink84.xml"/><Relationship Id="rId5" Type="http://schemas.openxmlformats.org/officeDocument/2006/relationships/image" Target="../media/image6.png"/><Relationship Id="rId15" Type="http://schemas.openxmlformats.org/officeDocument/2006/relationships/customXml" Target="../ink/ink75.xml"/><Relationship Id="rId23" Type="http://schemas.openxmlformats.org/officeDocument/2006/relationships/customXml" Target="../ink/ink83.xml"/><Relationship Id="rId10" Type="http://schemas.openxmlformats.org/officeDocument/2006/relationships/customXml" Target="../ink/ink71.xml"/><Relationship Id="rId19" Type="http://schemas.openxmlformats.org/officeDocument/2006/relationships/customXml" Target="../ink/ink79.xml"/><Relationship Id="rId4" Type="http://schemas.openxmlformats.org/officeDocument/2006/relationships/customXml" Target="../ink/ink66.xml"/><Relationship Id="rId9" Type="http://schemas.openxmlformats.org/officeDocument/2006/relationships/customXml" Target="../ink/ink70.xml"/><Relationship Id="rId14" Type="http://schemas.openxmlformats.org/officeDocument/2006/relationships/image" Target="../media/image7.png"/><Relationship Id="rId22" Type="http://schemas.openxmlformats.org/officeDocument/2006/relationships/customXml" Target="../ink/ink82.xml"/></Relationships>
</file>

<file path=ppt/slides/_rels/slide9.xml.rels><?xml version="1.0" encoding="UTF-8" standalone="yes"?>
<Relationships xmlns="http://schemas.openxmlformats.org/package/2006/relationships"><Relationship Id="rId26" Type="http://schemas.openxmlformats.org/officeDocument/2006/relationships/customXml" Target="../ink/ink98.xml"/><Relationship Id="rId21" Type="http://schemas.openxmlformats.org/officeDocument/2006/relationships/image" Target="../media/image19.png"/><Relationship Id="rId42" Type="http://schemas.openxmlformats.org/officeDocument/2006/relationships/customXml" Target="../ink/ink106.xml"/><Relationship Id="rId47" Type="http://schemas.openxmlformats.org/officeDocument/2006/relationships/image" Target="../media/image32.png"/><Relationship Id="rId63" Type="http://schemas.openxmlformats.org/officeDocument/2006/relationships/image" Target="../media/image40.png"/><Relationship Id="rId68" Type="http://schemas.openxmlformats.org/officeDocument/2006/relationships/customXml" Target="../ink/ink119.xml"/><Relationship Id="rId84" Type="http://schemas.openxmlformats.org/officeDocument/2006/relationships/image" Target="../media/image50.png"/><Relationship Id="rId89" Type="http://schemas.openxmlformats.org/officeDocument/2006/relationships/customXml" Target="../ink/ink130.xml"/><Relationship Id="rId16" Type="http://schemas.openxmlformats.org/officeDocument/2006/relationships/customXml" Target="../ink/ink93.xml"/><Relationship Id="rId11" Type="http://schemas.openxmlformats.org/officeDocument/2006/relationships/image" Target="../media/image14.png"/><Relationship Id="rId32" Type="http://schemas.openxmlformats.org/officeDocument/2006/relationships/customXml" Target="../ink/ink101.xml"/><Relationship Id="rId37" Type="http://schemas.openxmlformats.org/officeDocument/2006/relationships/image" Target="../media/image27.png"/><Relationship Id="rId53" Type="http://schemas.openxmlformats.org/officeDocument/2006/relationships/image" Target="../media/image35.png"/><Relationship Id="rId58" Type="http://schemas.openxmlformats.org/officeDocument/2006/relationships/customXml" Target="../ink/ink114.xml"/><Relationship Id="rId74" Type="http://schemas.openxmlformats.org/officeDocument/2006/relationships/customXml" Target="../ink/ink122.xml"/><Relationship Id="rId79" Type="http://schemas.openxmlformats.org/officeDocument/2006/relationships/customXml" Target="../ink/ink125.xml"/><Relationship Id="rId102" Type="http://schemas.openxmlformats.org/officeDocument/2006/relationships/image" Target="../media/image59.png"/><Relationship Id="rId5" Type="http://schemas.openxmlformats.org/officeDocument/2006/relationships/image" Target="../media/image11.png"/><Relationship Id="rId90" Type="http://schemas.openxmlformats.org/officeDocument/2006/relationships/image" Target="../media/image53.png"/><Relationship Id="rId95" Type="http://schemas.openxmlformats.org/officeDocument/2006/relationships/customXml" Target="../ink/ink133.xml"/><Relationship Id="rId22" Type="http://schemas.openxmlformats.org/officeDocument/2006/relationships/customXml" Target="../ink/ink96.xml"/><Relationship Id="rId27" Type="http://schemas.openxmlformats.org/officeDocument/2006/relationships/image" Target="../media/image22.png"/><Relationship Id="rId43" Type="http://schemas.openxmlformats.org/officeDocument/2006/relationships/image" Target="../media/image30.png"/><Relationship Id="rId48" Type="http://schemas.openxmlformats.org/officeDocument/2006/relationships/customXml" Target="../ink/ink109.xml"/><Relationship Id="rId64" Type="http://schemas.openxmlformats.org/officeDocument/2006/relationships/customXml" Target="../ink/ink117.xml"/><Relationship Id="rId69" Type="http://schemas.openxmlformats.org/officeDocument/2006/relationships/image" Target="../media/image43.png"/><Relationship Id="rId80" Type="http://schemas.openxmlformats.org/officeDocument/2006/relationships/image" Target="../media/image48.png"/><Relationship Id="rId85" Type="http://schemas.openxmlformats.org/officeDocument/2006/relationships/customXml" Target="../ink/ink128.xml"/><Relationship Id="rId12" Type="http://schemas.openxmlformats.org/officeDocument/2006/relationships/customXml" Target="../ink/ink91.xml"/><Relationship Id="rId17" Type="http://schemas.openxmlformats.org/officeDocument/2006/relationships/image" Target="../media/image17.png"/><Relationship Id="rId33" Type="http://schemas.openxmlformats.org/officeDocument/2006/relationships/image" Target="../media/image25.png"/><Relationship Id="rId38" Type="http://schemas.openxmlformats.org/officeDocument/2006/relationships/customXml" Target="../ink/ink104.xml"/><Relationship Id="rId59" Type="http://schemas.openxmlformats.org/officeDocument/2006/relationships/image" Target="../media/image38.png"/><Relationship Id="rId103" Type="http://schemas.openxmlformats.org/officeDocument/2006/relationships/customXml" Target="../ink/ink137.xml"/><Relationship Id="rId20" Type="http://schemas.openxmlformats.org/officeDocument/2006/relationships/customXml" Target="../ink/ink95.xml"/><Relationship Id="rId41" Type="http://schemas.openxmlformats.org/officeDocument/2006/relationships/image" Target="../media/image29.png"/><Relationship Id="rId54" Type="http://schemas.openxmlformats.org/officeDocument/2006/relationships/customXml" Target="../ink/ink112.xml"/><Relationship Id="rId62" Type="http://schemas.openxmlformats.org/officeDocument/2006/relationships/customXml" Target="../ink/ink116.xml"/><Relationship Id="rId70" Type="http://schemas.openxmlformats.org/officeDocument/2006/relationships/customXml" Target="../ink/ink120.xml"/><Relationship Id="rId75" Type="http://schemas.openxmlformats.org/officeDocument/2006/relationships/customXml" Target="../ink/ink123.xml"/><Relationship Id="rId83" Type="http://schemas.openxmlformats.org/officeDocument/2006/relationships/customXml" Target="../ink/ink127.xml"/><Relationship Id="rId88" Type="http://schemas.openxmlformats.org/officeDocument/2006/relationships/image" Target="../media/image52.png"/><Relationship Id="rId91" Type="http://schemas.openxmlformats.org/officeDocument/2006/relationships/customXml" Target="../ink/ink131.xml"/><Relationship Id="rId96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88.xml"/><Relationship Id="rId15" Type="http://schemas.openxmlformats.org/officeDocument/2006/relationships/image" Target="../media/image16.png"/><Relationship Id="rId23" Type="http://schemas.openxmlformats.org/officeDocument/2006/relationships/image" Target="../media/image20.png"/><Relationship Id="rId28" Type="http://schemas.openxmlformats.org/officeDocument/2006/relationships/customXml" Target="../ink/ink99.xml"/><Relationship Id="rId36" Type="http://schemas.openxmlformats.org/officeDocument/2006/relationships/customXml" Target="../ink/ink103.xml"/><Relationship Id="rId49" Type="http://schemas.openxmlformats.org/officeDocument/2006/relationships/image" Target="../media/image33.png"/><Relationship Id="rId57" Type="http://schemas.openxmlformats.org/officeDocument/2006/relationships/image" Target="../media/image37.png"/><Relationship Id="rId10" Type="http://schemas.openxmlformats.org/officeDocument/2006/relationships/customXml" Target="../ink/ink90.xml"/><Relationship Id="rId31" Type="http://schemas.openxmlformats.org/officeDocument/2006/relationships/image" Target="../media/image24.png"/><Relationship Id="rId44" Type="http://schemas.openxmlformats.org/officeDocument/2006/relationships/customXml" Target="../ink/ink107.xml"/><Relationship Id="rId52" Type="http://schemas.openxmlformats.org/officeDocument/2006/relationships/customXml" Target="../ink/ink111.xml"/><Relationship Id="rId60" Type="http://schemas.openxmlformats.org/officeDocument/2006/relationships/customXml" Target="../ink/ink115.xml"/><Relationship Id="rId65" Type="http://schemas.openxmlformats.org/officeDocument/2006/relationships/image" Target="../media/image41.png"/><Relationship Id="rId73" Type="http://schemas.openxmlformats.org/officeDocument/2006/relationships/image" Target="../media/image45.png"/><Relationship Id="rId78" Type="http://schemas.openxmlformats.org/officeDocument/2006/relationships/image" Target="../media/image47.png"/><Relationship Id="rId81" Type="http://schemas.openxmlformats.org/officeDocument/2006/relationships/customXml" Target="../ink/ink126.xml"/><Relationship Id="rId86" Type="http://schemas.openxmlformats.org/officeDocument/2006/relationships/image" Target="../media/image51.png"/><Relationship Id="rId94" Type="http://schemas.openxmlformats.org/officeDocument/2006/relationships/image" Target="../media/image55.png"/><Relationship Id="rId99" Type="http://schemas.openxmlformats.org/officeDocument/2006/relationships/customXml" Target="../ink/ink135.xml"/><Relationship Id="rId101" Type="http://schemas.openxmlformats.org/officeDocument/2006/relationships/customXml" Target="../ink/ink136.xml"/><Relationship Id="rId4" Type="http://schemas.openxmlformats.org/officeDocument/2006/relationships/customXml" Target="../ink/ink87.xml"/><Relationship Id="rId9" Type="http://schemas.openxmlformats.org/officeDocument/2006/relationships/image" Target="../media/image13.png"/><Relationship Id="rId13" Type="http://schemas.openxmlformats.org/officeDocument/2006/relationships/image" Target="../media/image15.png"/><Relationship Id="rId18" Type="http://schemas.openxmlformats.org/officeDocument/2006/relationships/customXml" Target="../ink/ink94.xml"/><Relationship Id="rId39" Type="http://schemas.openxmlformats.org/officeDocument/2006/relationships/image" Target="../media/image28.png"/><Relationship Id="rId34" Type="http://schemas.openxmlformats.org/officeDocument/2006/relationships/customXml" Target="../ink/ink102.xml"/><Relationship Id="rId50" Type="http://schemas.openxmlformats.org/officeDocument/2006/relationships/customXml" Target="../ink/ink110.xml"/><Relationship Id="rId55" Type="http://schemas.openxmlformats.org/officeDocument/2006/relationships/image" Target="../media/image36.png"/><Relationship Id="rId76" Type="http://schemas.openxmlformats.org/officeDocument/2006/relationships/image" Target="../media/image46.png"/><Relationship Id="rId97" Type="http://schemas.openxmlformats.org/officeDocument/2006/relationships/customXml" Target="../ink/ink134.xml"/><Relationship Id="rId104" Type="http://schemas.openxmlformats.org/officeDocument/2006/relationships/image" Target="../media/image60.png"/><Relationship Id="rId7" Type="http://schemas.openxmlformats.org/officeDocument/2006/relationships/image" Target="../media/image12.png"/><Relationship Id="rId71" Type="http://schemas.openxmlformats.org/officeDocument/2006/relationships/image" Target="../media/image44.png"/><Relationship Id="rId92" Type="http://schemas.openxmlformats.org/officeDocument/2006/relationships/image" Target="../media/image54.png"/><Relationship Id="rId2" Type="http://schemas.openxmlformats.org/officeDocument/2006/relationships/customXml" Target="../ink/ink86.xml"/><Relationship Id="rId29" Type="http://schemas.openxmlformats.org/officeDocument/2006/relationships/image" Target="../media/image23.png"/><Relationship Id="rId24" Type="http://schemas.openxmlformats.org/officeDocument/2006/relationships/customXml" Target="../ink/ink97.xml"/><Relationship Id="rId40" Type="http://schemas.openxmlformats.org/officeDocument/2006/relationships/customXml" Target="../ink/ink105.xml"/><Relationship Id="rId45" Type="http://schemas.openxmlformats.org/officeDocument/2006/relationships/image" Target="../media/image31.png"/><Relationship Id="rId66" Type="http://schemas.openxmlformats.org/officeDocument/2006/relationships/customXml" Target="../ink/ink118.xml"/><Relationship Id="rId87" Type="http://schemas.openxmlformats.org/officeDocument/2006/relationships/customXml" Target="../ink/ink129.xml"/><Relationship Id="rId61" Type="http://schemas.openxmlformats.org/officeDocument/2006/relationships/image" Target="../media/image39.png"/><Relationship Id="rId82" Type="http://schemas.openxmlformats.org/officeDocument/2006/relationships/image" Target="../media/image49.png"/><Relationship Id="rId19" Type="http://schemas.openxmlformats.org/officeDocument/2006/relationships/image" Target="../media/image18.png"/><Relationship Id="rId14" Type="http://schemas.openxmlformats.org/officeDocument/2006/relationships/customXml" Target="../ink/ink92.xml"/><Relationship Id="rId30" Type="http://schemas.openxmlformats.org/officeDocument/2006/relationships/customXml" Target="../ink/ink100.xml"/><Relationship Id="rId35" Type="http://schemas.openxmlformats.org/officeDocument/2006/relationships/image" Target="../media/image26.png"/><Relationship Id="rId56" Type="http://schemas.openxmlformats.org/officeDocument/2006/relationships/customXml" Target="../ink/ink113.xml"/><Relationship Id="rId77" Type="http://schemas.openxmlformats.org/officeDocument/2006/relationships/customXml" Target="../ink/ink124.xml"/><Relationship Id="rId100" Type="http://schemas.openxmlformats.org/officeDocument/2006/relationships/image" Target="../media/image58.png"/><Relationship Id="rId105" Type="http://schemas.openxmlformats.org/officeDocument/2006/relationships/customXml" Target="../ink/ink138.xml"/><Relationship Id="rId8" Type="http://schemas.openxmlformats.org/officeDocument/2006/relationships/customXml" Target="../ink/ink89.xml"/><Relationship Id="rId51" Type="http://schemas.openxmlformats.org/officeDocument/2006/relationships/image" Target="../media/image34.png"/><Relationship Id="rId72" Type="http://schemas.openxmlformats.org/officeDocument/2006/relationships/customXml" Target="../ink/ink121.xml"/><Relationship Id="rId93" Type="http://schemas.openxmlformats.org/officeDocument/2006/relationships/customXml" Target="../ink/ink132.xml"/><Relationship Id="rId98" Type="http://schemas.openxmlformats.org/officeDocument/2006/relationships/image" Target="../media/image57.png"/><Relationship Id="rId3" Type="http://schemas.openxmlformats.org/officeDocument/2006/relationships/image" Target="../media/image10.png"/><Relationship Id="rId25" Type="http://schemas.openxmlformats.org/officeDocument/2006/relationships/image" Target="../media/image21.png"/><Relationship Id="rId46" Type="http://schemas.openxmlformats.org/officeDocument/2006/relationships/customXml" Target="../ink/ink108.xml"/><Relationship Id="rId67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2.xml"/><Relationship Id="rId13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3.png"/><Relationship Id="rId12" Type="http://schemas.openxmlformats.org/officeDocument/2006/relationships/customXml" Target="../ink/ink144.xml"/><Relationship Id="rId2" Type="http://schemas.openxmlformats.org/officeDocument/2006/relationships/customXml" Target="../ink/ink139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41.xml"/><Relationship Id="rId11" Type="http://schemas.openxmlformats.org/officeDocument/2006/relationships/image" Target="../media/image65.png"/><Relationship Id="rId5" Type="http://schemas.openxmlformats.org/officeDocument/2006/relationships/image" Target="../media/image62.png"/><Relationship Id="rId15" Type="http://schemas.openxmlformats.org/officeDocument/2006/relationships/image" Target="../media/image67.png"/><Relationship Id="rId10" Type="http://schemas.openxmlformats.org/officeDocument/2006/relationships/customXml" Target="../ink/ink143.xml"/><Relationship Id="rId4" Type="http://schemas.openxmlformats.org/officeDocument/2006/relationships/customXml" Target="../ink/ink140.xml"/><Relationship Id="rId9" Type="http://schemas.openxmlformats.org/officeDocument/2006/relationships/image" Target="../media/image64.png"/><Relationship Id="rId14" Type="http://schemas.openxmlformats.org/officeDocument/2006/relationships/customXml" Target="../ink/ink14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0A025D-1283-9DDF-FF81-D275DE1546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Плоские и объемные формы деталей и изделий. Развертка. Чертеж развертки. Рицовка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CE7AD13-FDCB-2A55-08CB-FEFB270210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Учитель начальных классов: </a:t>
            </a:r>
            <a:r>
              <a:rPr lang="ru-RU" dirty="0" err="1"/>
              <a:t>Нечта</a:t>
            </a:r>
            <a:r>
              <a:rPr lang="ru-RU" dirty="0"/>
              <a:t> О.</a:t>
            </a:r>
            <a:r>
              <a:rPr lang="ru-RU"/>
              <a:t>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279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6BE0A6-8440-87BF-0D06-461A3AC29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0E4A4F-EF22-2F09-0C3A-85770CD59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7C21193D-AA18-027C-EEF7-4212FA407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10972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373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B914375-39E5-8F61-156C-839A81B304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 rot="5400000">
            <a:off x="-3130566" y="4931654"/>
            <a:ext cx="9540778" cy="50874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D408B89-0034-F07B-5EF1-4E75D410DA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>
            <a:off x="1725809" y="6234545"/>
            <a:ext cx="9540778" cy="50874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DBE29DC-BDBB-2575-D5BD-00F9A7A804AC}"/>
              </a:ext>
            </a:extLst>
          </p:cNvPr>
          <p:cNvSpPr/>
          <p:nvPr/>
        </p:nvSpPr>
        <p:spPr>
          <a:xfrm>
            <a:off x="1894194" y="563418"/>
            <a:ext cx="8912354" cy="56711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ABCB3E6-CA10-4AB1-2E7C-41D1EB04091B}"/>
              </a:ext>
            </a:extLst>
          </p:cNvPr>
          <p:cNvSpPr txBox="1"/>
          <p:nvPr/>
        </p:nvSpPr>
        <p:spPr>
          <a:xfrm>
            <a:off x="4091709" y="2724926"/>
            <a:ext cx="40085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Изнаночная сторона картона</a:t>
            </a:r>
          </a:p>
        </p:txBody>
      </p:sp>
    </p:spTree>
    <p:extLst>
      <p:ext uri="{BB962C8B-B14F-4D97-AF65-F5344CB8AC3E}">
        <p14:creationId xmlns:p14="http://schemas.microsoft.com/office/powerpoint/2010/main" val="174004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D408B89-0034-F07B-5EF1-4E75D410DA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>
            <a:off x="1725809" y="6234545"/>
            <a:ext cx="9540778" cy="508742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DBE29DC-BDBB-2575-D5BD-00F9A7A804AC}"/>
              </a:ext>
            </a:extLst>
          </p:cNvPr>
          <p:cNvSpPr/>
          <p:nvPr/>
        </p:nvSpPr>
        <p:spPr>
          <a:xfrm>
            <a:off x="1894194" y="563418"/>
            <a:ext cx="8912354" cy="56711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CB08DE6-0BD8-0EF2-CBC0-8D13BCE4CE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>
            <a:off x="1725809" y="725054"/>
            <a:ext cx="9540778" cy="5087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14:cNvPr>
              <p14:cNvContentPartPr/>
              <p14:nvPr/>
            </p14:nvContentPartPr>
            <p14:xfrm>
              <a:off x="2979360" y="753960"/>
              <a:ext cx="360" cy="828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72880" y="747840"/>
                <a:ext cx="12600" cy="2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14:cNvPr>
              <p14:cNvContentPartPr/>
              <p14:nvPr/>
            </p14:nvContentPartPr>
            <p14:xfrm>
              <a:off x="3725640" y="594120"/>
              <a:ext cx="360" cy="3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9000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14:cNvPr>
              <p14:cNvContentPartPr/>
              <p14:nvPr/>
            </p14:nvContentPartPr>
            <p14:xfrm>
              <a:off x="5546880" y="586560"/>
              <a:ext cx="360" cy="36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1124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14:cNvPr>
              <p14:cNvContentPartPr/>
              <p14:nvPr/>
            </p14:nvContentPartPr>
            <p14:xfrm>
              <a:off x="7368120" y="586560"/>
              <a:ext cx="360" cy="36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3248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14:cNvPr>
              <p14:cNvContentPartPr/>
              <p14:nvPr/>
            </p14:nvContentPartPr>
            <p14:xfrm>
              <a:off x="9196920" y="586560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16128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14:cNvPr>
              <p14:cNvContentPartPr/>
              <p14:nvPr/>
            </p14:nvContentPartPr>
            <p14:xfrm>
              <a:off x="9486360" y="59412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5072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14:cNvPr>
              <p14:cNvContentPartPr/>
              <p14:nvPr/>
            </p14:nvContentPartPr>
            <p14:xfrm>
              <a:off x="3725640" y="6225240"/>
              <a:ext cx="360" cy="36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9000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14:cNvPr>
              <p14:cNvContentPartPr/>
              <p14:nvPr/>
            </p14:nvContentPartPr>
            <p14:xfrm>
              <a:off x="5532120" y="6232800"/>
              <a:ext cx="360" cy="36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4961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14:cNvPr>
              <p14:cNvContentPartPr/>
              <p14:nvPr/>
            </p14:nvContentPartPr>
            <p14:xfrm>
              <a:off x="7360920" y="6232800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3249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14:cNvPr>
              <p14:cNvContentPartPr/>
              <p14:nvPr/>
            </p14:nvContentPartPr>
            <p14:xfrm>
              <a:off x="9172800" y="6225240"/>
              <a:ext cx="1800" cy="36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9136800" y="6189240"/>
                <a:ext cx="7344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14:cNvPr>
              <p14:cNvContentPartPr/>
              <p14:nvPr/>
            </p14:nvContentPartPr>
            <p14:xfrm>
              <a:off x="9494280" y="6225240"/>
              <a:ext cx="360" cy="360"/>
            </p14:xfrm>
          </p:contentPart>
        </mc:Choice>
        <mc:Fallback xmlns=""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458280" y="6189240"/>
                <a:ext cx="72000" cy="72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40459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DBE29DC-BDBB-2575-D5BD-00F9A7A804AC}"/>
              </a:ext>
            </a:extLst>
          </p:cNvPr>
          <p:cNvSpPr/>
          <p:nvPr/>
        </p:nvSpPr>
        <p:spPr>
          <a:xfrm>
            <a:off x="1894194" y="563418"/>
            <a:ext cx="8912354" cy="56711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D408B89-0034-F07B-5EF1-4E75D410DA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 rot="5400000">
            <a:off x="-1347262" y="3856675"/>
            <a:ext cx="9540778" cy="5087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14:cNvPr>
              <p14:cNvContentPartPr/>
              <p14:nvPr/>
            </p14:nvContentPartPr>
            <p14:xfrm>
              <a:off x="2979360" y="753960"/>
              <a:ext cx="360" cy="828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73240" y="747562"/>
                <a:ext cx="12600" cy="2107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14:cNvPr>
              <p14:cNvContentPartPr/>
              <p14:nvPr/>
            </p14:nvContentPartPr>
            <p14:xfrm>
              <a:off x="3725640" y="594120"/>
              <a:ext cx="360" cy="3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8964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14:cNvPr>
              <p14:cNvContentPartPr/>
              <p14:nvPr/>
            </p14:nvContentPartPr>
            <p14:xfrm>
              <a:off x="5546880" y="586560"/>
              <a:ext cx="360" cy="36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1088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14:cNvPr>
              <p14:cNvContentPartPr/>
              <p14:nvPr/>
            </p14:nvContentPartPr>
            <p14:xfrm>
              <a:off x="7368120" y="586560"/>
              <a:ext cx="360" cy="36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321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14:cNvPr>
              <p14:cNvContentPartPr/>
              <p14:nvPr/>
            </p14:nvContentPartPr>
            <p14:xfrm>
              <a:off x="9196920" y="586560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1609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14:cNvPr>
              <p14:cNvContentPartPr/>
              <p14:nvPr/>
            </p14:nvContentPartPr>
            <p14:xfrm>
              <a:off x="9486360" y="59412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5036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14:cNvPr>
              <p14:cNvContentPartPr/>
              <p14:nvPr/>
            </p14:nvContentPartPr>
            <p14:xfrm>
              <a:off x="3725640" y="6225240"/>
              <a:ext cx="360" cy="36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8964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14:cNvPr>
              <p14:cNvContentPartPr/>
              <p14:nvPr/>
            </p14:nvContentPartPr>
            <p14:xfrm>
              <a:off x="5532120" y="6232800"/>
              <a:ext cx="360" cy="36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961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14:cNvPr>
              <p14:cNvContentPartPr/>
              <p14:nvPr/>
            </p14:nvContentPartPr>
            <p14:xfrm>
              <a:off x="7360920" y="6232800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3249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14:cNvPr>
              <p14:cNvContentPartPr/>
              <p14:nvPr/>
            </p14:nvContentPartPr>
            <p14:xfrm>
              <a:off x="9172800" y="6225240"/>
              <a:ext cx="1800" cy="36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9136800" y="6189240"/>
                <a:ext cx="7344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14:cNvPr>
              <p14:cNvContentPartPr/>
              <p14:nvPr/>
            </p14:nvContentPartPr>
            <p14:xfrm>
              <a:off x="9494280" y="6225240"/>
              <a:ext cx="360" cy="360"/>
            </p14:xfrm>
          </p:contentPart>
        </mc:Choice>
        <mc:Fallback xmlns=""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5828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C0B6724-121B-C1D5-FD74-E4E8C5BE885C}"/>
              </a:ext>
            </a:extLst>
          </p:cNvPr>
          <p:cNvCxnSpPr>
            <a:cxnSpLocks/>
          </p:cNvCxnSpPr>
          <p:nvPr/>
        </p:nvCxnSpPr>
        <p:spPr>
          <a:xfrm flipH="1">
            <a:off x="370755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754697F-5C47-1418-89CE-124E3C63586F}"/>
              </a:ext>
            </a:extLst>
          </p:cNvPr>
          <p:cNvCxnSpPr>
            <a:cxnSpLocks/>
          </p:cNvCxnSpPr>
          <p:nvPr/>
        </p:nvCxnSpPr>
        <p:spPr>
          <a:xfrm flipH="1">
            <a:off x="551349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3193DB8-23BC-522B-B721-6A836ADE45E5}"/>
              </a:ext>
            </a:extLst>
          </p:cNvPr>
          <p:cNvCxnSpPr>
            <a:cxnSpLocks/>
          </p:cNvCxnSpPr>
          <p:nvPr/>
        </p:nvCxnSpPr>
        <p:spPr>
          <a:xfrm flipH="1">
            <a:off x="735753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946FB180-8C45-574D-318B-6D9B575A4FAC}"/>
              </a:ext>
            </a:extLst>
          </p:cNvPr>
          <p:cNvCxnSpPr>
            <a:cxnSpLocks/>
          </p:cNvCxnSpPr>
          <p:nvPr/>
        </p:nvCxnSpPr>
        <p:spPr>
          <a:xfrm flipH="1">
            <a:off x="9161798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F485FAA-1253-2117-527E-42618B66619E}"/>
              </a:ext>
            </a:extLst>
          </p:cNvPr>
          <p:cNvCxnSpPr>
            <a:cxnSpLocks/>
          </p:cNvCxnSpPr>
          <p:nvPr/>
        </p:nvCxnSpPr>
        <p:spPr>
          <a:xfrm flipH="1">
            <a:off x="9494280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760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DBE29DC-BDBB-2575-D5BD-00F9A7A804AC}"/>
              </a:ext>
            </a:extLst>
          </p:cNvPr>
          <p:cNvSpPr/>
          <p:nvPr/>
        </p:nvSpPr>
        <p:spPr>
          <a:xfrm>
            <a:off x="1894194" y="563418"/>
            <a:ext cx="8912354" cy="56711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14:cNvPr>
              <p14:cNvContentPartPr/>
              <p14:nvPr/>
            </p14:nvContentPartPr>
            <p14:xfrm>
              <a:off x="2979360" y="753960"/>
              <a:ext cx="360" cy="828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73240" y="747562"/>
                <a:ext cx="12600" cy="2107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14:cNvPr>
              <p14:cNvContentPartPr/>
              <p14:nvPr/>
            </p14:nvContentPartPr>
            <p14:xfrm>
              <a:off x="3725640" y="594120"/>
              <a:ext cx="360" cy="3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964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14:cNvPr>
              <p14:cNvContentPartPr/>
              <p14:nvPr/>
            </p14:nvContentPartPr>
            <p14:xfrm>
              <a:off x="5546880" y="586560"/>
              <a:ext cx="360" cy="36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1088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14:cNvPr>
              <p14:cNvContentPartPr/>
              <p14:nvPr/>
            </p14:nvContentPartPr>
            <p14:xfrm>
              <a:off x="7368120" y="586560"/>
              <a:ext cx="360" cy="36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321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14:cNvPr>
              <p14:cNvContentPartPr/>
              <p14:nvPr/>
            </p14:nvContentPartPr>
            <p14:xfrm>
              <a:off x="9196920" y="586560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1609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14:cNvPr>
              <p14:cNvContentPartPr/>
              <p14:nvPr/>
            </p14:nvContentPartPr>
            <p14:xfrm>
              <a:off x="9486360" y="59412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5036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14:cNvPr>
              <p14:cNvContentPartPr/>
              <p14:nvPr/>
            </p14:nvContentPartPr>
            <p14:xfrm>
              <a:off x="3725640" y="6225240"/>
              <a:ext cx="360" cy="36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964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14:cNvPr>
              <p14:cNvContentPartPr/>
              <p14:nvPr/>
            </p14:nvContentPartPr>
            <p14:xfrm>
              <a:off x="5532120" y="6232800"/>
              <a:ext cx="360" cy="36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961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14:cNvPr>
              <p14:cNvContentPartPr/>
              <p14:nvPr/>
            </p14:nvContentPartPr>
            <p14:xfrm>
              <a:off x="7360920" y="6232800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249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14:cNvPr>
              <p14:cNvContentPartPr/>
              <p14:nvPr/>
            </p14:nvContentPartPr>
            <p14:xfrm>
              <a:off x="9172800" y="6225240"/>
              <a:ext cx="1800" cy="36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136800" y="6189240"/>
                <a:ext cx="7344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14:cNvPr>
              <p14:cNvContentPartPr/>
              <p14:nvPr/>
            </p14:nvContentPartPr>
            <p14:xfrm>
              <a:off x="9494280" y="6225240"/>
              <a:ext cx="360" cy="360"/>
            </p14:xfrm>
          </p:contentPart>
        </mc:Choice>
        <mc:Fallback xmlns=""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5828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C0B6724-121B-C1D5-FD74-E4E8C5BE885C}"/>
              </a:ext>
            </a:extLst>
          </p:cNvPr>
          <p:cNvCxnSpPr>
            <a:cxnSpLocks/>
          </p:cNvCxnSpPr>
          <p:nvPr/>
        </p:nvCxnSpPr>
        <p:spPr>
          <a:xfrm flipH="1">
            <a:off x="370755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754697F-5C47-1418-89CE-124E3C63586F}"/>
              </a:ext>
            </a:extLst>
          </p:cNvPr>
          <p:cNvCxnSpPr>
            <a:cxnSpLocks/>
          </p:cNvCxnSpPr>
          <p:nvPr/>
        </p:nvCxnSpPr>
        <p:spPr>
          <a:xfrm flipH="1">
            <a:off x="551349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3193DB8-23BC-522B-B721-6A836ADE45E5}"/>
              </a:ext>
            </a:extLst>
          </p:cNvPr>
          <p:cNvCxnSpPr>
            <a:cxnSpLocks/>
          </p:cNvCxnSpPr>
          <p:nvPr/>
        </p:nvCxnSpPr>
        <p:spPr>
          <a:xfrm flipH="1">
            <a:off x="735753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946FB180-8C45-574D-318B-6D9B575A4FAC}"/>
              </a:ext>
            </a:extLst>
          </p:cNvPr>
          <p:cNvCxnSpPr>
            <a:cxnSpLocks/>
          </p:cNvCxnSpPr>
          <p:nvPr/>
        </p:nvCxnSpPr>
        <p:spPr>
          <a:xfrm flipH="1">
            <a:off x="9161798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F485FAA-1253-2117-527E-42618B66619E}"/>
              </a:ext>
            </a:extLst>
          </p:cNvPr>
          <p:cNvCxnSpPr>
            <a:cxnSpLocks/>
          </p:cNvCxnSpPr>
          <p:nvPr/>
        </p:nvCxnSpPr>
        <p:spPr>
          <a:xfrm flipH="1">
            <a:off x="9494280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AD237FA-839B-B8AB-159C-17695AF54459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 rot="5400000">
            <a:off x="5732330" y="4890455"/>
            <a:ext cx="9540778" cy="5087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9E53AFB8-574F-1E3B-F9F8-E1BF1F402BFC}"/>
                  </a:ext>
                </a:extLst>
              </p14:cNvPr>
              <p14:cNvContentPartPr/>
              <p14:nvPr/>
            </p14:nvContentPartPr>
            <p14:xfrm>
              <a:off x="1899440" y="2387160"/>
              <a:ext cx="360" cy="360"/>
            </p14:xfrm>
          </p:contentPart>
        </mc:Choice>
        <mc:Fallback xmlns=""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9E53AFB8-574F-1E3B-F9F8-E1BF1F402BF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800" y="23515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49441A09-8908-B4E8-DDB6-C41C912FB048}"/>
                  </a:ext>
                </a:extLst>
              </p14:cNvPr>
              <p14:cNvContentPartPr/>
              <p14:nvPr/>
            </p14:nvContentPartPr>
            <p14:xfrm>
              <a:off x="1899440" y="2092320"/>
              <a:ext cx="360" cy="3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49441A09-8908-B4E8-DDB6-C41C912FB04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800" y="205668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3" name="Рукописный ввод 22">
                <a:extLst>
                  <a:ext uri="{FF2B5EF4-FFF2-40B4-BE49-F238E27FC236}">
                    <a16:creationId xmlns:a16="http://schemas.microsoft.com/office/drawing/2014/main" id="{B9AF1942-B491-1697-0EB7-15479631247D}"/>
                  </a:ext>
                </a:extLst>
              </p14:cNvPr>
              <p14:cNvContentPartPr/>
              <p14:nvPr/>
            </p14:nvContentPartPr>
            <p14:xfrm>
              <a:off x="1889360" y="4215960"/>
              <a:ext cx="360" cy="360"/>
            </p14:xfrm>
          </p:contentPart>
        </mc:Choice>
        <mc:Fallback xmlns="">
          <p:pic>
            <p:nvPicPr>
              <p:cNvPr id="23" name="Рукописный ввод 22">
                <a:extLst>
                  <a:ext uri="{FF2B5EF4-FFF2-40B4-BE49-F238E27FC236}">
                    <a16:creationId xmlns:a16="http://schemas.microsoft.com/office/drawing/2014/main" id="{B9AF1942-B491-1697-0EB7-15479631247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53720" y="41803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5" name="Рукописный ввод 24">
                <a:extLst>
                  <a:ext uri="{FF2B5EF4-FFF2-40B4-BE49-F238E27FC236}">
                    <a16:creationId xmlns:a16="http://schemas.microsoft.com/office/drawing/2014/main" id="{E7E11A78-4E01-82E0-3B4F-DAC5F628C4B7}"/>
                  </a:ext>
                </a:extLst>
              </p14:cNvPr>
              <p14:cNvContentPartPr/>
              <p14:nvPr/>
            </p14:nvContentPartPr>
            <p14:xfrm>
              <a:off x="1899440" y="4530960"/>
              <a:ext cx="360" cy="360"/>
            </p14:xfrm>
          </p:contentPart>
        </mc:Choice>
        <mc:Fallback xmlns="">
          <p:pic>
            <p:nvPicPr>
              <p:cNvPr id="25" name="Рукописный ввод 24">
                <a:extLst>
                  <a:ext uri="{FF2B5EF4-FFF2-40B4-BE49-F238E27FC236}">
                    <a16:creationId xmlns:a16="http://schemas.microsoft.com/office/drawing/2014/main" id="{E7E11A78-4E01-82E0-3B4F-DAC5F628C4B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800" y="44949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7" name="Рукописный ввод 26">
                <a:extLst>
                  <a:ext uri="{FF2B5EF4-FFF2-40B4-BE49-F238E27FC236}">
                    <a16:creationId xmlns:a16="http://schemas.microsoft.com/office/drawing/2014/main" id="{8D5C9522-286D-518C-5669-13E909580452}"/>
                  </a:ext>
                </a:extLst>
              </p14:cNvPr>
              <p14:cNvContentPartPr/>
              <p14:nvPr/>
            </p14:nvContentPartPr>
            <p14:xfrm>
              <a:off x="10809800" y="2102400"/>
              <a:ext cx="360" cy="360"/>
            </p14:xfrm>
          </p:contentPart>
        </mc:Choice>
        <mc:Fallback xmlns="">
          <p:pic>
            <p:nvPicPr>
              <p:cNvPr id="27" name="Рукописный ввод 26">
                <a:extLst>
                  <a:ext uri="{FF2B5EF4-FFF2-40B4-BE49-F238E27FC236}">
                    <a16:creationId xmlns:a16="http://schemas.microsoft.com/office/drawing/2014/main" id="{8D5C9522-286D-518C-5669-13E90958045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20667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8" name="Рукописный ввод 27">
                <a:extLst>
                  <a:ext uri="{FF2B5EF4-FFF2-40B4-BE49-F238E27FC236}">
                    <a16:creationId xmlns:a16="http://schemas.microsoft.com/office/drawing/2014/main" id="{15B339BB-2296-BC47-3578-8D7C05DBE8B6}"/>
                  </a:ext>
                </a:extLst>
              </p14:cNvPr>
              <p14:cNvContentPartPr/>
              <p14:nvPr/>
            </p14:nvContentPartPr>
            <p14:xfrm>
              <a:off x="10799720" y="2387160"/>
              <a:ext cx="360" cy="360"/>
            </p14:xfrm>
          </p:contentPart>
        </mc:Choice>
        <mc:Fallback xmlns="">
          <p:pic>
            <p:nvPicPr>
              <p:cNvPr id="28" name="Рукописный ввод 27">
                <a:extLst>
                  <a:ext uri="{FF2B5EF4-FFF2-40B4-BE49-F238E27FC236}">
                    <a16:creationId xmlns:a16="http://schemas.microsoft.com/office/drawing/2014/main" id="{15B339BB-2296-BC47-3578-8D7C05DBE8B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63720" y="23515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9" name="Рукописный ввод 28">
                <a:extLst>
                  <a:ext uri="{FF2B5EF4-FFF2-40B4-BE49-F238E27FC236}">
                    <a16:creationId xmlns:a16="http://schemas.microsoft.com/office/drawing/2014/main" id="{56998D3F-B7F9-7C3E-3F8E-0D3F516A08C1}"/>
                  </a:ext>
                </a:extLst>
              </p14:cNvPr>
              <p14:cNvContentPartPr/>
              <p14:nvPr/>
            </p14:nvContentPartPr>
            <p14:xfrm>
              <a:off x="10819880" y="4205880"/>
              <a:ext cx="360" cy="360"/>
            </p14:xfrm>
          </p:contentPart>
        </mc:Choice>
        <mc:Fallback xmlns="">
          <p:pic>
            <p:nvPicPr>
              <p:cNvPr id="29" name="Рукописный ввод 28">
                <a:extLst>
                  <a:ext uri="{FF2B5EF4-FFF2-40B4-BE49-F238E27FC236}">
                    <a16:creationId xmlns:a16="http://schemas.microsoft.com/office/drawing/2014/main" id="{56998D3F-B7F9-7C3E-3F8E-0D3F516A08C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83880" y="41702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30" name="Рукописный ввод 29">
                <a:extLst>
                  <a:ext uri="{FF2B5EF4-FFF2-40B4-BE49-F238E27FC236}">
                    <a16:creationId xmlns:a16="http://schemas.microsoft.com/office/drawing/2014/main" id="{E654EA82-9D26-B4B8-614C-C02A6D3BEEAF}"/>
                  </a:ext>
                </a:extLst>
              </p14:cNvPr>
              <p14:cNvContentPartPr/>
              <p14:nvPr/>
            </p14:nvContentPartPr>
            <p14:xfrm>
              <a:off x="10809800" y="4510800"/>
              <a:ext cx="360" cy="360"/>
            </p14:xfrm>
          </p:contentPart>
        </mc:Choice>
        <mc:Fallback xmlns="">
          <p:pic>
            <p:nvPicPr>
              <p:cNvPr id="30" name="Рукописный ввод 29">
                <a:extLst>
                  <a:ext uri="{FF2B5EF4-FFF2-40B4-BE49-F238E27FC236}">
                    <a16:creationId xmlns:a16="http://schemas.microsoft.com/office/drawing/2014/main" id="{E654EA82-9D26-B4B8-614C-C02A6D3BEEA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4474800"/>
                <a:ext cx="72000" cy="72000"/>
              </a:xfrm>
              <a:prstGeom prst="rect">
                <a:avLst/>
              </a:prstGeom>
            </p:spPr>
          </p:pic>
        </mc:Fallback>
      </mc:AlternateContent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2F19FB2-67AD-C726-FAFE-11FA07628800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 rot="5400000">
            <a:off x="-3178978" y="4900615"/>
            <a:ext cx="9540778" cy="5087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34" name="Рукописный ввод 33">
                <a:extLst>
                  <a:ext uri="{FF2B5EF4-FFF2-40B4-BE49-F238E27FC236}">
                    <a16:creationId xmlns:a16="http://schemas.microsoft.com/office/drawing/2014/main" id="{565CF694-B5FF-7254-15FC-E39B87126213}"/>
                  </a:ext>
                </a:extLst>
              </p14:cNvPr>
              <p14:cNvContentPartPr/>
              <p14:nvPr/>
            </p14:nvContentPartPr>
            <p14:xfrm>
              <a:off x="1899440" y="6034680"/>
              <a:ext cx="360" cy="360"/>
            </p14:xfrm>
          </p:contentPart>
        </mc:Choice>
        <mc:Fallback xmlns="">
          <p:pic>
            <p:nvPicPr>
              <p:cNvPr id="34" name="Рукописный ввод 33">
                <a:extLst>
                  <a:ext uri="{FF2B5EF4-FFF2-40B4-BE49-F238E27FC236}">
                    <a16:creationId xmlns:a16="http://schemas.microsoft.com/office/drawing/2014/main" id="{565CF694-B5FF-7254-15FC-E39B8712621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800" y="59990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35" name="Рукописный ввод 34">
                <a:extLst>
                  <a:ext uri="{FF2B5EF4-FFF2-40B4-BE49-F238E27FC236}">
                    <a16:creationId xmlns:a16="http://schemas.microsoft.com/office/drawing/2014/main" id="{A2EF42F2-8DF6-7F3B-634C-5B2515AF496C}"/>
                  </a:ext>
                </a:extLst>
              </p14:cNvPr>
              <p14:cNvContentPartPr/>
              <p14:nvPr/>
            </p14:nvContentPartPr>
            <p14:xfrm>
              <a:off x="10819880" y="6012720"/>
              <a:ext cx="360" cy="2160"/>
            </p14:xfrm>
          </p:contentPart>
        </mc:Choice>
        <mc:Fallback xmlns="">
          <p:pic>
            <p:nvPicPr>
              <p:cNvPr id="35" name="Рукописный ввод 34">
                <a:extLst>
                  <a:ext uri="{FF2B5EF4-FFF2-40B4-BE49-F238E27FC236}">
                    <a16:creationId xmlns:a16="http://schemas.microsoft.com/office/drawing/2014/main" id="{A2EF42F2-8DF6-7F3B-634C-5B2515AF496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10783880" y="5977080"/>
                <a:ext cx="72000" cy="73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02505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DBE29DC-BDBB-2575-D5BD-00F9A7A804AC}"/>
              </a:ext>
            </a:extLst>
          </p:cNvPr>
          <p:cNvSpPr/>
          <p:nvPr/>
        </p:nvSpPr>
        <p:spPr>
          <a:xfrm>
            <a:off x="1894194" y="563418"/>
            <a:ext cx="8912354" cy="56711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14:cNvPr>
              <p14:cNvContentPartPr/>
              <p14:nvPr/>
            </p14:nvContentPartPr>
            <p14:xfrm>
              <a:off x="2979360" y="753960"/>
              <a:ext cx="360" cy="828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73240" y="747562"/>
                <a:ext cx="12600" cy="2107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14:cNvPr>
              <p14:cNvContentPartPr/>
              <p14:nvPr/>
            </p14:nvContentPartPr>
            <p14:xfrm>
              <a:off x="3725640" y="594120"/>
              <a:ext cx="360" cy="3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964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14:cNvPr>
              <p14:cNvContentPartPr/>
              <p14:nvPr/>
            </p14:nvContentPartPr>
            <p14:xfrm>
              <a:off x="5546880" y="586560"/>
              <a:ext cx="360" cy="36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1088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14:cNvPr>
              <p14:cNvContentPartPr/>
              <p14:nvPr/>
            </p14:nvContentPartPr>
            <p14:xfrm>
              <a:off x="7368120" y="586560"/>
              <a:ext cx="360" cy="36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321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14:cNvPr>
              <p14:cNvContentPartPr/>
              <p14:nvPr/>
            </p14:nvContentPartPr>
            <p14:xfrm>
              <a:off x="9196920" y="586560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1609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14:cNvPr>
              <p14:cNvContentPartPr/>
              <p14:nvPr/>
            </p14:nvContentPartPr>
            <p14:xfrm>
              <a:off x="9486360" y="59412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5036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14:cNvPr>
              <p14:cNvContentPartPr/>
              <p14:nvPr/>
            </p14:nvContentPartPr>
            <p14:xfrm>
              <a:off x="3725640" y="6225240"/>
              <a:ext cx="360" cy="36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964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14:cNvPr>
              <p14:cNvContentPartPr/>
              <p14:nvPr/>
            </p14:nvContentPartPr>
            <p14:xfrm>
              <a:off x="5532120" y="6232800"/>
              <a:ext cx="360" cy="36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961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14:cNvPr>
              <p14:cNvContentPartPr/>
              <p14:nvPr/>
            </p14:nvContentPartPr>
            <p14:xfrm>
              <a:off x="7360920" y="6232800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249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14:cNvPr>
              <p14:cNvContentPartPr/>
              <p14:nvPr/>
            </p14:nvContentPartPr>
            <p14:xfrm>
              <a:off x="9172800" y="6225240"/>
              <a:ext cx="1800" cy="36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136800" y="6189240"/>
                <a:ext cx="7344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14:cNvPr>
              <p14:cNvContentPartPr/>
              <p14:nvPr/>
            </p14:nvContentPartPr>
            <p14:xfrm>
              <a:off x="9494280" y="6225240"/>
              <a:ext cx="360" cy="360"/>
            </p14:xfrm>
          </p:contentPart>
        </mc:Choice>
        <mc:Fallback xmlns=""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5828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C0B6724-121B-C1D5-FD74-E4E8C5BE885C}"/>
              </a:ext>
            </a:extLst>
          </p:cNvPr>
          <p:cNvCxnSpPr>
            <a:cxnSpLocks/>
          </p:cNvCxnSpPr>
          <p:nvPr/>
        </p:nvCxnSpPr>
        <p:spPr>
          <a:xfrm flipH="1">
            <a:off x="370755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754697F-5C47-1418-89CE-124E3C63586F}"/>
              </a:ext>
            </a:extLst>
          </p:cNvPr>
          <p:cNvCxnSpPr>
            <a:cxnSpLocks/>
          </p:cNvCxnSpPr>
          <p:nvPr/>
        </p:nvCxnSpPr>
        <p:spPr>
          <a:xfrm flipH="1">
            <a:off x="551349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3193DB8-23BC-522B-B721-6A836ADE45E5}"/>
              </a:ext>
            </a:extLst>
          </p:cNvPr>
          <p:cNvCxnSpPr>
            <a:cxnSpLocks/>
          </p:cNvCxnSpPr>
          <p:nvPr/>
        </p:nvCxnSpPr>
        <p:spPr>
          <a:xfrm flipH="1">
            <a:off x="735753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946FB180-8C45-574D-318B-6D9B575A4FAC}"/>
              </a:ext>
            </a:extLst>
          </p:cNvPr>
          <p:cNvCxnSpPr>
            <a:cxnSpLocks/>
          </p:cNvCxnSpPr>
          <p:nvPr/>
        </p:nvCxnSpPr>
        <p:spPr>
          <a:xfrm flipH="1">
            <a:off x="9161798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F485FAA-1253-2117-527E-42618B66619E}"/>
              </a:ext>
            </a:extLst>
          </p:cNvPr>
          <p:cNvCxnSpPr>
            <a:cxnSpLocks/>
          </p:cNvCxnSpPr>
          <p:nvPr/>
        </p:nvCxnSpPr>
        <p:spPr>
          <a:xfrm flipH="1">
            <a:off x="9494280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9E53AFB8-574F-1E3B-F9F8-E1BF1F402BFC}"/>
                  </a:ext>
                </a:extLst>
              </p14:cNvPr>
              <p14:cNvContentPartPr/>
              <p14:nvPr/>
            </p14:nvContentPartPr>
            <p14:xfrm>
              <a:off x="1899440" y="2387160"/>
              <a:ext cx="360" cy="360"/>
            </p14:xfrm>
          </p:contentPart>
        </mc:Choice>
        <mc:Fallback xmlns=""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9E53AFB8-574F-1E3B-F9F8-E1BF1F402BF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440" y="23511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49441A09-8908-B4E8-DDB6-C41C912FB048}"/>
                  </a:ext>
                </a:extLst>
              </p14:cNvPr>
              <p14:cNvContentPartPr/>
              <p14:nvPr/>
            </p14:nvContentPartPr>
            <p14:xfrm>
              <a:off x="1899440" y="2092320"/>
              <a:ext cx="360" cy="3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49441A09-8908-B4E8-DDB6-C41C912FB04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440" y="20563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3" name="Рукописный ввод 22">
                <a:extLst>
                  <a:ext uri="{FF2B5EF4-FFF2-40B4-BE49-F238E27FC236}">
                    <a16:creationId xmlns:a16="http://schemas.microsoft.com/office/drawing/2014/main" id="{B9AF1942-B491-1697-0EB7-15479631247D}"/>
                  </a:ext>
                </a:extLst>
              </p14:cNvPr>
              <p14:cNvContentPartPr/>
              <p14:nvPr/>
            </p14:nvContentPartPr>
            <p14:xfrm>
              <a:off x="1889360" y="4215960"/>
              <a:ext cx="360" cy="360"/>
            </p14:xfrm>
          </p:contentPart>
        </mc:Choice>
        <mc:Fallback xmlns="">
          <p:pic>
            <p:nvPicPr>
              <p:cNvPr id="23" name="Рукописный ввод 22">
                <a:extLst>
                  <a:ext uri="{FF2B5EF4-FFF2-40B4-BE49-F238E27FC236}">
                    <a16:creationId xmlns:a16="http://schemas.microsoft.com/office/drawing/2014/main" id="{B9AF1942-B491-1697-0EB7-15479631247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53360" y="41799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5" name="Рукописный ввод 24">
                <a:extLst>
                  <a:ext uri="{FF2B5EF4-FFF2-40B4-BE49-F238E27FC236}">
                    <a16:creationId xmlns:a16="http://schemas.microsoft.com/office/drawing/2014/main" id="{E7E11A78-4E01-82E0-3B4F-DAC5F628C4B7}"/>
                  </a:ext>
                </a:extLst>
              </p14:cNvPr>
              <p14:cNvContentPartPr/>
              <p14:nvPr/>
            </p14:nvContentPartPr>
            <p14:xfrm>
              <a:off x="1899440" y="4530960"/>
              <a:ext cx="360" cy="360"/>
            </p14:xfrm>
          </p:contentPart>
        </mc:Choice>
        <mc:Fallback xmlns="">
          <p:pic>
            <p:nvPicPr>
              <p:cNvPr id="25" name="Рукописный ввод 24">
                <a:extLst>
                  <a:ext uri="{FF2B5EF4-FFF2-40B4-BE49-F238E27FC236}">
                    <a16:creationId xmlns:a16="http://schemas.microsoft.com/office/drawing/2014/main" id="{E7E11A78-4E01-82E0-3B4F-DAC5F628C4B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440" y="44949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7" name="Рукописный ввод 26">
                <a:extLst>
                  <a:ext uri="{FF2B5EF4-FFF2-40B4-BE49-F238E27FC236}">
                    <a16:creationId xmlns:a16="http://schemas.microsoft.com/office/drawing/2014/main" id="{8D5C9522-286D-518C-5669-13E909580452}"/>
                  </a:ext>
                </a:extLst>
              </p14:cNvPr>
              <p14:cNvContentPartPr/>
              <p14:nvPr/>
            </p14:nvContentPartPr>
            <p14:xfrm>
              <a:off x="10809800" y="2102400"/>
              <a:ext cx="360" cy="360"/>
            </p14:xfrm>
          </p:contentPart>
        </mc:Choice>
        <mc:Fallback xmlns="">
          <p:pic>
            <p:nvPicPr>
              <p:cNvPr id="27" name="Рукописный ввод 26">
                <a:extLst>
                  <a:ext uri="{FF2B5EF4-FFF2-40B4-BE49-F238E27FC236}">
                    <a16:creationId xmlns:a16="http://schemas.microsoft.com/office/drawing/2014/main" id="{8D5C9522-286D-518C-5669-13E90958045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20664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8" name="Рукописный ввод 27">
                <a:extLst>
                  <a:ext uri="{FF2B5EF4-FFF2-40B4-BE49-F238E27FC236}">
                    <a16:creationId xmlns:a16="http://schemas.microsoft.com/office/drawing/2014/main" id="{15B339BB-2296-BC47-3578-8D7C05DBE8B6}"/>
                  </a:ext>
                </a:extLst>
              </p14:cNvPr>
              <p14:cNvContentPartPr/>
              <p14:nvPr/>
            </p14:nvContentPartPr>
            <p14:xfrm>
              <a:off x="10799720" y="2387160"/>
              <a:ext cx="360" cy="360"/>
            </p14:xfrm>
          </p:contentPart>
        </mc:Choice>
        <mc:Fallback xmlns="">
          <p:pic>
            <p:nvPicPr>
              <p:cNvPr id="28" name="Рукописный ввод 27">
                <a:extLst>
                  <a:ext uri="{FF2B5EF4-FFF2-40B4-BE49-F238E27FC236}">
                    <a16:creationId xmlns:a16="http://schemas.microsoft.com/office/drawing/2014/main" id="{15B339BB-2296-BC47-3578-8D7C05DBE8B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63720" y="23511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9" name="Рукописный ввод 28">
                <a:extLst>
                  <a:ext uri="{FF2B5EF4-FFF2-40B4-BE49-F238E27FC236}">
                    <a16:creationId xmlns:a16="http://schemas.microsoft.com/office/drawing/2014/main" id="{56998D3F-B7F9-7C3E-3F8E-0D3F516A08C1}"/>
                  </a:ext>
                </a:extLst>
              </p14:cNvPr>
              <p14:cNvContentPartPr/>
              <p14:nvPr/>
            </p14:nvContentPartPr>
            <p14:xfrm>
              <a:off x="10819880" y="4205880"/>
              <a:ext cx="360" cy="360"/>
            </p14:xfrm>
          </p:contentPart>
        </mc:Choice>
        <mc:Fallback xmlns="">
          <p:pic>
            <p:nvPicPr>
              <p:cNvPr id="29" name="Рукописный ввод 28">
                <a:extLst>
                  <a:ext uri="{FF2B5EF4-FFF2-40B4-BE49-F238E27FC236}">
                    <a16:creationId xmlns:a16="http://schemas.microsoft.com/office/drawing/2014/main" id="{56998D3F-B7F9-7C3E-3F8E-0D3F516A08C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83880" y="416988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0" name="Рукописный ввод 29">
                <a:extLst>
                  <a:ext uri="{FF2B5EF4-FFF2-40B4-BE49-F238E27FC236}">
                    <a16:creationId xmlns:a16="http://schemas.microsoft.com/office/drawing/2014/main" id="{E654EA82-9D26-B4B8-614C-C02A6D3BEEAF}"/>
                  </a:ext>
                </a:extLst>
              </p14:cNvPr>
              <p14:cNvContentPartPr/>
              <p14:nvPr/>
            </p14:nvContentPartPr>
            <p14:xfrm>
              <a:off x="10809800" y="4510800"/>
              <a:ext cx="360" cy="360"/>
            </p14:xfrm>
          </p:contentPart>
        </mc:Choice>
        <mc:Fallback xmlns="">
          <p:pic>
            <p:nvPicPr>
              <p:cNvPr id="30" name="Рукописный ввод 29">
                <a:extLst>
                  <a:ext uri="{FF2B5EF4-FFF2-40B4-BE49-F238E27FC236}">
                    <a16:creationId xmlns:a16="http://schemas.microsoft.com/office/drawing/2014/main" id="{E654EA82-9D26-B4B8-614C-C02A6D3BEEA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4474800"/>
                <a:ext cx="72000" cy="72000"/>
              </a:xfrm>
              <a:prstGeom prst="rect">
                <a:avLst/>
              </a:prstGeom>
            </p:spPr>
          </p:pic>
        </mc:Fallback>
      </mc:AlternateContent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2F19FB2-67AD-C726-FAFE-11FA07628800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b="52236"/>
          <a:stretch/>
        </p:blipFill>
        <p:spPr>
          <a:xfrm>
            <a:off x="1579982" y="4558452"/>
            <a:ext cx="9540778" cy="508742"/>
          </a:xfrm>
          <a:prstGeom prst="rect">
            <a:avLst/>
          </a:prstGeom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1990010A-9F8A-6DD1-B94E-44AC36328F2D}"/>
              </a:ext>
            </a:extLst>
          </p:cNvPr>
          <p:cNvCxnSpPr/>
          <p:nvPr/>
        </p:nvCxnSpPr>
        <p:spPr>
          <a:xfrm>
            <a:off x="1899440" y="2109985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F524AF3E-31E0-517D-8288-172D44A4CADD}"/>
              </a:ext>
            </a:extLst>
          </p:cNvPr>
          <p:cNvCxnSpPr/>
          <p:nvPr/>
        </p:nvCxnSpPr>
        <p:spPr>
          <a:xfrm>
            <a:off x="1889360" y="2387160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80589FE8-4299-62F2-6B80-0D703268FED3}"/>
              </a:ext>
            </a:extLst>
          </p:cNvPr>
          <p:cNvCxnSpPr/>
          <p:nvPr/>
        </p:nvCxnSpPr>
        <p:spPr>
          <a:xfrm>
            <a:off x="1889360" y="4202585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CF54FB78-BCF8-F232-ED67-711E4A252221}"/>
              </a:ext>
            </a:extLst>
          </p:cNvPr>
          <p:cNvCxnSpPr/>
          <p:nvPr/>
        </p:nvCxnSpPr>
        <p:spPr>
          <a:xfrm>
            <a:off x="1889360" y="4510800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34" name="Рукописный ввод 33">
                <a:extLst>
                  <a:ext uri="{FF2B5EF4-FFF2-40B4-BE49-F238E27FC236}">
                    <a16:creationId xmlns:a16="http://schemas.microsoft.com/office/drawing/2014/main" id="{D3818B17-DF38-87E7-D764-6BAA341DB424}"/>
                  </a:ext>
                </a:extLst>
              </p14:cNvPr>
              <p14:cNvContentPartPr/>
              <p14:nvPr/>
            </p14:nvContentPartPr>
            <p14:xfrm>
              <a:off x="1889360" y="6043080"/>
              <a:ext cx="360" cy="2160"/>
            </p14:xfrm>
          </p:contentPart>
        </mc:Choice>
        <mc:Fallback xmlns="">
          <p:pic>
            <p:nvPicPr>
              <p:cNvPr id="34" name="Рукописный ввод 33">
                <a:extLst>
                  <a:ext uri="{FF2B5EF4-FFF2-40B4-BE49-F238E27FC236}">
                    <a16:creationId xmlns:a16="http://schemas.microsoft.com/office/drawing/2014/main" id="{D3818B17-DF38-87E7-D764-6BAA341DB424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1853720" y="6007440"/>
                <a:ext cx="72000" cy="7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35" name="Рукописный ввод 34">
                <a:extLst>
                  <a:ext uri="{FF2B5EF4-FFF2-40B4-BE49-F238E27FC236}">
                    <a16:creationId xmlns:a16="http://schemas.microsoft.com/office/drawing/2014/main" id="{FBBD89C6-A186-F860-8262-48D7B4514FA3}"/>
                  </a:ext>
                </a:extLst>
              </p14:cNvPr>
              <p14:cNvContentPartPr/>
              <p14:nvPr/>
            </p14:nvContentPartPr>
            <p14:xfrm>
              <a:off x="10809800" y="6075120"/>
              <a:ext cx="360" cy="360"/>
            </p14:xfrm>
          </p:contentPart>
        </mc:Choice>
        <mc:Fallback xmlns="">
          <p:pic>
            <p:nvPicPr>
              <p:cNvPr id="35" name="Рукописный ввод 34">
                <a:extLst>
                  <a:ext uri="{FF2B5EF4-FFF2-40B4-BE49-F238E27FC236}">
                    <a16:creationId xmlns:a16="http://schemas.microsoft.com/office/drawing/2014/main" id="{FBBD89C6-A186-F860-8262-48D7B4514FA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603948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0CE39272-6B9D-55D8-A32B-5550B205C463}"/>
              </a:ext>
            </a:extLst>
          </p:cNvPr>
          <p:cNvCxnSpPr/>
          <p:nvPr/>
        </p:nvCxnSpPr>
        <p:spPr>
          <a:xfrm>
            <a:off x="1889360" y="6022520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279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DBE29DC-BDBB-2575-D5BD-00F9A7A804AC}"/>
              </a:ext>
            </a:extLst>
          </p:cNvPr>
          <p:cNvSpPr/>
          <p:nvPr/>
        </p:nvSpPr>
        <p:spPr>
          <a:xfrm>
            <a:off x="1894194" y="563418"/>
            <a:ext cx="8912354" cy="56711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14:cNvPr>
              <p14:cNvContentPartPr/>
              <p14:nvPr/>
            </p14:nvContentPartPr>
            <p14:xfrm>
              <a:off x="2979360" y="753960"/>
              <a:ext cx="360" cy="8280"/>
            </p14:xfrm>
          </p:contentPart>
        </mc:Choice>
        <mc:Fallback xmlns="">
          <p:pic>
            <p:nvPicPr>
              <p:cNvPr id="4" name="Рукописный ввод 3">
                <a:extLst>
                  <a:ext uri="{FF2B5EF4-FFF2-40B4-BE49-F238E27FC236}">
                    <a16:creationId xmlns:a16="http://schemas.microsoft.com/office/drawing/2014/main" id="{F8EA29B8-9B7D-5F5D-3D75-24B69547D7F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73240" y="747562"/>
                <a:ext cx="12600" cy="2107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14:cNvPr>
              <p14:cNvContentPartPr/>
              <p14:nvPr/>
            </p14:nvContentPartPr>
            <p14:xfrm>
              <a:off x="3725640" y="594120"/>
              <a:ext cx="360" cy="36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A168D6CB-BFD5-E480-FC13-FC72413A324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964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14:cNvPr>
              <p14:cNvContentPartPr/>
              <p14:nvPr/>
            </p14:nvContentPartPr>
            <p14:xfrm>
              <a:off x="5546880" y="586560"/>
              <a:ext cx="360" cy="360"/>
            </p14:xfrm>
          </p:contentPart>
        </mc:Choice>
        <mc:Fallback xmlns="">
          <p:pic>
            <p:nvPicPr>
              <p:cNvPr id="15" name="Рукописный ввод 14">
                <a:extLst>
                  <a:ext uri="{FF2B5EF4-FFF2-40B4-BE49-F238E27FC236}">
                    <a16:creationId xmlns:a16="http://schemas.microsoft.com/office/drawing/2014/main" id="{8009A7FF-3DF4-EFE6-F90D-26277027D4D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51088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14:cNvPr>
              <p14:cNvContentPartPr/>
              <p14:nvPr/>
            </p14:nvContentPartPr>
            <p14:xfrm>
              <a:off x="7368120" y="586560"/>
              <a:ext cx="360" cy="360"/>
            </p14:xfrm>
          </p:contentPart>
        </mc:Choice>
        <mc:Fallback xmlns="">
          <p:pic>
            <p:nvPicPr>
              <p:cNvPr id="16" name="Рукописный ввод 15">
                <a:extLst>
                  <a:ext uri="{FF2B5EF4-FFF2-40B4-BE49-F238E27FC236}">
                    <a16:creationId xmlns:a16="http://schemas.microsoft.com/office/drawing/2014/main" id="{B404872C-5CC7-9EAC-89AE-1246DB12F19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321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14:cNvPr>
              <p14:cNvContentPartPr/>
              <p14:nvPr/>
            </p14:nvContentPartPr>
            <p14:xfrm>
              <a:off x="9196920" y="586560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5B107E64-8FEF-BE39-9E8F-8AAA4A8A8DD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160920" y="5505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14:cNvPr>
              <p14:cNvContentPartPr/>
              <p14:nvPr/>
            </p14:nvContentPartPr>
            <p14:xfrm>
              <a:off x="9486360" y="594120"/>
              <a:ext cx="360" cy="360"/>
            </p14:xfrm>
          </p:contentPart>
        </mc:Choice>
        <mc:Fallback xmlns="">
          <p:pic>
            <p:nvPicPr>
              <p:cNvPr id="18" name="Рукописный ввод 17">
                <a:extLst>
                  <a:ext uri="{FF2B5EF4-FFF2-40B4-BE49-F238E27FC236}">
                    <a16:creationId xmlns:a16="http://schemas.microsoft.com/office/drawing/2014/main" id="{BA374D0E-6D1D-CFA2-BC05-A2148929125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50360" y="5581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14:cNvPr>
              <p14:cNvContentPartPr/>
              <p14:nvPr/>
            </p14:nvContentPartPr>
            <p14:xfrm>
              <a:off x="3725640" y="6225240"/>
              <a:ext cx="360" cy="360"/>
            </p14:xfrm>
          </p:contentPart>
        </mc:Choice>
        <mc:Fallback xmlns="">
          <p:pic>
            <p:nvPicPr>
              <p:cNvPr id="19" name="Рукописный ввод 18">
                <a:extLst>
                  <a:ext uri="{FF2B5EF4-FFF2-40B4-BE49-F238E27FC236}">
                    <a16:creationId xmlns:a16="http://schemas.microsoft.com/office/drawing/2014/main" id="{E23A8FF1-BE17-41E7-FA72-4743DF851DF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8964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14:cNvPr>
              <p14:cNvContentPartPr/>
              <p14:nvPr/>
            </p14:nvContentPartPr>
            <p14:xfrm>
              <a:off x="5532120" y="6232800"/>
              <a:ext cx="360" cy="36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260FF402-854B-45F6-7A7A-9AFFDCD0916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4961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14:cNvPr>
              <p14:cNvContentPartPr/>
              <p14:nvPr/>
            </p14:nvContentPartPr>
            <p14:xfrm>
              <a:off x="7360920" y="6232800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8B74DA22-FBCD-E12F-E54C-B880C229646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24920" y="6196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14:cNvPr>
              <p14:cNvContentPartPr/>
              <p14:nvPr/>
            </p14:nvContentPartPr>
            <p14:xfrm>
              <a:off x="9172800" y="6225240"/>
              <a:ext cx="1800" cy="36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059053C3-669C-DB82-AD80-DA005E25E295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136800" y="6189240"/>
                <a:ext cx="7344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14:cNvPr>
              <p14:cNvContentPartPr/>
              <p14:nvPr/>
            </p14:nvContentPartPr>
            <p14:xfrm>
              <a:off x="9494280" y="6225240"/>
              <a:ext cx="360" cy="360"/>
            </p14:xfrm>
          </p:contentPart>
        </mc:Choice>
        <mc:Fallback xmlns="">
          <p:pic>
            <p:nvPicPr>
              <p:cNvPr id="24" name="Рукописный ввод 23">
                <a:extLst>
                  <a:ext uri="{FF2B5EF4-FFF2-40B4-BE49-F238E27FC236}">
                    <a16:creationId xmlns:a16="http://schemas.microsoft.com/office/drawing/2014/main" id="{D7C0FA6B-DC34-077A-9B0B-29CF44320D6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458280" y="618924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C0B6724-121B-C1D5-FD74-E4E8C5BE885C}"/>
              </a:ext>
            </a:extLst>
          </p:cNvPr>
          <p:cNvCxnSpPr>
            <a:cxnSpLocks/>
          </p:cNvCxnSpPr>
          <p:nvPr/>
        </p:nvCxnSpPr>
        <p:spPr>
          <a:xfrm flipH="1">
            <a:off x="370755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754697F-5C47-1418-89CE-124E3C63586F}"/>
              </a:ext>
            </a:extLst>
          </p:cNvPr>
          <p:cNvCxnSpPr>
            <a:cxnSpLocks/>
          </p:cNvCxnSpPr>
          <p:nvPr/>
        </p:nvCxnSpPr>
        <p:spPr>
          <a:xfrm flipH="1">
            <a:off x="551349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03193DB8-23BC-522B-B721-6A836ADE45E5}"/>
              </a:ext>
            </a:extLst>
          </p:cNvPr>
          <p:cNvCxnSpPr>
            <a:cxnSpLocks/>
          </p:cNvCxnSpPr>
          <p:nvPr/>
        </p:nvCxnSpPr>
        <p:spPr>
          <a:xfrm flipH="1">
            <a:off x="7357538" y="59055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946FB180-8C45-574D-318B-6D9B575A4FAC}"/>
              </a:ext>
            </a:extLst>
          </p:cNvPr>
          <p:cNvCxnSpPr>
            <a:cxnSpLocks/>
          </p:cNvCxnSpPr>
          <p:nvPr/>
        </p:nvCxnSpPr>
        <p:spPr>
          <a:xfrm flipH="1">
            <a:off x="9161798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8F485FAA-1253-2117-527E-42618B66619E}"/>
              </a:ext>
            </a:extLst>
          </p:cNvPr>
          <p:cNvCxnSpPr>
            <a:cxnSpLocks/>
          </p:cNvCxnSpPr>
          <p:nvPr/>
        </p:nvCxnSpPr>
        <p:spPr>
          <a:xfrm flipH="1">
            <a:off x="9494280" y="613410"/>
            <a:ext cx="0" cy="563118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3" name="Рукописный ввод 2">
                <a:extLst>
                  <a:ext uri="{FF2B5EF4-FFF2-40B4-BE49-F238E27FC236}">
                    <a16:creationId xmlns:a16="http://schemas.microsoft.com/office/drawing/2014/main" id="{9E53AFB8-574F-1E3B-F9F8-E1BF1F402BFC}"/>
                  </a:ext>
                </a:extLst>
              </p14:cNvPr>
              <p14:cNvContentPartPr/>
              <p14:nvPr/>
            </p14:nvContentPartPr>
            <p14:xfrm>
              <a:off x="1899440" y="2387160"/>
              <a:ext cx="360" cy="360"/>
            </p14:xfrm>
          </p:contentPart>
        </mc:Choice>
        <mc:Fallback xmlns="">
          <p:pic>
            <p:nvPicPr>
              <p:cNvPr id="3" name="Рукописный ввод 2">
                <a:extLst>
                  <a:ext uri="{FF2B5EF4-FFF2-40B4-BE49-F238E27FC236}">
                    <a16:creationId xmlns:a16="http://schemas.microsoft.com/office/drawing/2014/main" id="{9E53AFB8-574F-1E3B-F9F8-E1BF1F402BF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440" y="23511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49441A09-8908-B4E8-DDB6-C41C912FB048}"/>
                  </a:ext>
                </a:extLst>
              </p14:cNvPr>
              <p14:cNvContentPartPr/>
              <p14:nvPr/>
            </p14:nvContentPartPr>
            <p14:xfrm>
              <a:off x="1899440" y="2092320"/>
              <a:ext cx="360" cy="3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49441A09-8908-B4E8-DDB6-C41C912FB04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440" y="205632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3" name="Рукописный ввод 22">
                <a:extLst>
                  <a:ext uri="{FF2B5EF4-FFF2-40B4-BE49-F238E27FC236}">
                    <a16:creationId xmlns:a16="http://schemas.microsoft.com/office/drawing/2014/main" id="{B9AF1942-B491-1697-0EB7-15479631247D}"/>
                  </a:ext>
                </a:extLst>
              </p14:cNvPr>
              <p14:cNvContentPartPr/>
              <p14:nvPr/>
            </p14:nvContentPartPr>
            <p14:xfrm>
              <a:off x="1889360" y="4215960"/>
              <a:ext cx="360" cy="360"/>
            </p14:xfrm>
          </p:contentPart>
        </mc:Choice>
        <mc:Fallback xmlns="">
          <p:pic>
            <p:nvPicPr>
              <p:cNvPr id="23" name="Рукописный ввод 22">
                <a:extLst>
                  <a:ext uri="{FF2B5EF4-FFF2-40B4-BE49-F238E27FC236}">
                    <a16:creationId xmlns:a16="http://schemas.microsoft.com/office/drawing/2014/main" id="{B9AF1942-B491-1697-0EB7-15479631247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53360" y="41799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5" name="Рукописный ввод 24">
                <a:extLst>
                  <a:ext uri="{FF2B5EF4-FFF2-40B4-BE49-F238E27FC236}">
                    <a16:creationId xmlns:a16="http://schemas.microsoft.com/office/drawing/2014/main" id="{E7E11A78-4E01-82E0-3B4F-DAC5F628C4B7}"/>
                  </a:ext>
                </a:extLst>
              </p14:cNvPr>
              <p14:cNvContentPartPr/>
              <p14:nvPr/>
            </p14:nvContentPartPr>
            <p14:xfrm>
              <a:off x="1899440" y="4530960"/>
              <a:ext cx="360" cy="360"/>
            </p14:xfrm>
          </p:contentPart>
        </mc:Choice>
        <mc:Fallback xmlns="">
          <p:pic>
            <p:nvPicPr>
              <p:cNvPr id="25" name="Рукописный ввод 24">
                <a:extLst>
                  <a:ext uri="{FF2B5EF4-FFF2-40B4-BE49-F238E27FC236}">
                    <a16:creationId xmlns:a16="http://schemas.microsoft.com/office/drawing/2014/main" id="{E7E11A78-4E01-82E0-3B4F-DAC5F628C4B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3440" y="44949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7" name="Рукописный ввод 26">
                <a:extLst>
                  <a:ext uri="{FF2B5EF4-FFF2-40B4-BE49-F238E27FC236}">
                    <a16:creationId xmlns:a16="http://schemas.microsoft.com/office/drawing/2014/main" id="{8D5C9522-286D-518C-5669-13E909580452}"/>
                  </a:ext>
                </a:extLst>
              </p14:cNvPr>
              <p14:cNvContentPartPr/>
              <p14:nvPr/>
            </p14:nvContentPartPr>
            <p14:xfrm>
              <a:off x="10809800" y="2102400"/>
              <a:ext cx="360" cy="360"/>
            </p14:xfrm>
          </p:contentPart>
        </mc:Choice>
        <mc:Fallback xmlns="">
          <p:pic>
            <p:nvPicPr>
              <p:cNvPr id="27" name="Рукописный ввод 26">
                <a:extLst>
                  <a:ext uri="{FF2B5EF4-FFF2-40B4-BE49-F238E27FC236}">
                    <a16:creationId xmlns:a16="http://schemas.microsoft.com/office/drawing/2014/main" id="{8D5C9522-286D-518C-5669-13E90958045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20664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8" name="Рукописный ввод 27">
                <a:extLst>
                  <a:ext uri="{FF2B5EF4-FFF2-40B4-BE49-F238E27FC236}">
                    <a16:creationId xmlns:a16="http://schemas.microsoft.com/office/drawing/2014/main" id="{15B339BB-2296-BC47-3578-8D7C05DBE8B6}"/>
                  </a:ext>
                </a:extLst>
              </p14:cNvPr>
              <p14:cNvContentPartPr/>
              <p14:nvPr/>
            </p14:nvContentPartPr>
            <p14:xfrm>
              <a:off x="10799720" y="2387160"/>
              <a:ext cx="360" cy="360"/>
            </p14:xfrm>
          </p:contentPart>
        </mc:Choice>
        <mc:Fallback xmlns="">
          <p:pic>
            <p:nvPicPr>
              <p:cNvPr id="28" name="Рукописный ввод 27">
                <a:extLst>
                  <a:ext uri="{FF2B5EF4-FFF2-40B4-BE49-F238E27FC236}">
                    <a16:creationId xmlns:a16="http://schemas.microsoft.com/office/drawing/2014/main" id="{15B339BB-2296-BC47-3578-8D7C05DBE8B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63720" y="235116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9" name="Рукописный ввод 28">
                <a:extLst>
                  <a:ext uri="{FF2B5EF4-FFF2-40B4-BE49-F238E27FC236}">
                    <a16:creationId xmlns:a16="http://schemas.microsoft.com/office/drawing/2014/main" id="{56998D3F-B7F9-7C3E-3F8E-0D3F516A08C1}"/>
                  </a:ext>
                </a:extLst>
              </p14:cNvPr>
              <p14:cNvContentPartPr/>
              <p14:nvPr/>
            </p14:nvContentPartPr>
            <p14:xfrm>
              <a:off x="10819880" y="4205880"/>
              <a:ext cx="360" cy="360"/>
            </p14:xfrm>
          </p:contentPart>
        </mc:Choice>
        <mc:Fallback xmlns="">
          <p:pic>
            <p:nvPicPr>
              <p:cNvPr id="29" name="Рукописный ввод 28">
                <a:extLst>
                  <a:ext uri="{FF2B5EF4-FFF2-40B4-BE49-F238E27FC236}">
                    <a16:creationId xmlns:a16="http://schemas.microsoft.com/office/drawing/2014/main" id="{56998D3F-B7F9-7C3E-3F8E-0D3F516A08C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83880" y="416988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0" name="Рукописный ввод 29">
                <a:extLst>
                  <a:ext uri="{FF2B5EF4-FFF2-40B4-BE49-F238E27FC236}">
                    <a16:creationId xmlns:a16="http://schemas.microsoft.com/office/drawing/2014/main" id="{E654EA82-9D26-B4B8-614C-C02A6D3BEEAF}"/>
                  </a:ext>
                </a:extLst>
              </p14:cNvPr>
              <p14:cNvContentPartPr/>
              <p14:nvPr/>
            </p14:nvContentPartPr>
            <p14:xfrm>
              <a:off x="10809800" y="4510800"/>
              <a:ext cx="360" cy="360"/>
            </p14:xfrm>
          </p:contentPart>
        </mc:Choice>
        <mc:Fallback xmlns="">
          <p:pic>
            <p:nvPicPr>
              <p:cNvPr id="30" name="Рукописный ввод 29">
                <a:extLst>
                  <a:ext uri="{FF2B5EF4-FFF2-40B4-BE49-F238E27FC236}">
                    <a16:creationId xmlns:a16="http://schemas.microsoft.com/office/drawing/2014/main" id="{E654EA82-9D26-B4B8-614C-C02A6D3BEEA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447480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1990010A-9F8A-6DD1-B94E-44AC36328F2D}"/>
              </a:ext>
            </a:extLst>
          </p:cNvPr>
          <p:cNvCxnSpPr/>
          <p:nvPr/>
        </p:nvCxnSpPr>
        <p:spPr>
          <a:xfrm>
            <a:off x="1899440" y="2109985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F524AF3E-31E0-517D-8288-172D44A4CADD}"/>
              </a:ext>
            </a:extLst>
          </p:cNvPr>
          <p:cNvCxnSpPr/>
          <p:nvPr/>
        </p:nvCxnSpPr>
        <p:spPr>
          <a:xfrm>
            <a:off x="1889360" y="2387160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80589FE8-4299-62F2-6B80-0D703268FED3}"/>
              </a:ext>
            </a:extLst>
          </p:cNvPr>
          <p:cNvCxnSpPr/>
          <p:nvPr/>
        </p:nvCxnSpPr>
        <p:spPr>
          <a:xfrm>
            <a:off x="1889360" y="4202585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:a16="http://schemas.microsoft.com/office/drawing/2014/main" id="{CF54FB78-BCF8-F232-ED67-711E4A252221}"/>
              </a:ext>
            </a:extLst>
          </p:cNvPr>
          <p:cNvCxnSpPr/>
          <p:nvPr/>
        </p:nvCxnSpPr>
        <p:spPr>
          <a:xfrm>
            <a:off x="1889360" y="4510800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72" name="Рукописный ввод 71">
                <a:extLst>
                  <a:ext uri="{FF2B5EF4-FFF2-40B4-BE49-F238E27FC236}">
                    <a16:creationId xmlns:a16="http://schemas.microsoft.com/office/drawing/2014/main" id="{6C55F59E-FD7D-0AC1-A104-74272E3E65D8}"/>
                  </a:ext>
                </a:extLst>
              </p14:cNvPr>
              <p14:cNvContentPartPr/>
              <p14:nvPr/>
            </p14:nvContentPartPr>
            <p14:xfrm>
              <a:off x="1869200" y="6034440"/>
              <a:ext cx="360" cy="360"/>
            </p14:xfrm>
          </p:contentPart>
        </mc:Choice>
        <mc:Fallback xmlns="">
          <p:pic>
            <p:nvPicPr>
              <p:cNvPr id="72" name="Рукописный ввод 71">
                <a:extLst>
                  <a:ext uri="{FF2B5EF4-FFF2-40B4-BE49-F238E27FC236}">
                    <a16:creationId xmlns:a16="http://schemas.microsoft.com/office/drawing/2014/main" id="{6C55F59E-FD7D-0AC1-A104-74272E3E65D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33560" y="5998800"/>
                <a:ext cx="72000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73" name="Рукописный ввод 72">
                <a:extLst>
                  <a:ext uri="{FF2B5EF4-FFF2-40B4-BE49-F238E27FC236}">
                    <a16:creationId xmlns:a16="http://schemas.microsoft.com/office/drawing/2014/main" id="{98D9D47C-75BA-DB93-2375-0ED9E81E42C9}"/>
                  </a:ext>
                </a:extLst>
              </p14:cNvPr>
              <p14:cNvContentPartPr/>
              <p14:nvPr/>
            </p14:nvContentPartPr>
            <p14:xfrm>
              <a:off x="10809800" y="6065040"/>
              <a:ext cx="360" cy="360"/>
            </p14:xfrm>
          </p:contentPart>
        </mc:Choice>
        <mc:Fallback xmlns="">
          <p:pic>
            <p:nvPicPr>
              <p:cNvPr id="73" name="Рукописный ввод 72">
                <a:extLst>
                  <a:ext uri="{FF2B5EF4-FFF2-40B4-BE49-F238E27FC236}">
                    <a16:creationId xmlns:a16="http://schemas.microsoft.com/office/drawing/2014/main" id="{98D9D47C-75BA-DB93-2375-0ED9E81E42C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773800" y="6029400"/>
                <a:ext cx="72000" cy="72000"/>
              </a:xfrm>
              <a:prstGeom prst="rect">
                <a:avLst/>
              </a:prstGeom>
            </p:spPr>
          </p:pic>
        </mc:Fallback>
      </mc:AlternateContent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207B9180-E491-2064-59C2-00B553439389}"/>
              </a:ext>
            </a:extLst>
          </p:cNvPr>
          <p:cNvCxnSpPr/>
          <p:nvPr/>
        </p:nvCxnSpPr>
        <p:spPr>
          <a:xfrm>
            <a:off x="1869200" y="6013880"/>
            <a:ext cx="890710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98" name="Группа 97">
            <a:extLst>
              <a:ext uri="{FF2B5EF4-FFF2-40B4-BE49-F238E27FC236}">
                <a16:creationId xmlns:a16="http://schemas.microsoft.com/office/drawing/2014/main" id="{0E8779FB-9FF8-03E7-88F2-D3BE4A6DE9A4}"/>
              </a:ext>
            </a:extLst>
          </p:cNvPr>
          <p:cNvGrpSpPr/>
          <p:nvPr/>
        </p:nvGrpSpPr>
        <p:grpSpPr>
          <a:xfrm>
            <a:off x="1889360" y="563418"/>
            <a:ext cx="7604920" cy="5471022"/>
            <a:chOff x="1889360" y="563418"/>
            <a:chExt cx="7604920" cy="5471022"/>
          </a:xfrm>
        </p:grpSpPr>
        <p:cxnSp>
          <p:nvCxnSpPr>
            <p:cNvPr id="45" name="Прямая соединительная линия 44">
              <a:extLst>
                <a:ext uri="{FF2B5EF4-FFF2-40B4-BE49-F238E27FC236}">
                  <a16:creationId xmlns:a16="http://schemas.microsoft.com/office/drawing/2014/main" id="{E9958AE0-F62B-A20E-6484-A07B8AE0B828}"/>
                </a:ext>
              </a:extLst>
            </p:cNvPr>
            <p:cNvCxnSpPr/>
            <p:nvPr/>
          </p:nvCxnSpPr>
          <p:spPr>
            <a:xfrm flipH="1" flipV="1">
              <a:off x="5513498" y="586560"/>
              <a:ext cx="0" cy="1800600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94" name="Группа 93">
              <a:extLst>
                <a:ext uri="{FF2B5EF4-FFF2-40B4-BE49-F238E27FC236}">
                  <a16:creationId xmlns:a16="http://schemas.microsoft.com/office/drawing/2014/main" id="{618634D2-68E4-28D8-0AE5-B19EFE6B7198}"/>
                </a:ext>
              </a:extLst>
            </p:cNvPr>
            <p:cNvGrpSpPr/>
            <p:nvPr/>
          </p:nvGrpSpPr>
          <p:grpSpPr>
            <a:xfrm>
              <a:off x="1899440" y="2092320"/>
              <a:ext cx="7594840" cy="3942120"/>
              <a:chOff x="1899440" y="2092320"/>
              <a:chExt cx="7594840" cy="3942120"/>
            </a:xfrm>
          </p:grpSpPr>
          <p:cxnSp>
            <p:nvCxnSpPr>
              <p:cNvPr id="51" name="Прямая соединительная линия 50">
                <a:extLst>
                  <a:ext uri="{FF2B5EF4-FFF2-40B4-BE49-F238E27FC236}">
                    <a16:creationId xmlns:a16="http://schemas.microsoft.com/office/drawing/2014/main" id="{0C4A0CE9-B399-0477-A575-7AC3AA41439D}"/>
                  </a:ext>
                </a:extLst>
              </p:cNvPr>
              <p:cNvCxnSpPr/>
              <p:nvPr/>
            </p:nvCxnSpPr>
            <p:spPr>
              <a:xfrm flipV="1">
                <a:off x="7357538" y="2109985"/>
                <a:ext cx="262462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3" name="Прямая соединительная линия 52">
                <a:extLst>
                  <a:ext uri="{FF2B5EF4-FFF2-40B4-BE49-F238E27FC236}">
                    <a16:creationId xmlns:a16="http://schemas.microsoft.com/office/drawing/2014/main" id="{DC28DC71-1A83-2F54-F2DC-7C7213243DF2}"/>
                  </a:ext>
                </a:extLst>
              </p:cNvPr>
              <p:cNvCxnSpPr/>
              <p:nvPr/>
            </p:nvCxnSpPr>
            <p:spPr>
              <a:xfrm>
                <a:off x="7640320" y="2092320"/>
                <a:ext cx="12598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>
                <a:extLst>
                  <a:ext uri="{FF2B5EF4-FFF2-40B4-BE49-F238E27FC236}">
                    <a16:creationId xmlns:a16="http://schemas.microsoft.com/office/drawing/2014/main" id="{BEFE780E-8E4A-E577-CF26-BF9ADC41792F}"/>
                  </a:ext>
                </a:extLst>
              </p:cNvPr>
              <p:cNvCxnSpPr/>
              <p:nvPr/>
            </p:nvCxnSpPr>
            <p:spPr>
              <a:xfrm>
                <a:off x="8910320" y="2109985"/>
                <a:ext cx="251478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единительная линия 58">
                <a:extLst>
                  <a:ext uri="{FF2B5EF4-FFF2-40B4-BE49-F238E27FC236}">
                    <a16:creationId xmlns:a16="http://schemas.microsoft.com/office/drawing/2014/main" id="{945AA759-B852-D15C-21E2-7BCAC7B67DB0}"/>
                  </a:ext>
                </a:extLst>
              </p:cNvPr>
              <p:cNvCxnSpPr/>
              <p:nvPr/>
            </p:nvCxnSpPr>
            <p:spPr>
              <a:xfrm>
                <a:off x="9172800" y="2387160"/>
                <a:ext cx="313560" cy="3052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>
                <a:extLst>
                  <a:ext uri="{FF2B5EF4-FFF2-40B4-BE49-F238E27FC236}">
                    <a16:creationId xmlns:a16="http://schemas.microsoft.com/office/drawing/2014/main" id="{3E5C0873-6F56-0806-A809-EBE8B9E59D3C}"/>
                  </a:ext>
                </a:extLst>
              </p:cNvPr>
              <p:cNvCxnSpPr/>
              <p:nvPr/>
            </p:nvCxnSpPr>
            <p:spPr>
              <a:xfrm flipH="1">
                <a:off x="9486360" y="2655415"/>
                <a:ext cx="7920" cy="125618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>
                <a:extLst>
                  <a:ext uri="{FF2B5EF4-FFF2-40B4-BE49-F238E27FC236}">
                    <a16:creationId xmlns:a16="http://schemas.microsoft.com/office/drawing/2014/main" id="{D75BBB81-7942-E631-608C-3D5A2B917E94}"/>
                  </a:ext>
                </a:extLst>
              </p:cNvPr>
              <p:cNvCxnSpPr/>
              <p:nvPr/>
            </p:nvCxnSpPr>
            <p:spPr>
              <a:xfrm flipH="1">
                <a:off x="9161798" y="3921760"/>
                <a:ext cx="332482" cy="28082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5" name="Прямая соединительная линия 64">
                <a:extLst>
                  <a:ext uri="{FF2B5EF4-FFF2-40B4-BE49-F238E27FC236}">
                    <a16:creationId xmlns:a16="http://schemas.microsoft.com/office/drawing/2014/main" id="{9D45D3A2-260A-2A15-A1E9-2D6751F74901}"/>
                  </a:ext>
                </a:extLst>
              </p:cNvPr>
              <p:cNvCxnSpPr/>
              <p:nvPr/>
            </p:nvCxnSpPr>
            <p:spPr>
              <a:xfrm flipH="1">
                <a:off x="8910320" y="4215960"/>
                <a:ext cx="251478" cy="25488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34C8A629-95B1-3EBB-5B5B-E6CD91C28400}"/>
                  </a:ext>
                </a:extLst>
              </p:cNvPr>
              <p:cNvCxnSpPr/>
              <p:nvPr/>
            </p:nvCxnSpPr>
            <p:spPr>
              <a:xfrm>
                <a:off x="7368120" y="4202585"/>
                <a:ext cx="272200" cy="30821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>
                <a:extLst>
                  <a:ext uri="{FF2B5EF4-FFF2-40B4-BE49-F238E27FC236}">
                    <a16:creationId xmlns:a16="http://schemas.microsoft.com/office/drawing/2014/main" id="{05ED5001-B876-4B7F-7C68-B8B7ED471CAC}"/>
                  </a:ext>
                </a:extLst>
              </p:cNvPr>
              <p:cNvCxnSpPr/>
              <p:nvPr/>
            </p:nvCxnSpPr>
            <p:spPr>
              <a:xfrm>
                <a:off x="7640320" y="4510800"/>
                <a:ext cx="12598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6" name="Прямая соединительная линия 75">
                <a:extLst>
                  <a:ext uri="{FF2B5EF4-FFF2-40B4-BE49-F238E27FC236}">
                    <a16:creationId xmlns:a16="http://schemas.microsoft.com/office/drawing/2014/main" id="{6DC0ECB1-E529-6FA5-F1AC-8900F0090FFB}"/>
                  </a:ext>
                </a:extLst>
              </p:cNvPr>
              <p:cNvCxnSpPr/>
              <p:nvPr/>
            </p:nvCxnSpPr>
            <p:spPr>
              <a:xfrm>
                <a:off x="7357538" y="4215960"/>
                <a:ext cx="10582" cy="179792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единительная линия 77">
                <a:extLst>
                  <a:ext uri="{FF2B5EF4-FFF2-40B4-BE49-F238E27FC236}">
                    <a16:creationId xmlns:a16="http://schemas.microsoft.com/office/drawing/2014/main" id="{2D16AD09-2594-625E-9343-AE4DECBFF82D}"/>
                  </a:ext>
                </a:extLst>
              </p:cNvPr>
              <p:cNvCxnSpPr/>
              <p:nvPr/>
            </p:nvCxnSpPr>
            <p:spPr>
              <a:xfrm flipH="1">
                <a:off x="5513498" y="6013880"/>
                <a:ext cx="18440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Прямая соединительная линия 79">
                <a:extLst>
                  <a:ext uri="{FF2B5EF4-FFF2-40B4-BE49-F238E27FC236}">
                    <a16:creationId xmlns:a16="http://schemas.microsoft.com/office/drawing/2014/main" id="{512CA672-697C-7341-E0C7-17FAF5A95BAB}"/>
                  </a:ext>
                </a:extLst>
              </p:cNvPr>
              <p:cNvCxnSpPr/>
              <p:nvPr/>
            </p:nvCxnSpPr>
            <p:spPr>
              <a:xfrm flipV="1">
                <a:off x="5513498" y="4215960"/>
                <a:ext cx="0" cy="181848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Прямая соединительная линия 81">
                <a:extLst>
                  <a:ext uri="{FF2B5EF4-FFF2-40B4-BE49-F238E27FC236}">
                    <a16:creationId xmlns:a16="http://schemas.microsoft.com/office/drawing/2014/main" id="{FB2CD436-A12D-CE4F-3736-32CDE6754A3E}"/>
                  </a:ext>
                </a:extLst>
              </p:cNvPr>
              <p:cNvCxnSpPr/>
              <p:nvPr/>
            </p:nvCxnSpPr>
            <p:spPr>
              <a:xfrm flipH="1">
                <a:off x="5293360" y="4215960"/>
                <a:ext cx="238760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>
                <a:extLst>
                  <a:ext uri="{FF2B5EF4-FFF2-40B4-BE49-F238E27FC236}">
                    <a16:creationId xmlns:a16="http://schemas.microsoft.com/office/drawing/2014/main" id="{1EAED969-7977-FB14-180D-FDE8144AB03A}"/>
                  </a:ext>
                </a:extLst>
              </p:cNvPr>
              <p:cNvCxnSpPr/>
              <p:nvPr/>
            </p:nvCxnSpPr>
            <p:spPr>
              <a:xfrm>
                <a:off x="3707558" y="4215960"/>
                <a:ext cx="254842" cy="2948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6" name="Прямая соединительная линия 85">
                <a:extLst>
                  <a:ext uri="{FF2B5EF4-FFF2-40B4-BE49-F238E27FC236}">
                    <a16:creationId xmlns:a16="http://schemas.microsoft.com/office/drawing/2014/main" id="{60B9D7D2-8940-89DB-50CF-F9C3792AF474}"/>
                  </a:ext>
                </a:extLst>
              </p:cNvPr>
              <p:cNvCxnSpPr/>
              <p:nvPr/>
            </p:nvCxnSpPr>
            <p:spPr>
              <a:xfrm>
                <a:off x="4033520" y="4530960"/>
                <a:ext cx="12598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8" name="Прямая соединительная линия 87">
                <a:extLst>
                  <a:ext uri="{FF2B5EF4-FFF2-40B4-BE49-F238E27FC236}">
                    <a16:creationId xmlns:a16="http://schemas.microsoft.com/office/drawing/2014/main" id="{87BFE67C-CBF9-EB73-DABF-9B9F004D9430}"/>
                  </a:ext>
                </a:extLst>
              </p:cNvPr>
              <p:cNvCxnSpPr/>
              <p:nvPr/>
            </p:nvCxnSpPr>
            <p:spPr>
              <a:xfrm flipH="1">
                <a:off x="3464560" y="4202585"/>
                <a:ext cx="242998" cy="3283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0" name="Прямая соединительная линия 89">
                <a:extLst>
                  <a:ext uri="{FF2B5EF4-FFF2-40B4-BE49-F238E27FC236}">
                    <a16:creationId xmlns:a16="http://schemas.microsoft.com/office/drawing/2014/main" id="{72AE5CA4-D80A-1414-138E-30BFA6116137}"/>
                  </a:ext>
                </a:extLst>
              </p:cNvPr>
              <p:cNvCxnSpPr/>
              <p:nvPr/>
            </p:nvCxnSpPr>
            <p:spPr>
              <a:xfrm>
                <a:off x="1899440" y="4215960"/>
                <a:ext cx="244320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2" name="Прямая соединительная линия 91">
                <a:extLst>
                  <a:ext uri="{FF2B5EF4-FFF2-40B4-BE49-F238E27FC236}">
                    <a16:creationId xmlns:a16="http://schemas.microsoft.com/office/drawing/2014/main" id="{6FD51646-0B32-4183-3163-EA525157D3FE}"/>
                  </a:ext>
                </a:extLst>
              </p:cNvPr>
              <p:cNvCxnSpPr/>
              <p:nvPr/>
            </p:nvCxnSpPr>
            <p:spPr>
              <a:xfrm flipV="1">
                <a:off x="2153920" y="4510800"/>
                <a:ext cx="1310640" cy="201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97" name="Группа 96">
              <a:extLst>
                <a:ext uri="{FF2B5EF4-FFF2-40B4-BE49-F238E27FC236}">
                  <a16:creationId xmlns:a16="http://schemas.microsoft.com/office/drawing/2014/main" id="{948D3AF5-429B-20AB-8D6C-DED4FE4F0B8B}"/>
                </a:ext>
              </a:extLst>
            </p:cNvPr>
            <p:cNvGrpSpPr/>
            <p:nvPr/>
          </p:nvGrpSpPr>
          <p:grpSpPr>
            <a:xfrm>
              <a:off x="1889360" y="563418"/>
              <a:ext cx="5478760" cy="3652542"/>
              <a:chOff x="1889360" y="563418"/>
              <a:chExt cx="5478760" cy="3652542"/>
            </a:xfrm>
          </p:grpSpPr>
          <p:cxnSp>
            <p:nvCxnSpPr>
              <p:cNvPr id="11" name="Прямая соединительная линия 10">
                <a:extLst>
                  <a:ext uri="{FF2B5EF4-FFF2-40B4-BE49-F238E27FC236}">
                    <a16:creationId xmlns:a16="http://schemas.microsoft.com/office/drawing/2014/main" id="{C9F17564-10E9-D7E0-C6B3-8C29AACFC3CF}"/>
                  </a:ext>
                </a:extLst>
              </p:cNvPr>
              <p:cNvCxnSpPr/>
              <p:nvPr/>
            </p:nvCxnSpPr>
            <p:spPr>
              <a:xfrm flipV="1">
                <a:off x="1889360" y="2109985"/>
                <a:ext cx="254400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>
                <a:extLst>
                  <a:ext uri="{FF2B5EF4-FFF2-40B4-BE49-F238E27FC236}">
                    <a16:creationId xmlns:a16="http://schemas.microsoft.com/office/drawing/2014/main" id="{54176829-EAC6-3811-2CAD-D54E571D40AB}"/>
                  </a:ext>
                </a:extLst>
              </p:cNvPr>
              <p:cNvCxnSpPr/>
              <p:nvPr/>
            </p:nvCxnSpPr>
            <p:spPr>
              <a:xfrm>
                <a:off x="2153920" y="2109985"/>
                <a:ext cx="123952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единительная линия 36">
                <a:extLst>
                  <a:ext uri="{FF2B5EF4-FFF2-40B4-BE49-F238E27FC236}">
                    <a16:creationId xmlns:a16="http://schemas.microsoft.com/office/drawing/2014/main" id="{458F9381-6EA4-90C3-E0FC-83F7E363C653}"/>
                  </a:ext>
                </a:extLst>
              </p:cNvPr>
              <p:cNvCxnSpPr/>
              <p:nvPr/>
            </p:nvCxnSpPr>
            <p:spPr>
              <a:xfrm>
                <a:off x="3383280" y="2102400"/>
                <a:ext cx="342360" cy="2847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>
                <a:extLst>
                  <a:ext uri="{FF2B5EF4-FFF2-40B4-BE49-F238E27FC236}">
                    <a16:creationId xmlns:a16="http://schemas.microsoft.com/office/drawing/2014/main" id="{3E5A45D9-CD96-075C-CF5C-8AD5251819F0}"/>
                  </a:ext>
                </a:extLst>
              </p:cNvPr>
              <p:cNvCxnSpPr/>
              <p:nvPr/>
            </p:nvCxnSpPr>
            <p:spPr>
              <a:xfrm flipV="1">
                <a:off x="3725640" y="2102400"/>
                <a:ext cx="307880" cy="2847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>
                <a:extLst>
                  <a:ext uri="{FF2B5EF4-FFF2-40B4-BE49-F238E27FC236}">
                    <a16:creationId xmlns:a16="http://schemas.microsoft.com/office/drawing/2014/main" id="{0E63E712-F47C-07F8-C197-699374C37C5C}"/>
                  </a:ext>
                </a:extLst>
              </p:cNvPr>
              <p:cNvCxnSpPr/>
              <p:nvPr/>
            </p:nvCxnSpPr>
            <p:spPr>
              <a:xfrm>
                <a:off x="4043680" y="2092320"/>
                <a:ext cx="1158240" cy="1766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>
                <a:extLst>
                  <a:ext uri="{FF2B5EF4-FFF2-40B4-BE49-F238E27FC236}">
                    <a16:creationId xmlns:a16="http://schemas.microsoft.com/office/drawing/2014/main" id="{91D1D66E-77B6-E182-D36D-645435E56CF9}"/>
                  </a:ext>
                </a:extLst>
              </p:cNvPr>
              <p:cNvCxnSpPr/>
              <p:nvPr/>
            </p:nvCxnSpPr>
            <p:spPr>
              <a:xfrm>
                <a:off x="5201920" y="2092320"/>
                <a:ext cx="311578" cy="2948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93" name="Группа 92">
                <a:extLst>
                  <a:ext uri="{FF2B5EF4-FFF2-40B4-BE49-F238E27FC236}">
                    <a16:creationId xmlns:a16="http://schemas.microsoft.com/office/drawing/2014/main" id="{73827047-F660-29C0-7FE5-C753D3A392D7}"/>
                  </a:ext>
                </a:extLst>
              </p:cNvPr>
              <p:cNvGrpSpPr/>
              <p:nvPr/>
            </p:nvGrpSpPr>
            <p:grpSpPr>
              <a:xfrm>
                <a:off x="5513498" y="563418"/>
                <a:ext cx="1854622" cy="1823742"/>
                <a:chOff x="5513498" y="563418"/>
                <a:chExt cx="1854622" cy="1823742"/>
              </a:xfrm>
            </p:grpSpPr>
            <p:cxnSp>
              <p:nvCxnSpPr>
                <p:cNvPr id="47" name="Прямая соединительная линия 46">
                  <a:extLst>
                    <a:ext uri="{FF2B5EF4-FFF2-40B4-BE49-F238E27FC236}">
                      <a16:creationId xmlns:a16="http://schemas.microsoft.com/office/drawing/2014/main" id="{ADB5482C-F62D-9074-4095-761DF3C023F6}"/>
                    </a:ext>
                  </a:extLst>
                </p:cNvPr>
                <p:cNvCxnSpPr/>
                <p:nvPr/>
              </p:nvCxnSpPr>
              <p:spPr>
                <a:xfrm>
                  <a:off x="5513498" y="563418"/>
                  <a:ext cx="1854622" cy="0"/>
                </a:xfrm>
                <a:prstGeom prst="line">
                  <a:avLst/>
                </a:prstGeom>
                <a:ln w="38100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Прямая соединительная линия 48">
                  <a:extLst>
                    <a:ext uri="{FF2B5EF4-FFF2-40B4-BE49-F238E27FC236}">
                      <a16:creationId xmlns:a16="http://schemas.microsoft.com/office/drawing/2014/main" id="{D382FBF0-6EC4-8B75-8C3C-B0853F6BBF79}"/>
                    </a:ext>
                  </a:extLst>
                </p:cNvPr>
                <p:cNvCxnSpPr/>
                <p:nvPr/>
              </p:nvCxnSpPr>
              <p:spPr>
                <a:xfrm>
                  <a:off x="7368120" y="563418"/>
                  <a:ext cx="0" cy="1823742"/>
                </a:xfrm>
                <a:prstGeom prst="line">
                  <a:avLst/>
                </a:prstGeom>
                <a:ln w="38100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6" name="Прямая соединительная линия 95">
                <a:extLst>
                  <a:ext uri="{FF2B5EF4-FFF2-40B4-BE49-F238E27FC236}">
                    <a16:creationId xmlns:a16="http://schemas.microsoft.com/office/drawing/2014/main" id="{B2F811BE-4777-94C4-217F-91FA7CE2142D}"/>
                  </a:ext>
                </a:extLst>
              </p:cNvPr>
              <p:cNvCxnSpPr/>
              <p:nvPr/>
            </p:nvCxnSpPr>
            <p:spPr>
              <a:xfrm>
                <a:off x="1889360" y="2387160"/>
                <a:ext cx="10080" cy="18288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11867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F4A76C0C-7FCC-C5E2-4297-08F1B8860042}"/>
              </a:ext>
            </a:extLst>
          </p:cNvPr>
          <p:cNvGrpSpPr/>
          <p:nvPr/>
        </p:nvGrpSpPr>
        <p:grpSpPr>
          <a:xfrm>
            <a:off x="3505724" y="563418"/>
            <a:ext cx="7604920" cy="5471022"/>
            <a:chOff x="1889360" y="563418"/>
            <a:chExt cx="7604920" cy="5471022"/>
          </a:xfrm>
        </p:grpSpPr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4D8AFE98-BB46-EE7E-9DD2-E908C7E69AB8}"/>
                </a:ext>
              </a:extLst>
            </p:cNvPr>
            <p:cNvCxnSpPr/>
            <p:nvPr/>
          </p:nvCxnSpPr>
          <p:spPr>
            <a:xfrm flipH="1" flipV="1">
              <a:off x="5513498" y="586560"/>
              <a:ext cx="0" cy="1800600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BD485D23-4E36-11C9-FDEE-799CB1A51272}"/>
                </a:ext>
              </a:extLst>
            </p:cNvPr>
            <p:cNvGrpSpPr/>
            <p:nvPr/>
          </p:nvGrpSpPr>
          <p:grpSpPr>
            <a:xfrm>
              <a:off x="1899440" y="2092320"/>
              <a:ext cx="7594840" cy="3942120"/>
              <a:chOff x="1899440" y="2092320"/>
              <a:chExt cx="7594840" cy="3942120"/>
            </a:xfrm>
          </p:grpSpPr>
          <p:cxnSp>
            <p:nvCxnSpPr>
              <p:cNvPr id="29" name="Прямая соединительная линия 28">
                <a:extLst>
                  <a:ext uri="{FF2B5EF4-FFF2-40B4-BE49-F238E27FC236}">
                    <a16:creationId xmlns:a16="http://schemas.microsoft.com/office/drawing/2014/main" id="{A333DA17-B6D0-D2A5-3952-5A264BE3B20B}"/>
                  </a:ext>
                </a:extLst>
              </p:cNvPr>
              <p:cNvCxnSpPr/>
              <p:nvPr/>
            </p:nvCxnSpPr>
            <p:spPr>
              <a:xfrm flipV="1">
                <a:off x="7357538" y="2109985"/>
                <a:ext cx="262462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Прямая соединительная линия 29">
                <a:extLst>
                  <a:ext uri="{FF2B5EF4-FFF2-40B4-BE49-F238E27FC236}">
                    <a16:creationId xmlns:a16="http://schemas.microsoft.com/office/drawing/2014/main" id="{C591AE62-998E-6632-AE48-9743DA7D0BE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620000" y="2092320"/>
                <a:ext cx="1280160" cy="1766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>
                <a:extLst>
                  <a:ext uri="{FF2B5EF4-FFF2-40B4-BE49-F238E27FC236}">
                    <a16:creationId xmlns:a16="http://schemas.microsoft.com/office/drawing/2014/main" id="{B5C34125-993A-C945-414E-C085EC151FA0}"/>
                  </a:ext>
                </a:extLst>
              </p:cNvPr>
              <p:cNvCxnSpPr/>
              <p:nvPr/>
            </p:nvCxnSpPr>
            <p:spPr>
              <a:xfrm>
                <a:off x="8910320" y="2109985"/>
                <a:ext cx="251478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Прямая соединительная линия 31">
                <a:extLst>
                  <a:ext uri="{FF2B5EF4-FFF2-40B4-BE49-F238E27FC236}">
                    <a16:creationId xmlns:a16="http://schemas.microsoft.com/office/drawing/2014/main" id="{9B324620-0A83-C99F-C006-45B11CEF2424}"/>
                  </a:ext>
                </a:extLst>
              </p:cNvPr>
              <p:cNvCxnSpPr/>
              <p:nvPr/>
            </p:nvCxnSpPr>
            <p:spPr>
              <a:xfrm>
                <a:off x="9172800" y="2387160"/>
                <a:ext cx="313560" cy="3052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Прямая соединительная линия 32">
                <a:extLst>
                  <a:ext uri="{FF2B5EF4-FFF2-40B4-BE49-F238E27FC236}">
                    <a16:creationId xmlns:a16="http://schemas.microsoft.com/office/drawing/2014/main" id="{CEECC159-AFA4-FAF7-8F4B-06C431DAEFEE}"/>
                  </a:ext>
                </a:extLst>
              </p:cNvPr>
              <p:cNvCxnSpPr/>
              <p:nvPr/>
            </p:nvCxnSpPr>
            <p:spPr>
              <a:xfrm flipH="1">
                <a:off x="9486360" y="2655415"/>
                <a:ext cx="7920" cy="125618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Прямая соединительная линия 33">
                <a:extLst>
                  <a:ext uri="{FF2B5EF4-FFF2-40B4-BE49-F238E27FC236}">
                    <a16:creationId xmlns:a16="http://schemas.microsoft.com/office/drawing/2014/main" id="{9BB1F385-E9DA-CECF-AE22-C6CDA1E77F4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161798" y="3900961"/>
                <a:ext cx="324562" cy="301624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>
                <a:extLst>
                  <a:ext uri="{FF2B5EF4-FFF2-40B4-BE49-F238E27FC236}">
                    <a16:creationId xmlns:a16="http://schemas.microsoft.com/office/drawing/2014/main" id="{0F4B8D9E-1BAB-77FC-916C-5ABE42B584B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10320" y="4215960"/>
                <a:ext cx="251478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Прямая соединительная линия 35">
                <a:extLst>
                  <a:ext uri="{FF2B5EF4-FFF2-40B4-BE49-F238E27FC236}">
                    <a16:creationId xmlns:a16="http://schemas.microsoft.com/office/drawing/2014/main" id="{061CA7F8-31AD-9888-7FEA-CBABCC5779BF}"/>
                  </a:ext>
                </a:extLst>
              </p:cNvPr>
              <p:cNvCxnSpPr/>
              <p:nvPr/>
            </p:nvCxnSpPr>
            <p:spPr>
              <a:xfrm>
                <a:off x="7368120" y="4202585"/>
                <a:ext cx="272200" cy="30821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единительная линия 36">
                <a:extLst>
                  <a:ext uri="{FF2B5EF4-FFF2-40B4-BE49-F238E27FC236}">
                    <a16:creationId xmlns:a16="http://schemas.microsoft.com/office/drawing/2014/main" id="{C481482A-9D33-261D-457A-C55F30690D9F}"/>
                  </a:ext>
                </a:extLst>
              </p:cNvPr>
              <p:cNvCxnSpPr/>
              <p:nvPr/>
            </p:nvCxnSpPr>
            <p:spPr>
              <a:xfrm>
                <a:off x="7640320" y="4510800"/>
                <a:ext cx="12598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>
                <a:extLst>
                  <a:ext uri="{FF2B5EF4-FFF2-40B4-BE49-F238E27FC236}">
                    <a16:creationId xmlns:a16="http://schemas.microsoft.com/office/drawing/2014/main" id="{0F124939-1E7E-B810-C02B-9BF6409A537B}"/>
                  </a:ext>
                </a:extLst>
              </p:cNvPr>
              <p:cNvCxnSpPr/>
              <p:nvPr/>
            </p:nvCxnSpPr>
            <p:spPr>
              <a:xfrm>
                <a:off x="7357538" y="4215960"/>
                <a:ext cx="10582" cy="179792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>
                <a:extLst>
                  <a:ext uri="{FF2B5EF4-FFF2-40B4-BE49-F238E27FC236}">
                    <a16:creationId xmlns:a16="http://schemas.microsoft.com/office/drawing/2014/main" id="{111A36CF-8803-4ED1-D077-52975962D54A}"/>
                  </a:ext>
                </a:extLst>
              </p:cNvPr>
              <p:cNvCxnSpPr/>
              <p:nvPr/>
            </p:nvCxnSpPr>
            <p:spPr>
              <a:xfrm flipH="1">
                <a:off x="5513498" y="6013880"/>
                <a:ext cx="18440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Прямая соединительная линия 39">
                <a:extLst>
                  <a:ext uri="{FF2B5EF4-FFF2-40B4-BE49-F238E27FC236}">
                    <a16:creationId xmlns:a16="http://schemas.microsoft.com/office/drawing/2014/main" id="{2A959F6D-E3FE-EA67-3169-AB67A7C37ACA}"/>
                  </a:ext>
                </a:extLst>
              </p:cNvPr>
              <p:cNvCxnSpPr/>
              <p:nvPr/>
            </p:nvCxnSpPr>
            <p:spPr>
              <a:xfrm flipV="1">
                <a:off x="5513498" y="4215960"/>
                <a:ext cx="0" cy="181848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>
                <a:extLst>
                  <a:ext uri="{FF2B5EF4-FFF2-40B4-BE49-F238E27FC236}">
                    <a16:creationId xmlns:a16="http://schemas.microsoft.com/office/drawing/2014/main" id="{5A7A6187-8764-DEF8-F58B-8986B6736D09}"/>
                  </a:ext>
                </a:extLst>
              </p:cNvPr>
              <p:cNvCxnSpPr/>
              <p:nvPr/>
            </p:nvCxnSpPr>
            <p:spPr>
              <a:xfrm flipH="1">
                <a:off x="5293360" y="4215960"/>
                <a:ext cx="238760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" name="Прямая соединительная линия 41">
                <a:extLst>
                  <a:ext uri="{FF2B5EF4-FFF2-40B4-BE49-F238E27FC236}">
                    <a16:creationId xmlns:a16="http://schemas.microsoft.com/office/drawing/2014/main" id="{CA19BD76-4BAD-0A15-3661-C254FC86FD39}"/>
                  </a:ext>
                </a:extLst>
              </p:cNvPr>
              <p:cNvCxnSpPr/>
              <p:nvPr/>
            </p:nvCxnSpPr>
            <p:spPr>
              <a:xfrm>
                <a:off x="3707558" y="4215960"/>
                <a:ext cx="254842" cy="2948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>
                <a:extLst>
                  <a:ext uri="{FF2B5EF4-FFF2-40B4-BE49-F238E27FC236}">
                    <a16:creationId xmlns:a16="http://schemas.microsoft.com/office/drawing/2014/main" id="{9E315DDD-A09D-DAB2-615D-3E10F0F2B1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2400" y="4530960"/>
                <a:ext cx="133096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>
                <a:extLst>
                  <a:ext uri="{FF2B5EF4-FFF2-40B4-BE49-F238E27FC236}">
                    <a16:creationId xmlns:a16="http://schemas.microsoft.com/office/drawing/2014/main" id="{51CE7470-31F9-6570-6F9E-143C6094926C}"/>
                  </a:ext>
                </a:extLst>
              </p:cNvPr>
              <p:cNvCxnSpPr/>
              <p:nvPr/>
            </p:nvCxnSpPr>
            <p:spPr>
              <a:xfrm flipH="1">
                <a:off x="3464560" y="4202585"/>
                <a:ext cx="242998" cy="3283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единительная линия 44">
                <a:extLst>
                  <a:ext uri="{FF2B5EF4-FFF2-40B4-BE49-F238E27FC236}">
                    <a16:creationId xmlns:a16="http://schemas.microsoft.com/office/drawing/2014/main" id="{F3C462AD-AF31-DAAD-0DE1-5AA745EFFDEA}"/>
                  </a:ext>
                </a:extLst>
              </p:cNvPr>
              <p:cNvCxnSpPr/>
              <p:nvPr/>
            </p:nvCxnSpPr>
            <p:spPr>
              <a:xfrm>
                <a:off x="1899440" y="4215960"/>
                <a:ext cx="244320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id="{EE48A717-8F65-F749-7762-D343A40A145B}"/>
                  </a:ext>
                </a:extLst>
              </p:cNvPr>
              <p:cNvCxnSpPr/>
              <p:nvPr/>
            </p:nvCxnSpPr>
            <p:spPr>
              <a:xfrm flipV="1">
                <a:off x="2153920" y="4510800"/>
                <a:ext cx="1310640" cy="201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285BBBD8-7FD1-917B-FC6D-401F603430EC}"/>
                </a:ext>
              </a:extLst>
            </p:cNvPr>
            <p:cNvGrpSpPr/>
            <p:nvPr/>
          </p:nvGrpSpPr>
          <p:grpSpPr>
            <a:xfrm>
              <a:off x="1889360" y="563418"/>
              <a:ext cx="5478760" cy="3652542"/>
              <a:chOff x="1889360" y="563418"/>
              <a:chExt cx="5478760" cy="3652542"/>
            </a:xfrm>
          </p:grpSpPr>
          <p:cxnSp>
            <p:nvCxnSpPr>
              <p:cNvPr id="19" name="Прямая соединительная линия 18">
                <a:extLst>
                  <a:ext uri="{FF2B5EF4-FFF2-40B4-BE49-F238E27FC236}">
                    <a16:creationId xmlns:a16="http://schemas.microsoft.com/office/drawing/2014/main" id="{6632715C-DA7F-CDB4-D2A7-C12CBB8D7A85}"/>
                  </a:ext>
                </a:extLst>
              </p:cNvPr>
              <p:cNvCxnSpPr/>
              <p:nvPr/>
            </p:nvCxnSpPr>
            <p:spPr>
              <a:xfrm flipV="1">
                <a:off x="1889360" y="2109985"/>
                <a:ext cx="254400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>
                <a:extLst>
                  <a:ext uri="{FF2B5EF4-FFF2-40B4-BE49-F238E27FC236}">
                    <a16:creationId xmlns:a16="http://schemas.microsoft.com/office/drawing/2014/main" id="{34252756-D7EC-9BF5-F235-D85E9733B8B1}"/>
                  </a:ext>
                </a:extLst>
              </p:cNvPr>
              <p:cNvCxnSpPr/>
              <p:nvPr/>
            </p:nvCxnSpPr>
            <p:spPr>
              <a:xfrm>
                <a:off x="2153920" y="2109985"/>
                <a:ext cx="123952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>
                <a:extLst>
                  <a:ext uri="{FF2B5EF4-FFF2-40B4-BE49-F238E27FC236}">
                    <a16:creationId xmlns:a16="http://schemas.microsoft.com/office/drawing/2014/main" id="{E825DA1F-BA90-BD1B-0B36-6B10F144644D}"/>
                  </a:ext>
                </a:extLst>
              </p:cNvPr>
              <p:cNvCxnSpPr/>
              <p:nvPr/>
            </p:nvCxnSpPr>
            <p:spPr>
              <a:xfrm>
                <a:off x="3383280" y="2102400"/>
                <a:ext cx="342360" cy="2847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>
                <a:extLst>
                  <a:ext uri="{FF2B5EF4-FFF2-40B4-BE49-F238E27FC236}">
                    <a16:creationId xmlns:a16="http://schemas.microsoft.com/office/drawing/2014/main" id="{E0DF5EEC-88B0-76E9-6618-E053C0BFC1DD}"/>
                  </a:ext>
                </a:extLst>
              </p:cNvPr>
              <p:cNvCxnSpPr/>
              <p:nvPr/>
            </p:nvCxnSpPr>
            <p:spPr>
              <a:xfrm flipV="1">
                <a:off x="3725640" y="2102400"/>
                <a:ext cx="307880" cy="2847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>
                <a:extLst>
                  <a:ext uri="{FF2B5EF4-FFF2-40B4-BE49-F238E27FC236}">
                    <a16:creationId xmlns:a16="http://schemas.microsoft.com/office/drawing/2014/main" id="{F6FAEBEE-19F0-AAE7-FECC-8F9E243E95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33520" y="2101152"/>
                <a:ext cx="1168400" cy="8833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>
                <a:extLst>
                  <a:ext uri="{FF2B5EF4-FFF2-40B4-BE49-F238E27FC236}">
                    <a16:creationId xmlns:a16="http://schemas.microsoft.com/office/drawing/2014/main" id="{F53765AF-C56F-3611-A95B-923C0D6F8B13}"/>
                  </a:ext>
                </a:extLst>
              </p:cNvPr>
              <p:cNvCxnSpPr/>
              <p:nvPr/>
            </p:nvCxnSpPr>
            <p:spPr>
              <a:xfrm>
                <a:off x="5201920" y="2092320"/>
                <a:ext cx="311578" cy="2948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25" name="Группа 24">
                <a:extLst>
                  <a:ext uri="{FF2B5EF4-FFF2-40B4-BE49-F238E27FC236}">
                    <a16:creationId xmlns:a16="http://schemas.microsoft.com/office/drawing/2014/main" id="{52121E14-51A3-7D1F-4365-DAC4CCFB76B3}"/>
                  </a:ext>
                </a:extLst>
              </p:cNvPr>
              <p:cNvGrpSpPr/>
              <p:nvPr/>
            </p:nvGrpSpPr>
            <p:grpSpPr>
              <a:xfrm>
                <a:off x="5513498" y="563418"/>
                <a:ext cx="1854622" cy="1823742"/>
                <a:chOff x="5513498" y="563418"/>
                <a:chExt cx="1854622" cy="1823742"/>
              </a:xfrm>
            </p:grpSpPr>
            <p:cxnSp>
              <p:nvCxnSpPr>
                <p:cNvPr id="27" name="Прямая соединительная линия 26">
                  <a:extLst>
                    <a:ext uri="{FF2B5EF4-FFF2-40B4-BE49-F238E27FC236}">
                      <a16:creationId xmlns:a16="http://schemas.microsoft.com/office/drawing/2014/main" id="{09F2598D-5961-D62E-4178-484AE564A0DC}"/>
                    </a:ext>
                  </a:extLst>
                </p:cNvPr>
                <p:cNvCxnSpPr/>
                <p:nvPr/>
              </p:nvCxnSpPr>
              <p:spPr>
                <a:xfrm>
                  <a:off x="5513498" y="563418"/>
                  <a:ext cx="1854622" cy="0"/>
                </a:xfrm>
                <a:prstGeom prst="line">
                  <a:avLst/>
                </a:prstGeom>
                <a:ln w="38100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>
                  <a:extLst>
                    <a:ext uri="{FF2B5EF4-FFF2-40B4-BE49-F238E27FC236}">
                      <a16:creationId xmlns:a16="http://schemas.microsoft.com/office/drawing/2014/main" id="{427E4A7A-481B-6C25-332F-C087A4A0D347}"/>
                    </a:ext>
                  </a:extLst>
                </p:cNvPr>
                <p:cNvCxnSpPr/>
                <p:nvPr/>
              </p:nvCxnSpPr>
              <p:spPr>
                <a:xfrm>
                  <a:off x="7368120" y="563418"/>
                  <a:ext cx="0" cy="1823742"/>
                </a:xfrm>
                <a:prstGeom prst="line">
                  <a:avLst/>
                </a:prstGeom>
                <a:ln w="38100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" name="Прямая соединительная линия 25">
                <a:extLst>
                  <a:ext uri="{FF2B5EF4-FFF2-40B4-BE49-F238E27FC236}">
                    <a16:creationId xmlns:a16="http://schemas.microsoft.com/office/drawing/2014/main" id="{9A0A3127-BDAF-6A67-738D-24BA638C15FF}"/>
                  </a:ext>
                </a:extLst>
              </p:cNvPr>
              <p:cNvCxnSpPr/>
              <p:nvPr/>
            </p:nvCxnSpPr>
            <p:spPr>
              <a:xfrm>
                <a:off x="1889360" y="2387160"/>
                <a:ext cx="10080" cy="18288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8" name="Прямая соединительная линия 47">
            <a:extLst>
              <a:ext uri="{FF2B5EF4-FFF2-40B4-BE49-F238E27FC236}">
                <a16:creationId xmlns:a16="http://schemas.microsoft.com/office/drawing/2014/main" id="{68496AC9-F498-7612-05F9-8E694695F747}"/>
              </a:ext>
            </a:extLst>
          </p:cNvPr>
          <p:cNvCxnSpPr>
            <a:cxnSpLocks/>
          </p:cNvCxnSpPr>
          <p:nvPr/>
        </p:nvCxnSpPr>
        <p:spPr>
          <a:xfrm>
            <a:off x="3491345" y="2382981"/>
            <a:ext cx="7297819" cy="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8142EF73-01BB-8133-6075-30B40DF77DEA}"/>
              </a:ext>
            </a:extLst>
          </p:cNvPr>
          <p:cNvCxnSpPr/>
          <p:nvPr/>
        </p:nvCxnSpPr>
        <p:spPr>
          <a:xfrm>
            <a:off x="3546089" y="4215960"/>
            <a:ext cx="7232073" cy="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id="{070EFE00-D197-B62E-61E9-5EDD01AB9B52}"/>
              </a:ext>
            </a:extLst>
          </p:cNvPr>
          <p:cNvCxnSpPr/>
          <p:nvPr/>
        </p:nvCxnSpPr>
        <p:spPr>
          <a:xfrm>
            <a:off x="5332330" y="2387160"/>
            <a:ext cx="0" cy="182880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id="{0166EE2C-05DC-FC07-EC39-D56DF6FA5E27}"/>
              </a:ext>
            </a:extLst>
          </p:cNvPr>
          <p:cNvCxnSpPr/>
          <p:nvPr/>
        </p:nvCxnSpPr>
        <p:spPr>
          <a:xfrm flipH="1">
            <a:off x="7120477" y="2385071"/>
            <a:ext cx="0" cy="1830889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866C2315-4BDD-7B26-6BB9-5FB31E17EA41}"/>
              </a:ext>
            </a:extLst>
          </p:cNvPr>
          <p:cNvCxnSpPr>
            <a:cxnSpLocks/>
          </p:cNvCxnSpPr>
          <p:nvPr/>
        </p:nvCxnSpPr>
        <p:spPr>
          <a:xfrm flipH="1">
            <a:off x="10772498" y="2377339"/>
            <a:ext cx="0" cy="183862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id="{F90D997E-8FEA-7119-351E-50D3EC92CB43}"/>
              </a:ext>
            </a:extLst>
          </p:cNvPr>
          <p:cNvCxnSpPr/>
          <p:nvPr/>
        </p:nvCxnSpPr>
        <p:spPr>
          <a:xfrm flipH="1">
            <a:off x="8974051" y="2382250"/>
            <a:ext cx="0" cy="183371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:a16="http://schemas.microsoft.com/office/drawing/2014/main" id="{53287BE3-6364-00E5-A5F9-E82082587325}"/>
              </a:ext>
            </a:extLst>
          </p:cNvPr>
          <p:cNvCxnSpPr/>
          <p:nvPr/>
        </p:nvCxnSpPr>
        <p:spPr>
          <a:xfrm flipH="1">
            <a:off x="7120477" y="2092320"/>
            <a:ext cx="18534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:a16="http://schemas.microsoft.com/office/drawing/2014/main" id="{DF91062B-D651-E97D-9137-913567A2857C}"/>
              </a:ext>
            </a:extLst>
          </p:cNvPr>
          <p:cNvCxnSpPr/>
          <p:nvPr/>
        </p:nvCxnSpPr>
        <p:spPr>
          <a:xfrm flipH="1">
            <a:off x="7140254" y="4520880"/>
            <a:ext cx="183364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9" name="Рукописный ввод 68">
                <a:extLst>
                  <a:ext uri="{FF2B5EF4-FFF2-40B4-BE49-F238E27FC236}">
                    <a16:creationId xmlns:a16="http://schemas.microsoft.com/office/drawing/2014/main" id="{5EB92301-1DB0-7D00-4FC2-233342B41D2B}"/>
                  </a:ext>
                </a:extLst>
              </p14:cNvPr>
              <p14:cNvContentPartPr/>
              <p14:nvPr/>
            </p14:nvContentPartPr>
            <p14:xfrm>
              <a:off x="7869225" y="707331"/>
              <a:ext cx="360" cy="4320"/>
            </p14:xfrm>
          </p:contentPart>
        </mc:Choice>
        <mc:Fallback xmlns="">
          <p:pic>
            <p:nvPicPr>
              <p:cNvPr id="69" name="Рукописный ввод 68">
                <a:extLst>
                  <a:ext uri="{FF2B5EF4-FFF2-40B4-BE49-F238E27FC236}">
                    <a16:creationId xmlns:a16="http://schemas.microsoft.com/office/drawing/2014/main" id="{5EB92301-1DB0-7D00-4FC2-233342B41D2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815225" y="599331"/>
                <a:ext cx="108000" cy="21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0" name="Рукописный ввод 69">
                <a:extLst>
                  <a:ext uri="{FF2B5EF4-FFF2-40B4-BE49-F238E27FC236}">
                    <a16:creationId xmlns:a16="http://schemas.microsoft.com/office/drawing/2014/main" id="{49D311E9-590D-682E-E777-EED5357977E9}"/>
                  </a:ext>
                </a:extLst>
              </p14:cNvPr>
              <p14:cNvContentPartPr/>
              <p14:nvPr/>
            </p14:nvContentPartPr>
            <p14:xfrm>
              <a:off x="7218705" y="664131"/>
              <a:ext cx="1684080" cy="2831040"/>
            </p14:xfrm>
          </p:contentPart>
        </mc:Choice>
        <mc:Fallback xmlns="">
          <p:pic>
            <p:nvPicPr>
              <p:cNvPr id="70" name="Рукописный ввод 69">
                <a:extLst>
                  <a:ext uri="{FF2B5EF4-FFF2-40B4-BE49-F238E27FC236}">
                    <a16:creationId xmlns:a16="http://schemas.microsoft.com/office/drawing/2014/main" id="{49D311E9-590D-682E-E777-EED5357977E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165065" y="556131"/>
                <a:ext cx="1791720" cy="304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1" name="Рукописный ввод 70">
                <a:extLst>
                  <a:ext uri="{FF2B5EF4-FFF2-40B4-BE49-F238E27FC236}">
                    <a16:creationId xmlns:a16="http://schemas.microsoft.com/office/drawing/2014/main" id="{927DC680-4514-A204-C450-BA11015B83F6}"/>
                  </a:ext>
                </a:extLst>
              </p14:cNvPr>
              <p14:cNvContentPartPr/>
              <p14:nvPr/>
            </p14:nvContentPartPr>
            <p14:xfrm>
              <a:off x="7149585" y="695811"/>
              <a:ext cx="1683000" cy="1615680"/>
            </p14:xfrm>
          </p:contentPart>
        </mc:Choice>
        <mc:Fallback xmlns="">
          <p:pic>
            <p:nvPicPr>
              <p:cNvPr id="71" name="Рукописный ввод 70">
                <a:extLst>
                  <a:ext uri="{FF2B5EF4-FFF2-40B4-BE49-F238E27FC236}">
                    <a16:creationId xmlns:a16="http://schemas.microsoft.com/office/drawing/2014/main" id="{927DC680-4514-A204-C450-BA11015B83F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095585" y="588171"/>
                <a:ext cx="1790640" cy="183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2" name="Рукописный ввод 71">
                <a:extLst>
                  <a:ext uri="{FF2B5EF4-FFF2-40B4-BE49-F238E27FC236}">
                    <a16:creationId xmlns:a16="http://schemas.microsoft.com/office/drawing/2014/main" id="{C32424D9-FEFC-D378-5999-84C8573D7130}"/>
                  </a:ext>
                </a:extLst>
              </p14:cNvPr>
              <p14:cNvContentPartPr/>
              <p14:nvPr/>
            </p14:nvContentPartPr>
            <p14:xfrm>
              <a:off x="7472145" y="867531"/>
              <a:ext cx="267480" cy="56880"/>
            </p14:xfrm>
          </p:contentPart>
        </mc:Choice>
        <mc:Fallback xmlns="">
          <p:pic>
            <p:nvPicPr>
              <p:cNvPr id="72" name="Рукописный ввод 71">
                <a:extLst>
                  <a:ext uri="{FF2B5EF4-FFF2-40B4-BE49-F238E27FC236}">
                    <a16:creationId xmlns:a16="http://schemas.microsoft.com/office/drawing/2014/main" id="{C32424D9-FEFC-D378-5999-84C8573D7130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18145" y="759531"/>
                <a:ext cx="37512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73" name="Рукописный ввод 72">
                <a:extLst>
                  <a:ext uri="{FF2B5EF4-FFF2-40B4-BE49-F238E27FC236}">
                    <a16:creationId xmlns:a16="http://schemas.microsoft.com/office/drawing/2014/main" id="{9432528D-79B9-B619-4F62-46196BA6D670}"/>
                  </a:ext>
                </a:extLst>
              </p14:cNvPr>
              <p14:cNvContentPartPr/>
              <p14:nvPr/>
            </p14:nvContentPartPr>
            <p14:xfrm>
              <a:off x="8007465" y="1797051"/>
              <a:ext cx="360" cy="3960"/>
            </p14:xfrm>
          </p:contentPart>
        </mc:Choice>
        <mc:Fallback xmlns="">
          <p:pic>
            <p:nvPicPr>
              <p:cNvPr id="73" name="Рукописный ввод 72">
                <a:extLst>
                  <a:ext uri="{FF2B5EF4-FFF2-40B4-BE49-F238E27FC236}">
                    <a16:creationId xmlns:a16="http://schemas.microsoft.com/office/drawing/2014/main" id="{9432528D-79B9-B619-4F62-46196BA6D670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917465" y="1617051"/>
                <a:ext cx="180000" cy="363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74" name="Рукописный ввод 73">
                <a:extLst>
                  <a:ext uri="{FF2B5EF4-FFF2-40B4-BE49-F238E27FC236}">
                    <a16:creationId xmlns:a16="http://schemas.microsoft.com/office/drawing/2014/main" id="{FAFDBD9A-B017-6226-524A-0AFBA6A679DB}"/>
                  </a:ext>
                </a:extLst>
              </p14:cNvPr>
              <p14:cNvContentPartPr/>
              <p14:nvPr/>
            </p14:nvContentPartPr>
            <p14:xfrm>
              <a:off x="7237425" y="900291"/>
              <a:ext cx="920160" cy="1491840"/>
            </p14:xfrm>
          </p:contentPart>
        </mc:Choice>
        <mc:Fallback xmlns="">
          <p:pic>
            <p:nvPicPr>
              <p:cNvPr id="74" name="Рукописный ввод 73">
                <a:extLst>
                  <a:ext uri="{FF2B5EF4-FFF2-40B4-BE49-F238E27FC236}">
                    <a16:creationId xmlns:a16="http://schemas.microsoft.com/office/drawing/2014/main" id="{FAFDBD9A-B017-6226-524A-0AFBA6A679DB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147425" y="720651"/>
                <a:ext cx="1099800" cy="185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76" name="Рукописный ввод 75">
                <a:extLst>
                  <a:ext uri="{FF2B5EF4-FFF2-40B4-BE49-F238E27FC236}">
                    <a16:creationId xmlns:a16="http://schemas.microsoft.com/office/drawing/2014/main" id="{182DD234-8F4B-0813-EDA0-944A60ABEA4C}"/>
                  </a:ext>
                </a:extLst>
              </p14:cNvPr>
              <p14:cNvContentPartPr/>
              <p14:nvPr/>
            </p14:nvContentPartPr>
            <p14:xfrm>
              <a:off x="7305825" y="2216091"/>
              <a:ext cx="1560600" cy="47160"/>
            </p14:xfrm>
          </p:contentPart>
        </mc:Choice>
        <mc:Fallback xmlns="">
          <p:pic>
            <p:nvPicPr>
              <p:cNvPr id="76" name="Рукописный ввод 75">
                <a:extLst>
                  <a:ext uri="{FF2B5EF4-FFF2-40B4-BE49-F238E27FC236}">
                    <a16:creationId xmlns:a16="http://schemas.microsoft.com/office/drawing/2014/main" id="{182DD234-8F4B-0813-EDA0-944A60ABEA4C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215825" y="2036451"/>
                <a:ext cx="1740240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77" name="Рукописный ввод 76">
                <a:extLst>
                  <a:ext uri="{FF2B5EF4-FFF2-40B4-BE49-F238E27FC236}">
                    <a16:creationId xmlns:a16="http://schemas.microsoft.com/office/drawing/2014/main" id="{5C9938F3-7229-EB17-3B03-3C003AEA32DC}"/>
                  </a:ext>
                </a:extLst>
              </p14:cNvPr>
              <p14:cNvContentPartPr/>
              <p14:nvPr/>
            </p14:nvContentPartPr>
            <p14:xfrm>
              <a:off x="7259385" y="1329411"/>
              <a:ext cx="1203120" cy="47160"/>
            </p14:xfrm>
          </p:contentPart>
        </mc:Choice>
        <mc:Fallback xmlns="">
          <p:pic>
            <p:nvPicPr>
              <p:cNvPr id="77" name="Рукописный ввод 76">
                <a:extLst>
                  <a:ext uri="{FF2B5EF4-FFF2-40B4-BE49-F238E27FC236}">
                    <a16:creationId xmlns:a16="http://schemas.microsoft.com/office/drawing/2014/main" id="{5C9938F3-7229-EB17-3B03-3C003AEA32D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169745" y="1149771"/>
                <a:ext cx="1382760" cy="40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78" name="Рукописный ввод 77">
                <a:extLst>
                  <a:ext uri="{FF2B5EF4-FFF2-40B4-BE49-F238E27FC236}">
                    <a16:creationId xmlns:a16="http://schemas.microsoft.com/office/drawing/2014/main" id="{2875F212-5181-9731-8D4D-7E876748FA00}"/>
                  </a:ext>
                </a:extLst>
              </p14:cNvPr>
              <p14:cNvContentPartPr/>
              <p14:nvPr/>
            </p14:nvContentPartPr>
            <p14:xfrm>
              <a:off x="7324185" y="1597611"/>
              <a:ext cx="654480" cy="174960"/>
            </p14:xfrm>
          </p:contentPart>
        </mc:Choice>
        <mc:Fallback xmlns="">
          <p:pic>
            <p:nvPicPr>
              <p:cNvPr id="78" name="Рукописный ввод 77">
                <a:extLst>
                  <a:ext uri="{FF2B5EF4-FFF2-40B4-BE49-F238E27FC236}">
                    <a16:creationId xmlns:a16="http://schemas.microsoft.com/office/drawing/2014/main" id="{2875F212-5181-9731-8D4D-7E876748FA00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234185" y="1417971"/>
                <a:ext cx="834120" cy="53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79" name="Рукописный ввод 78">
                <a:extLst>
                  <a:ext uri="{FF2B5EF4-FFF2-40B4-BE49-F238E27FC236}">
                    <a16:creationId xmlns:a16="http://schemas.microsoft.com/office/drawing/2014/main" id="{7B4B92DE-1E58-31CD-7AC7-F853F97182F3}"/>
                  </a:ext>
                </a:extLst>
              </p14:cNvPr>
              <p14:cNvContentPartPr/>
              <p14:nvPr/>
            </p14:nvContentPartPr>
            <p14:xfrm>
              <a:off x="7277745" y="1856091"/>
              <a:ext cx="623520" cy="149760"/>
            </p14:xfrm>
          </p:contentPart>
        </mc:Choice>
        <mc:Fallback xmlns="">
          <p:pic>
            <p:nvPicPr>
              <p:cNvPr id="79" name="Рукописный ввод 78">
                <a:extLst>
                  <a:ext uri="{FF2B5EF4-FFF2-40B4-BE49-F238E27FC236}">
                    <a16:creationId xmlns:a16="http://schemas.microsoft.com/office/drawing/2014/main" id="{7B4B92DE-1E58-31CD-7AC7-F853F97182F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188105" y="1676091"/>
                <a:ext cx="803160" cy="50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80" name="Рукописный ввод 79">
                <a:extLst>
                  <a:ext uri="{FF2B5EF4-FFF2-40B4-BE49-F238E27FC236}">
                    <a16:creationId xmlns:a16="http://schemas.microsoft.com/office/drawing/2014/main" id="{BAFFE931-B218-9E12-40D6-F0FE311BFF00}"/>
                  </a:ext>
                </a:extLst>
              </p14:cNvPr>
              <p14:cNvContentPartPr/>
              <p14:nvPr/>
            </p14:nvContentPartPr>
            <p14:xfrm>
              <a:off x="7795425" y="931971"/>
              <a:ext cx="747000" cy="122400"/>
            </p14:xfrm>
          </p:contentPart>
        </mc:Choice>
        <mc:Fallback xmlns="">
          <p:pic>
            <p:nvPicPr>
              <p:cNvPr id="80" name="Рукописный ввод 79">
                <a:extLst>
                  <a:ext uri="{FF2B5EF4-FFF2-40B4-BE49-F238E27FC236}">
                    <a16:creationId xmlns:a16="http://schemas.microsoft.com/office/drawing/2014/main" id="{BAFFE931-B218-9E12-40D6-F0FE311BFF0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7705425" y="751971"/>
                <a:ext cx="926640" cy="48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81" name="Рукописный ввод 80">
                <a:extLst>
                  <a:ext uri="{FF2B5EF4-FFF2-40B4-BE49-F238E27FC236}">
                    <a16:creationId xmlns:a16="http://schemas.microsoft.com/office/drawing/2014/main" id="{955E6D94-5270-3667-D1B3-4332E6AAD588}"/>
                  </a:ext>
                </a:extLst>
              </p14:cNvPr>
              <p14:cNvContentPartPr/>
              <p14:nvPr/>
            </p14:nvContentPartPr>
            <p14:xfrm>
              <a:off x="8381145" y="757011"/>
              <a:ext cx="495360" cy="905760"/>
            </p14:xfrm>
          </p:contentPart>
        </mc:Choice>
        <mc:Fallback xmlns="">
          <p:pic>
            <p:nvPicPr>
              <p:cNvPr id="81" name="Рукописный ввод 80">
                <a:extLst>
                  <a:ext uri="{FF2B5EF4-FFF2-40B4-BE49-F238E27FC236}">
                    <a16:creationId xmlns:a16="http://schemas.microsoft.com/office/drawing/2014/main" id="{955E6D94-5270-3667-D1B3-4332E6AAD588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8291505" y="577011"/>
                <a:ext cx="675000" cy="126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82" name="Рукописный ввод 81">
                <a:extLst>
                  <a:ext uri="{FF2B5EF4-FFF2-40B4-BE49-F238E27FC236}">
                    <a16:creationId xmlns:a16="http://schemas.microsoft.com/office/drawing/2014/main" id="{99F311B1-691D-3A04-7CF6-B628821708B9}"/>
                  </a:ext>
                </a:extLst>
              </p14:cNvPr>
              <p14:cNvContentPartPr/>
              <p14:nvPr/>
            </p14:nvContentPartPr>
            <p14:xfrm>
              <a:off x="8254065" y="1033851"/>
              <a:ext cx="492840" cy="1009080"/>
            </p14:xfrm>
          </p:contentPart>
        </mc:Choice>
        <mc:Fallback xmlns="">
          <p:pic>
            <p:nvPicPr>
              <p:cNvPr id="82" name="Рукописный ввод 81">
                <a:extLst>
                  <a:ext uri="{FF2B5EF4-FFF2-40B4-BE49-F238E27FC236}">
                    <a16:creationId xmlns:a16="http://schemas.microsoft.com/office/drawing/2014/main" id="{99F311B1-691D-3A04-7CF6-B628821708B9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8164425" y="854211"/>
                <a:ext cx="672480" cy="136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83" name="Рукописный ввод 82">
                <a:extLst>
                  <a:ext uri="{FF2B5EF4-FFF2-40B4-BE49-F238E27FC236}">
                    <a16:creationId xmlns:a16="http://schemas.microsoft.com/office/drawing/2014/main" id="{491DC427-AFF7-3D33-4C4D-C5CE5B25F44F}"/>
                  </a:ext>
                </a:extLst>
              </p14:cNvPr>
              <p14:cNvContentPartPr/>
              <p14:nvPr/>
            </p14:nvContentPartPr>
            <p14:xfrm>
              <a:off x="8062905" y="1479891"/>
              <a:ext cx="384120" cy="269280"/>
            </p14:xfrm>
          </p:contentPart>
        </mc:Choice>
        <mc:Fallback xmlns="">
          <p:pic>
            <p:nvPicPr>
              <p:cNvPr id="83" name="Рукописный ввод 82">
                <a:extLst>
                  <a:ext uri="{FF2B5EF4-FFF2-40B4-BE49-F238E27FC236}">
                    <a16:creationId xmlns:a16="http://schemas.microsoft.com/office/drawing/2014/main" id="{491DC427-AFF7-3D33-4C4D-C5CE5B25F44F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7972905" y="1299891"/>
                <a:ext cx="563760" cy="62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84" name="Рукописный ввод 83">
                <a:extLst>
                  <a:ext uri="{FF2B5EF4-FFF2-40B4-BE49-F238E27FC236}">
                    <a16:creationId xmlns:a16="http://schemas.microsoft.com/office/drawing/2014/main" id="{44AC5911-1908-2C9D-65EF-6F3CA0B60E58}"/>
                  </a:ext>
                </a:extLst>
              </p14:cNvPr>
              <p14:cNvContentPartPr/>
              <p14:nvPr/>
            </p14:nvContentPartPr>
            <p14:xfrm>
              <a:off x="8827905" y="1089291"/>
              <a:ext cx="77040" cy="1103040"/>
            </p14:xfrm>
          </p:contentPart>
        </mc:Choice>
        <mc:Fallback xmlns="">
          <p:pic>
            <p:nvPicPr>
              <p:cNvPr id="84" name="Рукописный ввод 83">
                <a:extLst>
                  <a:ext uri="{FF2B5EF4-FFF2-40B4-BE49-F238E27FC236}">
                    <a16:creationId xmlns:a16="http://schemas.microsoft.com/office/drawing/2014/main" id="{44AC5911-1908-2C9D-65EF-6F3CA0B60E58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738265" y="909651"/>
                <a:ext cx="256680" cy="146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85" name="Рукописный ввод 84">
                <a:extLst>
                  <a:ext uri="{FF2B5EF4-FFF2-40B4-BE49-F238E27FC236}">
                    <a16:creationId xmlns:a16="http://schemas.microsoft.com/office/drawing/2014/main" id="{069B5DFC-2FD5-B6D1-E94F-ADF224080D68}"/>
                  </a:ext>
                </a:extLst>
              </p14:cNvPr>
              <p14:cNvContentPartPr/>
              <p14:nvPr/>
            </p14:nvContentPartPr>
            <p14:xfrm>
              <a:off x="8384025" y="1540011"/>
              <a:ext cx="365760" cy="532800"/>
            </p14:xfrm>
          </p:contentPart>
        </mc:Choice>
        <mc:Fallback xmlns="">
          <p:pic>
            <p:nvPicPr>
              <p:cNvPr id="85" name="Рукописный ввод 84">
                <a:extLst>
                  <a:ext uri="{FF2B5EF4-FFF2-40B4-BE49-F238E27FC236}">
                    <a16:creationId xmlns:a16="http://schemas.microsoft.com/office/drawing/2014/main" id="{069B5DFC-2FD5-B6D1-E94F-ADF224080D68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8294385" y="1360371"/>
                <a:ext cx="545400" cy="89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86" name="Рукописный ввод 85">
                <a:extLst>
                  <a:ext uri="{FF2B5EF4-FFF2-40B4-BE49-F238E27FC236}">
                    <a16:creationId xmlns:a16="http://schemas.microsoft.com/office/drawing/2014/main" id="{F3146165-1837-FF7D-E864-76B1C192CC08}"/>
                  </a:ext>
                </a:extLst>
              </p14:cNvPr>
              <p14:cNvContentPartPr/>
              <p14:nvPr/>
            </p14:nvContentPartPr>
            <p14:xfrm>
              <a:off x="8848425" y="1653051"/>
              <a:ext cx="3960" cy="360"/>
            </p14:xfrm>
          </p:contentPart>
        </mc:Choice>
        <mc:Fallback xmlns="">
          <p:pic>
            <p:nvPicPr>
              <p:cNvPr id="86" name="Рукописный ввод 85">
                <a:extLst>
                  <a:ext uri="{FF2B5EF4-FFF2-40B4-BE49-F238E27FC236}">
                    <a16:creationId xmlns:a16="http://schemas.microsoft.com/office/drawing/2014/main" id="{F3146165-1837-FF7D-E864-76B1C192CC08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8758425" y="1473411"/>
                <a:ext cx="1836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7" name="Рукописный ввод 86">
                <a:extLst>
                  <a:ext uri="{FF2B5EF4-FFF2-40B4-BE49-F238E27FC236}">
                    <a16:creationId xmlns:a16="http://schemas.microsoft.com/office/drawing/2014/main" id="{F9E08310-1A66-CEC1-1458-1846E22F23FE}"/>
                  </a:ext>
                </a:extLst>
              </p14:cNvPr>
              <p14:cNvContentPartPr/>
              <p14:nvPr/>
            </p14:nvContentPartPr>
            <p14:xfrm>
              <a:off x="8875785" y="1643691"/>
              <a:ext cx="360" cy="360"/>
            </p14:xfrm>
          </p:contentPart>
        </mc:Choice>
        <mc:Fallback xmlns="">
          <p:pic>
            <p:nvPicPr>
              <p:cNvPr id="87" name="Рукописный ввод 86">
                <a:extLst>
                  <a:ext uri="{FF2B5EF4-FFF2-40B4-BE49-F238E27FC236}">
                    <a16:creationId xmlns:a16="http://schemas.microsoft.com/office/drawing/2014/main" id="{F9E08310-1A66-CEC1-1458-1846E22F23FE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8785785" y="1463691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88" name="Рукописный ввод 87">
                <a:extLst>
                  <a:ext uri="{FF2B5EF4-FFF2-40B4-BE49-F238E27FC236}">
                    <a16:creationId xmlns:a16="http://schemas.microsoft.com/office/drawing/2014/main" id="{BBB90002-6505-2577-6D52-49745856AAA8}"/>
                  </a:ext>
                </a:extLst>
              </p14:cNvPr>
              <p14:cNvContentPartPr/>
              <p14:nvPr/>
            </p14:nvContentPartPr>
            <p14:xfrm>
              <a:off x="5504385" y="2263251"/>
              <a:ext cx="1284840" cy="276840"/>
            </p14:xfrm>
          </p:contentPart>
        </mc:Choice>
        <mc:Fallback xmlns="">
          <p:pic>
            <p:nvPicPr>
              <p:cNvPr id="88" name="Рукописный ввод 87">
                <a:extLst>
                  <a:ext uri="{FF2B5EF4-FFF2-40B4-BE49-F238E27FC236}">
                    <a16:creationId xmlns:a16="http://schemas.microsoft.com/office/drawing/2014/main" id="{BBB90002-6505-2577-6D52-49745856AAA8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414745" y="2083611"/>
                <a:ext cx="1464480" cy="63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89" name="Рукописный ввод 88">
                <a:extLst>
                  <a:ext uri="{FF2B5EF4-FFF2-40B4-BE49-F238E27FC236}">
                    <a16:creationId xmlns:a16="http://schemas.microsoft.com/office/drawing/2014/main" id="{70581C53-8EBF-CD0B-E81E-102C4793677E}"/>
                  </a:ext>
                </a:extLst>
              </p14:cNvPr>
              <p14:cNvContentPartPr/>
              <p14:nvPr/>
            </p14:nvContentPartPr>
            <p14:xfrm>
              <a:off x="6769785" y="2336331"/>
              <a:ext cx="216720" cy="168840"/>
            </p14:xfrm>
          </p:contentPart>
        </mc:Choice>
        <mc:Fallback xmlns="">
          <p:pic>
            <p:nvPicPr>
              <p:cNvPr id="89" name="Рукописный ввод 88">
                <a:extLst>
                  <a:ext uri="{FF2B5EF4-FFF2-40B4-BE49-F238E27FC236}">
                    <a16:creationId xmlns:a16="http://schemas.microsoft.com/office/drawing/2014/main" id="{70581C53-8EBF-CD0B-E81E-102C4793677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6680145" y="2156691"/>
                <a:ext cx="396360" cy="52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90" name="Рукописный ввод 89">
                <a:extLst>
                  <a:ext uri="{FF2B5EF4-FFF2-40B4-BE49-F238E27FC236}">
                    <a16:creationId xmlns:a16="http://schemas.microsoft.com/office/drawing/2014/main" id="{08737E8C-9042-0BBA-CA0E-B04BEFA8F8B1}"/>
                  </a:ext>
                </a:extLst>
              </p14:cNvPr>
              <p14:cNvContentPartPr/>
              <p14:nvPr/>
            </p14:nvContentPartPr>
            <p14:xfrm>
              <a:off x="3629505" y="2272251"/>
              <a:ext cx="1858320" cy="359640"/>
            </p14:xfrm>
          </p:contentPart>
        </mc:Choice>
        <mc:Fallback xmlns="">
          <p:pic>
            <p:nvPicPr>
              <p:cNvPr id="90" name="Рукописный ввод 89">
                <a:extLst>
                  <a:ext uri="{FF2B5EF4-FFF2-40B4-BE49-F238E27FC236}">
                    <a16:creationId xmlns:a16="http://schemas.microsoft.com/office/drawing/2014/main" id="{08737E8C-9042-0BBA-CA0E-B04BEFA8F8B1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3539505" y="2092611"/>
                <a:ext cx="2037960" cy="71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91" name="Рукописный ввод 90">
                <a:extLst>
                  <a:ext uri="{FF2B5EF4-FFF2-40B4-BE49-F238E27FC236}">
                    <a16:creationId xmlns:a16="http://schemas.microsoft.com/office/drawing/2014/main" id="{BA1085DE-5848-10E9-0B98-F424AD7E75DE}"/>
                  </a:ext>
                </a:extLst>
              </p14:cNvPr>
              <p14:cNvContentPartPr/>
              <p14:nvPr/>
            </p14:nvContentPartPr>
            <p14:xfrm>
              <a:off x="3619425" y="2567451"/>
              <a:ext cx="21960" cy="1508400"/>
            </p14:xfrm>
          </p:contentPart>
        </mc:Choice>
        <mc:Fallback xmlns="">
          <p:pic>
            <p:nvPicPr>
              <p:cNvPr id="91" name="Рукописный ввод 90">
                <a:extLst>
                  <a:ext uri="{FF2B5EF4-FFF2-40B4-BE49-F238E27FC236}">
                    <a16:creationId xmlns:a16="http://schemas.microsoft.com/office/drawing/2014/main" id="{BA1085DE-5848-10E9-0B98-F424AD7E75DE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3529425" y="2387451"/>
                <a:ext cx="201600" cy="186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92" name="Рукописный ввод 91">
                <a:extLst>
                  <a:ext uri="{FF2B5EF4-FFF2-40B4-BE49-F238E27FC236}">
                    <a16:creationId xmlns:a16="http://schemas.microsoft.com/office/drawing/2014/main" id="{58E41F2B-044A-A07C-94A9-2974D291913F}"/>
                  </a:ext>
                </a:extLst>
              </p14:cNvPr>
              <p14:cNvContentPartPr/>
              <p14:nvPr/>
            </p14:nvContentPartPr>
            <p14:xfrm>
              <a:off x="3657225" y="4100691"/>
              <a:ext cx="697680" cy="250560"/>
            </p14:xfrm>
          </p:contentPart>
        </mc:Choice>
        <mc:Fallback xmlns="">
          <p:pic>
            <p:nvPicPr>
              <p:cNvPr id="92" name="Рукописный ввод 91">
                <a:extLst>
                  <a:ext uri="{FF2B5EF4-FFF2-40B4-BE49-F238E27FC236}">
                    <a16:creationId xmlns:a16="http://schemas.microsoft.com/office/drawing/2014/main" id="{58E41F2B-044A-A07C-94A9-2974D291913F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3567585" y="3920691"/>
                <a:ext cx="877320" cy="61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93" name="Рукописный ввод 92">
                <a:extLst>
                  <a:ext uri="{FF2B5EF4-FFF2-40B4-BE49-F238E27FC236}">
                    <a16:creationId xmlns:a16="http://schemas.microsoft.com/office/drawing/2014/main" id="{3DB53734-4D63-BE4D-478D-B8DD2D8BC1B5}"/>
                  </a:ext>
                </a:extLst>
              </p14:cNvPr>
              <p14:cNvContentPartPr/>
              <p14:nvPr/>
            </p14:nvContentPartPr>
            <p14:xfrm>
              <a:off x="4470105" y="2742051"/>
              <a:ext cx="841320" cy="1580760"/>
            </p14:xfrm>
          </p:contentPart>
        </mc:Choice>
        <mc:Fallback xmlns="">
          <p:pic>
            <p:nvPicPr>
              <p:cNvPr id="93" name="Рукописный ввод 92">
                <a:extLst>
                  <a:ext uri="{FF2B5EF4-FFF2-40B4-BE49-F238E27FC236}">
                    <a16:creationId xmlns:a16="http://schemas.microsoft.com/office/drawing/2014/main" id="{3DB53734-4D63-BE4D-478D-B8DD2D8BC1B5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4380465" y="2562411"/>
                <a:ext cx="1020960" cy="194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94" name="Рукописный ввод 93">
                <a:extLst>
                  <a:ext uri="{FF2B5EF4-FFF2-40B4-BE49-F238E27FC236}">
                    <a16:creationId xmlns:a16="http://schemas.microsoft.com/office/drawing/2014/main" id="{B4BBA246-514D-4F34-08A1-8E35785586E4}"/>
                  </a:ext>
                </a:extLst>
              </p14:cNvPr>
              <p14:cNvContentPartPr/>
              <p14:nvPr/>
            </p14:nvContentPartPr>
            <p14:xfrm>
              <a:off x="3869625" y="2576811"/>
              <a:ext cx="1054800" cy="126360"/>
            </p14:xfrm>
          </p:contentPart>
        </mc:Choice>
        <mc:Fallback xmlns="">
          <p:pic>
            <p:nvPicPr>
              <p:cNvPr id="94" name="Рукописный ввод 93">
                <a:extLst>
                  <a:ext uri="{FF2B5EF4-FFF2-40B4-BE49-F238E27FC236}">
                    <a16:creationId xmlns:a16="http://schemas.microsoft.com/office/drawing/2014/main" id="{B4BBA246-514D-4F34-08A1-8E35785586E4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3779985" y="2396811"/>
                <a:ext cx="1234440" cy="48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95" name="Рукописный ввод 94">
                <a:extLst>
                  <a:ext uri="{FF2B5EF4-FFF2-40B4-BE49-F238E27FC236}">
                    <a16:creationId xmlns:a16="http://schemas.microsoft.com/office/drawing/2014/main" id="{FE01B62C-0BDE-6C10-8DCE-7B7AB25B24FC}"/>
                  </a:ext>
                </a:extLst>
              </p14:cNvPr>
              <p14:cNvContentPartPr/>
              <p14:nvPr/>
            </p14:nvContentPartPr>
            <p14:xfrm>
              <a:off x="3683865" y="2574291"/>
              <a:ext cx="1814400" cy="1537200"/>
            </p14:xfrm>
          </p:contentPart>
        </mc:Choice>
        <mc:Fallback xmlns="">
          <p:pic>
            <p:nvPicPr>
              <p:cNvPr id="95" name="Рукописный ввод 94">
                <a:extLst>
                  <a:ext uri="{FF2B5EF4-FFF2-40B4-BE49-F238E27FC236}">
                    <a16:creationId xmlns:a16="http://schemas.microsoft.com/office/drawing/2014/main" id="{FE01B62C-0BDE-6C10-8DCE-7B7AB25B24FC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3594225" y="2394291"/>
                <a:ext cx="1994040" cy="1896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97" name="Рукописный ввод 96">
                <a:extLst>
                  <a:ext uri="{FF2B5EF4-FFF2-40B4-BE49-F238E27FC236}">
                    <a16:creationId xmlns:a16="http://schemas.microsoft.com/office/drawing/2014/main" id="{EA704479-CB5C-37C3-866D-A22EE4DF98A6}"/>
                  </a:ext>
                </a:extLst>
              </p14:cNvPr>
              <p14:cNvContentPartPr/>
              <p14:nvPr/>
            </p14:nvContentPartPr>
            <p14:xfrm>
              <a:off x="4843785" y="2529291"/>
              <a:ext cx="4340520" cy="1519200"/>
            </p14:xfrm>
          </p:contentPart>
        </mc:Choice>
        <mc:Fallback xmlns="">
          <p:pic>
            <p:nvPicPr>
              <p:cNvPr id="97" name="Рукописный ввод 96">
                <a:extLst>
                  <a:ext uri="{FF2B5EF4-FFF2-40B4-BE49-F238E27FC236}">
                    <a16:creationId xmlns:a16="http://schemas.microsoft.com/office/drawing/2014/main" id="{EA704479-CB5C-37C3-866D-A22EE4DF98A6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4754145" y="2349291"/>
                <a:ext cx="4520160" cy="187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98" name="Рукописный ввод 97">
                <a:extLst>
                  <a:ext uri="{FF2B5EF4-FFF2-40B4-BE49-F238E27FC236}">
                    <a16:creationId xmlns:a16="http://schemas.microsoft.com/office/drawing/2014/main" id="{41AACFA5-091B-3118-1E64-563870501111}"/>
                  </a:ext>
                </a:extLst>
              </p14:cNvPr>
              <p14:cNvContentPartPr/>
              <p14:nvPr/>
            </p14:nvContentPartPr>
            <p14:xfrm>
              <a:off x="6141945" y="2528931"/>
              <a:ext cx="4006800" cy="1562760"/>
            </p14:xfrm>
          </p:contentPart>
        </mc:Choice>
        <mc:Fallback xmlns="">
          <p:pic>
            <p:nvPicPr>
              <p:cNvPr id="98" name="Рукописный ввод 97">
                <a:extLst>
                  <a:ext uri="{FF2B5EF4-FFF2-40B4-BE49-F238E27FC236}">
                    <a16:creationId xmlns:a16="http://schemas.microsoft.com/office/drawing/2014/main" id="{41AACFA5-091B-3118-1E64-563870501111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6051945" y="2349291"/>
                <a:ext cx="4186440" cy="192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99" name="Рукописный ввод 98">
                <a:extLst>
                  <a:ext uri="{FF2B5EF4-FFF2-40B4-BE49-F238E27FC236}">
                    <a16:creationId xmlns:a16="http://schemas.microsoft.com/office/drawing/2014/main" id="{BD990DD6-4316-970D-BAB2-05EC1B6D8513}"/>
                  </a:ext>
                </a:extLst>
              </p14:cNvPr>
              <p14:cNvContentPartPr/>
              <p14:nvPr/>
            </p14:nvContentPartPr>
            <p14:xfrm>
              <a:off x="7538385" y="3970011"/>
              <a:ext cx="876240" cy="84960"/>
            </p14:xfrm>
          </p:contentPart>
        </mc:Choice>
        <mc:Fallback xmlns="">
          <p:pic>
            <p:nvPicPr>
              <p:cNvPr id="99" name="Рукописный ввод 98">
                <a:extLst>
                  <a:ext uri="{FF2B5EF4-FFF2-40B4-BE49-F238E27FC236}">
                    <a16:creationId xmlns:a16="http://schemas.microsoft.com/office/drawing/2014/main" id="{BD990DD6-4316-970D-BAB2-05EC1B6D8513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7448385" y="3790011"/>
                <a:ext cx="1055880" cy="444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00" name="Рукописный ввод 99">
                <a:extLst>
                  <a:ext uri="{FF2B5EF4-FFF2-40B4-BE49-F238E27FC236}">
                    <a16:creationId xmlns:a16="http://schemas.microsoft.com/office/drawing/2014/main" id="{13B5AADE-2789-39DE-E00A-D0C8CC1EC550}"/>
                  </a:ext>
                </a:extLst>
              </p14:cNvPr>
              <p14:cNvContentPartPr/>
              <p14:nvPr/>
            </p14:nvContentPartPr>
            <p14:xfrm>
              <a:off x="6991905" y="3991971"/>
              <a:ext cx="80280" cy="81360"/>
            </p14:xfrm>
          </p:contentPart>
        </mc:Choice>
        <mc:Fallback xmlns="">
          <p:pic>
            <p:nvPicPr>
              <p:cNvPr id="100" name="Рукописный ввод 99">
                <a:extLst>
                  <a:ext uri="{FF2B5EF4-FFF2-40B4-BE49-F238E27FC236}">
                    <a16:creationId xmlns:a16="http://schemas.microsoft.com/office/drawing/2014/main" id="{13B5AADE-2789-39DE-E00A-D0C8CC1EC550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6902265" y="3811971"/>
                <a:ext cx="259920" cy="44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01" name="Рукописный ввод 100">
                <a:extLst>
                  <a:ext uri="{FF2B5EF4-FFF2-40B4-BE49-F238E27FC236}">
                    <a16:creationId xmlns:a16="http://schemas.microsoft.com/office/drawing/2014/main" id="{BF5D289B-22C4-A7F6-603F-F391A7C15E86}"/>
                  </a:ext>
                </a:extLst>
              </p14:cNvPr>
              <p14:cNvContentPartPr/>
              <p14:nvPr/>
            </p14:nvContentPartPr>
            <p14:xfrm>
              <a:off x="6816225" y="3971091"/>
              <a:ext cx="501840" cy="32040"/>
            </p14:xfrm>
          </p:contentPart>
        </mc:Choice>
        <mc:Fallback xmlns="">
          <p:pic>
            <p:nvPicPr>
              <p:cNvPr id="101" name="Рукописный ввод 100">
                <a:extLst>
                  <a:ext uri="{FF2B5EF4-FFF2-40B4-BE49-F238E27FC236}">
                    <a16:creationId xmlns:a16="http://schemas.microsoft.com/office/drawing/2014/main" id="{BF5D289B-22C4-A7F6-603F-F391A7C15E86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6726225" y="3791091"/>
                <a:ext cx="681480" cy="39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02" name="Рукописный ввод 101">
                <a:extLst>
                  <a:ext uri="{FF2B5EF4-FFF2-40B4-BE49-F238E27FC236}">
                    <a16:creationId xmlns:a16="http://schemas.microsoft.com/office/drawing/2014/main" id="{59BD9C66-F140-6BA7-623E-A9C60249226F}"/>
                  </a:ext>
                </a:extLst>
              </p14:cNvPr>
              <p14:cNvContentPartPr/>
              <p14:nvPr/>
            </p14:nvContentPartPr>
            <p14:xfrm>
              <a:off x="5430585" y="4008171"/>
              <a:ext cx="100080" cy="111240"/>
            </p14:xfrm>
          </p:contentPart>
        </mc:Choice>
        <mc:Fallback xmlns="">
          <p:pic>
            <p:nvPicPr>
              <p:cNvPr id="102" name="Рукописный ввод 101">
                <a:extLst>
                  <a:ext uri="{FF2B5EF4-FFF2-40B4-BE49-F238E27FC236}">
                    <a16:creationId xmlns:a16="http://schemas.microsoft.com/office/drawing/2014/main" id="{59BD9C66-F140-6BA7-623E-A9C60249226F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5340945" y="3828531"/>
                <a:ext cx="279720" cy="470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03" name="Рукописный ввод 102">
                <a:extLst>
                  <a:ext uri="{FF2B5EF4-FFF2-40B4-BE49-F238E27FC236}">
                    <a16:creationId xmlns:a16="http://schemas.microsoft.com/office/drawing/2014/main" id="{F998F6D4-E0DE-1C82-C0DE-698FF8B85951}"/>
                  </a:ext>
                </a:extLst>
              </p14:cNvPr>
              <p14:cNvContentPartPr/>
              <p14:nvPr/>
            </p14:nvContentPartPr>
            <p14:xfrm>
              <a:off x="5448945" y="4072611"/>
              <a:ext cx="143640" cy="152280"/>
            </p14:xfrm>
          </p:contentPart>
        </mc:Choice>
        <mc:Fallback xmlns="">
          <p:pic>
            <p:nvPicPr>
              <p:cNvPr id="103" name="Рукописный ввод 102">
                <a:extLst>
                  <a:ext uri="{FF2B5EF4-FFF2-40B4-BE49-F238E27FC236}">
                    <a16:creationId xmlns:a16="http://schemas.microsoft.com/office/drawing/2014/main" id="{F998F6D4-E0DE-1C82-C0DE-698FF8B8595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5359305" y="3892971"/>
                <a:ext cx="323280" cy="51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04" name="Рукописный ввод 103">
                <a:extLst>
                  <a:ext uri="{FF2B5EF4-FFF2-40B4-BE49-F238E27FC236}">
                    <a16:creationId xmlns:a16="http://schemas.microsoft.com/office/drawing/2014/main" id="{7DA92811-124F-DD38-B878-913EBC327A69}"/>
                  </a:ext>
                </a:extLst>
              </p14:cNvPr>
              <p14:cNvContentPartPr/>
              <p14:nvPr/>
            </p14:nvContentPartPr>
            <p14:xfrm>
              <a:off x="5477025" y="4100691"/>
              <a:ext cx="1551240" cy="277920"/>
            </p14:xfrm>
          </p:contentPart>
        </mc:Choice>
        <mc:Fallback xmlns="">
          <p:pic>
            <p:nvPicPr>
              <p:cNvPr id="104" name="Рукописный ввод 103">
                <a:extLst>
                  <a:ext uri="{FF2B5EF4-FFF2-40B4-BE49-F238E27FC236}">
                    <a16:creationId xmlns:a16="http://schemas.microsoft.com/office/drawing/2014/main" id="{7DA92811-124F-DD38-B878-913EBC327A69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5387025" y="3921051"/>
                <a:ext cx="1730880" cy="637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05" name="Рукописный ввод 104">
                <a:extLst>
                  <a:ext uri="{FF2B5EF4-FFF2-40B4-BE49-F238E27FC236}">
                    <a16:creationId xmlns:a16="http://schemas.microsoft.com/office/drawing/2014/main" id="{B5496314-5D4D-BEB9-7E03-F7D5CDF5F78D}"/>
                  </a:ext>
                </a:extLst>
              </p14:cNvPr>
              <p14:cNvContentPartPr/>
              <p14:nvPr/>
            </p14:nvContentPartPr>
            <p14:xfrm>
              <a:off x="7230945" y="4183491"/>
              <a:ext cx="28800" cy="376560"/>
            </p14:xfrm>
          </p:contentPart>
        </mc:Choice>
        <mc:Fallback xmlns="">
          <p:pic>
            <p:nvPicPr>
              <p:cNvPr id="105" name="Рукописный ввод 104">
                <a:extLst>
                  <a:ext uri="{FF2B5EF4-FFF2-40B4-BE49-F238E27FC236}">
                    <a16:creationId xmlns:a16="http://schemas.microsoft.com/office/drawing/2014/main" id="{B5496314-5D4D-BEB9-7E03-F7D5CDF5F78D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140945" y="4003851"/>
                <a:ext cx="208440" cy="73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106" name="Рукописный ввод 105">
                <a:extLst>
                  <a:ext uri="{FF2B5EF4-FFF2-40B4-BE49-F238E27FC236}">
                    <a16:creationId xmlns:a16="http://schemas.microsoft.com/office/drawing/2014/main" id="{33D69DDC-293C-C5F0-1E1E-676270BF9F00}"/>
                  </a:ext>
                </a:extLst>
              </p14:cNvPr>
              <p14:cNvContentPartPr/>
              <p14:nvPr/>
            </p14:nvContentPartPr>
            <p14:xfrm>
              <a:off x="7212225" y="4839411"/>
              <a:ext cx="40320" cy="987480"/>
            </p14:xfrm>
          </p:contentPart>
        </mc:Choice>
        <mc:Fallback xmlns="">
          <p:pic>
            <p:nvPicPr>
              <p:cNvPr id="106" name="Рукописный ввод 105">
                <a:extLst>
                  <a:ext uri="{FF2B5EF4-FFF2-40B4-BE49-F238E27FC236}">
                    <a16:creationId xmlns:a16="http://schemas.microsoft.com/office/drawing/2014/main" id="{33D69DDC-293C-C5F0-1E1E-676270BF9F00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7122225" y="4659771"/>
                <a:ext cx="219960" cy="134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107" name="Рукописный ввод 106">
                <a:extLst>
                  <a:ext uri="{FF2B5EF4-FFF2-40B4-BE49-F238E27FC236}">
                    <a16:creationId xmlns:a16="http://schemas.microsoft.com/office/drawing/2014/main" id="{4A888AB7-EB60-E2DF-87E9-8E14A3FF9201}"/>
                  </a:ext>
                </a:extLst>
              </p14:cNvPr>
              <p14:cNvContentPartPr/>
              <p14:nvPr/>
            </p14:nvContentPartPr>
            <p14:xfrm>
              <a:off x="7231665" y="4267011"/>
              <a:ext cx="360" cy="360"/>
            </p14:xfrm>
          </p:contentPart>
        </mc:Choice>
        <mc:Fallback xmlns="">
          <p:pic>
            <p:nvPicPr>
              <p:cNvPr id="107" name="Рукописный ввод 106">
                <a:extLst>
                  <a:ext uri="{FF2B5EF4-FFF2-40B4-BE49-F238E27FC236}">
                    <a16:creationId xmlns:a16="http://schemas.microsoft.com/office/drawing/2014/main" id="{4A888AB7-EB60-E2DF-87E9-8E14A3FF9201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7141665" y="4087011"/>
                <a:ext cx="180000" cy="36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5">
            <p14:nvContentPartPr>
              <p14:cNvPr id="108" name="Рукописный ввод 107">
                <a:extLst>
                  <a:ext uri="{FF2B5EF4-FFF2-40B4-BE49-F238E27FC236}">
                    <a16:creationId xmlns:a16="http://schemas.microsoft.com/office/drawing/2014/main" id="{8E5AF598-D0F0-4665-FC46-40759B912513}"/>
                  </a:ext>
                </a:extLst>
              </p14:cNvPr>
              <p14:cNvContentPartPr/>
              <p14:nvPr/>
            </p14:nvContentPartPr>
            <p14:xfrm>
              <a:off x="7324185" y="5789091"/>
              <a:ext cx="703080" cy="20880"/>
            </p14:xfrm>
          </p:contentPart>
        </mc:Choice>
        <mc:Fallback xmlns="">
          <p:pic>
            <p:nvPicPr>
              <p:cNvPr id="108" name="Рукописный ввод 107">
                <a:extLst>
                  <a:ext uri="{FF2B5EF4-FFF2-40B4-BE49-F238E27FC236}">
                    <a16:creationId xmlns:a16="http://schemas.microsoft.com/office/drawing/2014/main" id="{8E5AF598-D0F0-4665-FC46-40759B912513}"/>
                  </a:ext>
                </a:extLst>
              </p:cNvPr>
              <p:cNvPicPr/>
              <p:nvPr/>
            </p:nvPicPr>
            <p:blipFill>
              <a:blip r:embed="rId76"/>
              <a:stretch>
                <a:fillRect/>
              </a:stretch>
            </p:blipFill>
            <p:spPr>
              <a:xfrm>
                <a:off x="7234185" y="5609091"/>
                <a:ext cx="882720" cy="38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7">
            <p14:nvContentPartPr>
              <p14:cNvPr id="109" name="Рукописный ввод 108">
                <a:extLst>
                  <a:ext uri="{FF2B5EF4-FFF2-40B4-BE49-F238E27FC236}">
                    <a16:creationId xmlns:a16="http://schemas.microsoft.com/office/drawing/2014/main" id="{326CB390-0D7C-48D0-2265-AF8A4F659A49}"/>
                  </a:ext>
                </a:extLst>
              </p14:cNvPr>
              <p14:cNvContentPartPr/>
              <p14:nvPr/>
            </p14:nvContentPartPr>
            <p14:xfrm>
              <a:off x="7305825" y="5789811"/>
              <a:ext cx="1527840" cy="30600"/>
            </p14:xfrm>
          </p:contentPart>
        </mc:Choice>
        <mc:Fallback xmlns="">
          <p:pic>
            <p:nvPicPr>
              <p:cNvPr id="109" name="Рукописный ввод 108">
                <a:extLst>
                  <a:ext uri="{FF2B5EF4-FFF2-40B4-BE49-F238E27FC236}">
                    <a16:creationId xmlns:a16="http://schemas.microsoft.com/office/drawing/2014/main" id="{326CB390-0D7C-48D0-2265-AF8A4F659A49}"/>
                  </a:ext>
                </a:extLst>
              </p:cNvPr>
              <p:cNvPicPr/>
              <p:nvPr/>
            </p:nvPicPr>
            <p:blipFill>
              <a:blip r:embed="rId78"/>
              <a:stretch>
                <a:fillRect/>
              </a:stretch>
            </p:blipFill>
            <p:spPr>
              <a:xfrm>
                <a:off x="7215825" y="5610171"/>
                <a:ext cx="1707480" cy="39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9">
            <p14:nvContentPartPr>
              <p14:cNvPr id="110" name="Рукописный ввод 109">
                <a:extLst>
                  <a:ext uri="{FF2B5EF4-FFF2-40B4-BE49-F238E27FC236}">
                    <a16:creationId xmlns:a16="http://schemas.microsoft.com/office/drawing/2014/main" id="{98DC99BB-2AA8-6FFA-66F5-804959909C2F}"/>
                  </a:ext>
                </a:extLst>
              </p14:cNvPr>
              <p14:cNvContentPartPr/>
              <p14:nvPr/>
            </p14:nvContentPartPr>
            <p14:xfrm>
              <a:off x="8645025" y="5817891"/>
              <a:ext cx="250200" cy="19440"/>
            </p14:xfrm>
          </p:contentPart>
        </mc:Choice>
        <mc:Fallback xmlns="">
          <p:pic>
            <p:nvPicPr>
              <p:cNvPr id="110" name="Рукописный ввод 109">
                <a:extLst>
                  <a:ext uri="{FF2B5EF4-FFF2-40B4-BE49-F238E27FC236}">
                    <a16:creationId xmlns:a16="http://schemas.microsoft.com/office/drawing/2014/main" id="{98DC99BB-2AA8-6FFA-66F5-804959909C2F}"/>
                  </a:ext>
                </a:extLst>
              </p:cNvPr>
              <p:cNvPicPr/>
              <p:nvPr/>
            </p:nvPicPr>
            <p:blipFill>
              <a:blip r:embed="rId80"/>
              <a:stretch>
                <a:fillRect/>
              </a:stretch>
            </p:blipFill>
            <p:spPr>
              <a:xfrm>
                <a:off x="8555025" y="5638251"/>
                <a:ext cx="429840" cy="37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1">
            <p14:nvContentPartPr>
              <p14:cNvPr id="111" name="Рукописный ввод 110">
                <a:extLst>
                  <a:ext uri="{FF2B5EF4-FFF2-40B4-BE49-F238E27FC236}">
                    <a16:creationId xmlns:a16="http://schemas.microsoft.com/office/drawing/2014/main" id="{EB6462EF-A00F-8340-FF36-3CE8393E2A2F}"/>
                  </a:ext>
                </a:extLst>
              </p14:cNvPr>
              <p14:cNvContentPartPr/>
              <p14:nvPr/>
            </p14:nvContentPartPr>
            <p14:xfrm>
              <a:off x="8846625" y="4137411"/>
              <a:ext cx="39600" cy="1460520"/>
            </p14:xfrm>
          </p:contentPart>
        </mc:Choice>
        <mc:Fallback xmlns="">
          <p:pic>
            <p:nvPicPr>
              <p:cNvPr id="111" name="Рукописный ввод 110">
                <a:extLst>
                  <a:ext uri="{FF2B5EF4-FFF2-40B4-BE49-F238E27FC236}">
                    <a16:creationId xmlns:a16="http://schemas.microsoft.com/office/drawing/2014/main" id="{EB6462EF-A00F-8340-FF36-3CE8393E2A2F}"/>
                  </a:ext>
                </a:extLst>
              </p:cNvPr>
              <p:cNvPicPr/>
              <p:nvPr/>
            </p:nvPicPr>
            <p:blipFill>
              <a:blip r:embed="rId82"/>
              <a:stretch>
                <a:fillRect/>
              </a:stretch>
            </p:blipFill>
            <p:spPr>
              <a:xfrm>
                <a:off x="8756625" y="3957411"/>
                <a:ext cx="219240" cy="182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3">
            <p14:nvContentPartPr>
              <p14:cNvPr id="112" name="Рукописный ввод 111">
                <a:extLst>
                  <a:ext uri="{FF2B5EF4-FFF2-40B4-BE49-F238E27FC236}">
                    <a16:creationId xmlns:a16="http://schemas.microsoft.com/office/drawing/2014/main" id="{7E35382D-67F0-B88F-CE2F-0C88B8039295}"/>
                  </a:ext>
                </a:extLst>
              </p14:cNvPr>
              <p14:cNvContentPartPr/>
              <p14:nvPr/>
            </p14:nvContentPartPr>
            <p14:xfrm>
              <a:off x="7259385" y="4247211"/>
              <a:ext cx="1503000" cy="556200"/>
            </p14:xfrm>
          </p:contentPart>
        </mc:Choice>
        <mc:Fallback xmlns="">
          <p:pic>
            <p:nvPicPr>
              <p:cNvPr id="112" name="Рукописный ввод 111">
                <a:extLst>
                  <a:ext uri="{FF2B5EF4-FFF2-40B4-BE49-F238E27FC236}">
                    <a16:creationId xmlns:a16="http://schemas.microsoft.com/office/drawing/2014/main" id="{7E35382D-67F0-B88F-CE2F-0C88B8039295}"/>
                  </a:ext>
                </a:extLst>
              </p:cNvPr>
              <p:cNvPicPr/>
              <p:nvPr/>
            </p:nvPicPr>
            <p:blipFill>
              <a:blip r:embed="rId84"/>
              <a:stretch>
                <a:fillRect/>
              </a:stretch>
            </p:blipFill>
            <p:spPr>
              <a:xfrm>
                <a:off x="7169745" y="4067571"/>
                <a:ext cx="1682640" cy="91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5">
            <p14:nvContentPartPr>
              <p14:cNvPr id="114" name="Рукописный ввод 113">
                <a:extLst>
                  <a:ext uri="{FF2B5EF4-FFF2-40B4-BE49-F238E27FC236}">
                    <a16:creationId xmlns:a16="http://schemas.microsoft.com/office/drawing/2014/main" id="{371805A3-00F8-D76A-5DCB-B4727203DCA0}"/>
                  </a:ext>
                </a:extLst>
              </p14:cNvPr>
              <p14:cNvContentPartPr/>
              <p14:nvPr/>
            </p14:nvContentPartPr>
            <p14:xfrm>
              <a:off x="7259745" y="4792611"/>
              <a:ext cx="1562400" cy="815040"/>
            </p14:xfrm>
          </p:contentPart>
        </mc:Choice>
        <mc:Fallback xmlns="">
          <p:pic>
            <p:nvPicPr>
              <p:cNvPr id="114" name="Рукописный ввод 113">
                <a:extLst>
                  <a:ext uri="{FF2B5EF4-FFF2-40B4-BE49-F238E27FC236}">
                    <a16:creationId xmlns:a16="http://schemas.microsoft.com/office/drawing/2014/main" id="{371805A3-00F8-D76A-5DCB-B4727203DCA0}"/>
                  </a:ext>
                </a:extLst>
              </p:cNvPr>
              <p:cNvPicPr/>
              <p:nvPr/>
            </p:nvPicPr>
            <p:blipFill>
              <a:blip r:embed="rId86"/>
              <a:stretch>
                <a:fillRect/>
              </a:stretch>
            </p:blipFill>
            <p:spPr>
              <a:xfrm>
                <a:off x="7170105" y="4612971"/>
                <a:ext cx="1742040" cy="1174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7">
            <p14:nvContentPartPr>
              <p14:cNvPr id="116" name="Рукописный ввод 115">
                <a:extLst>
                  <a:ext uri="{FF2B5EF4-FFF2-40B4-BE49-F238E27FC236}">
                    <a16:creationId xmlns:a16="http://schemas.microsoft.com/office/drawing/2014/main" id="{529B2B2F-C5BB-0D88-82BE-D1E833491DEB}"/>
                  </a:ext>
                </a:extLst>
              </p14:cNvPr>
              <p14:cNvContentPartPr/>
              <p14:nvPr/>
            </p14:nvContentPartPr>
            <p14:xfrm>
              <a:off x="10433865" y="2266491"/>
              <a:ext cx="271080" cy="282960"/>
            </p14:xfrm>
          </p:contentPart>
        </mc:Choice>
        <mc:Fallback xmlns="">
          <p:pic>
            <p:nvPicPr>
              <p:cNvPr id="116" name="Рукописный ввод 115">
                <a:extLst>
                  <a:ext uri="{FF2B5EF4-FFF2-40B4-BE49-F238E27FC236}">
                    <a16:creationId xmlns:a16="http://schemas.microsoft.com/office/drawing/2014/main" id="{529B2B2F-C5BB-0D88-82BE-D1E833491DEB}"/>
                  </a:ext>
                </a:extLst>
              </p:cNvPr>
              <p:cNvPicPr/>
              <p:nvPr/>
            </p:nvPicPr>
            <p:blipFill>
              <a:blip r:embed="rId88"/>
              <a:stretch>
                <a:fillRect/>
              </a:stretch>
            </p:blipFill>
            <p:spPr>
              <a:xfrm>
                <a:off x="10344225" y="2086491"/>
                <a:ext cx="450720" cy="64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9">
            <p14:nvContentPartPr>
              <p14:cNvPr id="117" name="Рукописный ввод 116">
                <a:extLst>
                  <a:ext uri="{FF2B5EF4-FFF2-40B4-BE49-F238E27FC236}">
                    <a16:creationId xmlns:a16="http://schemas.microsoft.com/office/drawing/2014/main" id="{175C1CAE-4212-B4B5-6E1B-02E41E9F1349}"/>
                  </a:ext>
                </a:extLst>
              </p14:cNvPr>
              <p14:cNvContentPartPr/>
              <p14:nvPr/>
            </p14:nvContentPartPr>
            <p14:xfrm>
              <a:off x="9142905" y="2299251"/>
              <a:ext cx="185760" cy="211680"/>
            </p14:xfrm>
          </p:contentPart>
        </mc:Choice>
        <mc:Fallback xmlns="">
          <p:pic>
            <p:nvPicPr>
              <p:cNvPr id="117" name="Рукописный ввод 116">
                <a:extLst>
                  <a:ext uri="{FF2B5EF4-FFF2-40B4-BE49-F238E27FC236}">
                    <a16:creationId xmlns:a16="http://schemas.microsoft.com/office/drawing/2014/main" id="{175C1CAE-4212-B4B5-6E1B-02E41E9F1349}"/>
                  </a:ext>
                </a:extLst>
              </p:cNvPr>
              <p:cNvPicPr/>
              <p:nvPr/>
            </p:nvPicPr>
            <p:blipFill>
              <a:blip r:embed="rId90"/>
              <a:stretch>
                <a:fillRect/>
              </a:stretch>
            </p:blipFill>
            <p:spPr>
              <a:xfrm>
                <a:off x="9052905" y="2119611"/>
                <a:ext cx="365400" cy="57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1">
            <p14:nvContentPartPr>
              <p14:cNvPr id="118" name="Рукописный ввод 117">
                <a:extLst>
                  <a:ext uri="{FF2B5EF4-FFF2-40B4-BE49-F238E27FC236}">
                    <a16:creationId xmlns:a16="http://schemas.microsoft.com/office/drawing/2014/main" id="{C9CE69A3-826E-0704-9567-6A82893E561E}"/>
                  </a:ext>
                </a:extLst>
              </p14:cNvPr>
              <p14:cNvContentPartPr/>
              <p14:nvPr/>
            </p14:nvContentPartPr>
            <p14:xfrm>
              <a:off x="9411465" y="2317611"/>
              <a:ext cx="432360" cy="10440"/>
            </p14:xfrm>
          </p:contentPart>
        </mc:Choice>
        <mc:Fallback xmlns="">
          <p:pic>
            <p:nvPicPr>
              <p:cNvPr id="118" name="Рукописный ввод 117">
                <a:extLst>
                  <a:ext uri="{FF2B5EF4-FFF2-40B4-BE49-F238E27FC236}">
                    <a16:creationId xmlns:a16="http://schemas.microsoft.com/office/drawing/2014/main" id="{C9CE69A3-826E-0704-9567-6A82893E561E}"/>
                  </a:ext>
                </a:extLst>
              </p:cNvPr>
              <p:cNvPicPr/>
              <p:nvPr/>
            </p:nvPicPr>
            <p:blipFill>
              <a:blip r:embed="rId92"/>
              <a:stretch>
                <a:fillRect/>
              </a:stretch>
            </p:blipFill>
            <p:spPr>
              <a:xfrm>
                <a:off x="9321825" y="2137611"/>
                <a:ext cx="612000" cy="37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3">
            <p14:nvContentPartPr>
              <p14:cNvPr id="119" name="Рукописный ввод 118">
                <a:extLst>
                  <a:ext uri="{FF2B5EF4-FFF2-40B4-BE49-F238E27FC236}">
                    <a16:creationId xmlns:a16="http://schemas.microsoft.com/office/drawing/2014/main" id="{FF872D80-D43E-4CFD-8A01-43A701D7D28F}"/>
                  </a:ext>
                </a:extLst>
              </p14:cNvPr>
              <p14:cNvContentPartPr/>
              <p14:nvPr/>
            </p14:nvContentPartPr>
            <p14:xfrm>
              <a:off x="9494625" y="2271531"/>
              <a:ext cx="819360" cy="37440"/>
            </p14:xfrm>
          </p:contentPart>
        </mc:Choice>
        <mc:Fallback xmlns="">
          <p:pic>
            <p:nvPicPr>
              <p:cNvPr id="119" name="Рукописный ввод 118">
                <a:extLst>
                  <a:ext uri="{FF2B5EF4-FFF2-40B4-BE49-F238E27FC236}">
                    <a16:creationId xmlns:a16="http://schemas.microsoft.com/office/drawing/2014/main" id="{FF872D80-D43E-4CFD-8A01-43A701D7D28F}"/>
                  </a:ext>
                </a:extLst>
              </p:cNvPr>
              <p:cNvPicPr/>
              <p:nvPr/>
            </p:nvPicPr>
            <p:blipFill>
              <a:blip r:embed="rId94"/>
              <a:stretch>
                <a:fillRect/>
              </a:stretch>
            </p:blipFill>
            <p:spPr>
              <a:xfrm>
                <a:off x="9404625" y="2091891"/>
                <a:ext cx="999000" cy="39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5">
            <p14:nvContentPartPr>
              <p14:cNvPr id="120" name="Рукописный ввод 119">
                <a:extLst>
                  <a:ext uri="{FF2B5EF4-FFF2-40B4-BE49-F238E27FC236}">
                    <a16:creationId xmlns:a16="http://schemas.microsoft.com/office/drawing/2014/main" id="{081D25FA-7B4D-E754-F426-259240856EB5}"/>
                  </a:ext>
                </a:extLst>
              </p14:cNvPr>
              <p14:cNvContentPartPr/>
              <p14:nvPr/>
            </p14:nvContentPartPr>
            <p14:xfrm>
              <a:off x="10741665" y="2585811"/>
              <a:ext cx="255240" cy="252360"/>
            </p14:xfrm>
          </p:contentPart>
        </mc:Choice>
        <mc:Fallback xmlns="">
          <p:pic>
            <p:nvPicPr>
              <p:cNvPr id="120" name="Рукописный ввод 119">
                <a:extLst>
                  <a:ext uri="{FF2B5EF4-FFF2-40B4-BE49-F238E27FC236}">
                    <a16:creationId xmlns:a16="http://schemas.microsoft.com/office/drawing/2014/main" id="{081D25FA-7B4D-E754-F426-259240856EB5}"/>
                  </a:ext>
                </a:extLst>
              </p:cNvPr>
              <p:cNvPicPr/>
              <p:nvPr/>
            </p:nvPicPr>
            <p:blipFill>
              <a:blip r:embed="rId96"/>
              <a:stretch>
                <a:fillRect/>
              </a:stretch>
            </p:blipFill>
            <p:spPr>
              <a:xfrm>
                <a:off x="10651665" y="2405811"/>
                <a:ext cx="434880" cy="61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7">
            <p14:nvContentPartPr>
              <p14:cNvPr id="121" name="Рукописный ввод 120">
                <a:extLst>
                  <a:ext uri="{FF2B5EF4-FFF2-40B4-BE49-F238E27FC236}">
                    <a16:creationId xmlns:a16="http://schemas.microsoft.com/office/drawing/2014/main" id="{E41BB133-2C51-AC7C-0A71-12414059483D}"/>
                  </a:ext>
                </a:extLst>
              </p14:cNvPr>
              <p14:cNvContentPartPr/>
              <p14:nvPr/>
            </p14:nvContentPartPr>
            <p14:xfrm>
              <a:off x="8907465" y="2519931"/>
              <a:ext cx="2103120" cy="1664280"/>
            </p14:xfrm>
          </p:contentPart>
        </mc:Choice>
        <mc:Fallback xmlns="">
          <p:pic>
            <p:nvPicPr>
              <p:cNvPr id="121" name="Рукописный ввод 120">
                <a:extLst>
                  <a:ext uri="{FF2B5EF4-FFF2-40B4-BE49-F238E27FC236}">
                    <a16:creationId xmlns:a16="http://schemas.microsoft.com/office/drawing/2014/main" id="{E41BB133-2C51-AC7C-0A71-12414059483D}"/>
                  </a:ext>
                </a:extLst>
              </p:cNvPr>
              <p:cNvPicPr/>
              <p:nvPr/>
            </p:nvPicPr>
            <p:blipFill>
              <a:blip r:embed="rId98"/>
              <a:stretch>
                <a:fillRect/>
              </a:stretch>
            </p:blipFill>
            <p:spPr>
              <a:xfrm>
                <a:off x="8817825" y="2339931"/>
                <a:ext cx="2282760" cy="202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9">
            <p14:nvContentPartPr>
              <p14:cNvPr id="122" name="Рукописный ввод 121">
                <a:extLst>
                  <a:ext uri="{FF2B5EF4-FFF2-40B4-BE49-F238E27FC236}">
                    <a16:creationId xmlns:a16="http://schemas.microsoft.com/office/drawing/2014/main" id="{C7E551FB-6CE0-492F-D953-6C13354BDE85}"/>
                  </a:ext>
                </a:extLst>
              </p14:cNvPr>
              <p14:cNvContentPartPr/>
              <p14:nvPr/>
            </p14:nvContentPartPr>
            <p14:xfrm>
              <a:off x="9115905" y="4054251"/>
              <a:ext cx="563400" cy="255600"/>
            </p14:xfrm>
          </p:contentPart>
        </mc:Choice>
        <mc:Fallback xmlns="">
          <p:pic>
            <p:nvPicPr>
              <p:cNvPr id="122" name="Рукописный ввод 121">
                <a:extLst>
                  <a:ext uri="{FF2B5EF4-FFF2-40B4-BE49-F238E27FC236}">
                    <a16:creationId xmlns:a16="http://schemas.microsoft.com/office/drawing/2014/main" id="{C7E551FB-6CE0-492F-D953-6C13354BDE85}"/>
                  </a:ext>
                </a:extLst>
              </p:cNvPr>
              <p:cNvPicPr/>
              <p:nvPr/>
            </p:nvPicPr>
            <p:blipFill>
              <a:blip r:embed="rId100"/>
              <a:stretch>
                <a:fillRect/>
              </a:stretch>
            </p:blipFill>
            <p:spPr>
              <a:xfrm>
                <a:off x="9025905" y="3874611"/>
                <a:ext cx="743040" cy="61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1">
            <p14:nvContentPartPr>
              <p14:cNvPr id="123" name="Рукописный ввод 122">
                <a:extLst>
                  <a:ext uri="{FF2B5EF4-FFF2-40B4-BE49-F238E27FC236}">
                    <a16:creationId xmlns:a16="http://schemas.microsoft.com/office/drawing/2014/main" id="{68421D90-81F8-3618-1BF6-3374DB0C895F}"/>
                  </a:ext>
                </a:extLst>
              </p14:cNvPr>
              <p14:cNvContentPartPr/>
              <p14:nvPr/>
            </p14:nvContentPartPr>
            <p14:xfrm>
              <a:off x="9457905" y="4292571"/>
              <a:ext cx="1053000" cy="39600"/>
            </p14:xfrm>
          </p:contentPart>
        </mc:Choice>
        <mc:Fallback xmlns="">
          <p:pic>
            <p:nvPicPr>
              <p:cNvPr id="123" name="Рукописный ввод 122">
                <a:extLst>
                  <a:ext uri="{FF2B5EF4-FFF2-40B4-BE49-F238E27FC236}">
                    <a16:creationId xmlns:a16="http://schemas.microsoft.com/office/drawing/2014/main" id="{68421D90-81F8-3618-1BF6-3374DB0C895F}"/>
                  </a:ext>
                </a:extLst>
              </p:cNvPr>
              <p:cNvPicPr/>
              <p:nvPr/>
            </p:nvPicPr>
            <p:blipFill>
              <a:blip r:embed="rId102"/>
              <a:stretch>
                <a:fillRect/>
              </a:stretch>
            </p:blipFill>
            <p:spPr>
              <a:xfrm>
                <a:off x="9367905" y="4112571"/>
                <a:ext cx="1232640" cy="39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3">
            <p14:nvContentPartPr>
              <p14:cNvPr id="124" name="Рукописный ввод 123">
                <a:extLst>
                  <a:ext uri="{FF2B5EF4-FFF2-40B4-BE49-F238E27FC236}">
                    <a16:creationId xmlns:a16="http://schemas.microsoft.com/office/drawing/2014/main" id="{6D5FC627-4E17-20A5-3FD3-61A96D67CB7F}"/>
                  </a:ext>
                </a:extLst>
              </p14:cNvPr>
              <p14:cNvContentPartPr/>
              <p14:nvPr/>
            </p14:nvContentPartPr>
            <p14:xfrm>
              <a:off x="10547625" y="4138491"/>
              <a:ext cx="46800" cy="64080"/>
            </p14:xfrm>
          </p:contentPart>
        </mc:Choice>
        <mc:Fallback xmlns="">
          <p:pic>
            <p:nvPicPr>
              <p:cNvPr id="124" name="Рукописный ввод 123">
                <a:extLst>
                  <a:ext uri="{FF2B5EF4-FFF2-40B4-BE49-F238E27FC236}">
                    <a16:creationId xmlns:a16="http://schemas.microsoft.com/office/drawing/2014/main" id="{6D5FC627-4E17-20A5-3FD3-61A96D67CB7F}"/>
                  </a:ext>
                </a:extLst>
              </p:cNvPr>
              <p:cNvPicPr/>
              <p:nvPr/>
            </p:nvPicPr>
            <p:blipFill>
              <a:blip r:embed="rId104"/>
              <a:stretch>
                <a:fillRect/>
              </a:stretch>
            </p:blipFill>
            <p:spPr>
              <a:xfrm>
                <a:off x="10457625" y="3958851"/>
                <a:ext cx="226440" cy="42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5">
            <p14:nvContentPartPr>
              <p14:cNvPr id="125" name="Рукописный ввод 124">
                <a:extLst>
                  <a:ext uri="{FF2B5EF4-FFF2-40B4-BE49-F238E27FC236}">
                    <a16:creationId xmlns:a16="http://schemas.microsoft.com/office/drawing/2014/main" id="{4179633B-1E6E-7683-8651-AF12BCD8BB56}"/>
                  </a:ext>
                </a:extLst>
              </p14:cNvPr>
              <p14:cNvContentPartPr/>
              <p14:nvPr/>
            </p14:nvContentPartPr>
            <p14:xfrm>
              <a:off x="10538265" y="4248291"/>
              <a:ext cx="360" cy="360"/>
            </p14:xfrm>
          </p:contentPart>
        </mc:Choice>
        <mc:Fallback xmlns="">
          <p:pic>
            <p:nvPicPr>
              <p:cNvPr id="125" name="Рукописный ввод 124">
                <a:extLst>
                  <a:ext uri="{FF2B5EF4-FFF2-40B4-BE49-F238E27FC236}">
                    <a16:creationId xmlns:a16="http://schemas.microsoft.com/office/drawing/2014/main" id="{4179633B-1E6E-7683-8651-AF12BCD8BB56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10448625" y="4068291"/>
                <a:ext cx="180000" cy="36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00590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F4A76C0C-7FCC-C5E2-4297-08F1B8860042}"/>
              </a:ext>
            </a:extLst>
          </p:cNvPr>
          <p:cNvGrpSpPr/>
          <p:nvPr/>
        </p:nvGrpSpPr>
        <p:grpSpPr>
          <a:xfrm>
            <a:off x="3505724" y="563418"/>
            <a:ext cx="7604920" cy="5471022"/>
            <a:chOff x="1889360" y="563418"/>
            <a:chExt cx="7604920" cy="5471022"/>
          </a:xfrm>
        </p:grpSpPr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4D8AFE98-BB46-EE7E-9DD2-E908C7E69AB8}"/>
                </a:ext>
              </a:extLst>
            </p:cNvPr>
            <p:cNvCxnSpPr/>
            <p:nvPr/>
          </p:nvCxnSpPr>
          <p:spPr>
            <a:xfrm flipH="1" flipV="1">
              <a:off x="5513498" y="586560"/>
              <a:ext cx="0" cy="1800600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BD485D23-4E36-11C9-FDEE-799CB1A51272}"/>
                </a:ext>
              </a:extLst>
            </p:cNvPr>
            <p:cNvGrpSpPr/>
            <p:nvPr/>
          </p:nvGrpSpPr>
          <p:grpSpPr>
            <a:xfrm>
              <a:off x="1899440" y="2092320"/>
              <a:ext cx="7594840" cy="3942120"/>
              <a:chOff x="1899440" y="2092320"/>
              <a:chExt cx="7594840" cy="3942120"/>
            </a:xfrm>
          </p:grpSpPr>
          <p:cxnSp>
            <p:nvCxnSpPr>
              <p:cNvPr id="29" name="Прямая соединительная линия 28">
                <a:extLst>
                  <a:ext uri="{FF2B5EF4-FFF2-40B4-BE49-F238E27FC236}">
                    <a16:creationId xmlns:a16="http://schemas.microsoft.com/office/drawing/2014/main" id="{A333DA17-B6D0-D2A5-3952-5A264BE3B20B}"/>
                  </a:ext>
                </a:extLst>
              </p:cNvPr>
              <p:cNvCxnSpPr/>
              <p:nvPr/>
            </p:nvCxnSpPr>
            <p:spPr>
              <a:xfrm flipV="1">
                <a:off x="7357538" y="2109985"/>
                <a:ext cx="262462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Прямая соединительная линия 29">
                <a:extLst>
                  <a:ext uri="{FF2B5EF4-FFF2-40B4-BE49-F238E27FC236}">
                    <a16:creationId xmlns:a16="http://schemas.microsoft.com/office/drawing/2014/main" id="{C591AE62-998E-6632-AE48-9743DA7D0BE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620000" y="2092320"/>
                <a:ext cx="1280160" cy="1766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>
                <a:extLst>
                  <a:ext uri="{FF2B5EF4-FFF2-40B4-BE49-F238E27FC236}">
                    <a16:creationId xmlns:a16="http://schemas.microsoft.com/office/drawing/2014/main" id="{B5C34125-993A-C945-414E-C085EC151FA0}"/>
                  </a:ext>
                </a:extLst>
              </p:cNvPr>
              <p:cNvCxnSpPr/>
              <p:nvPr/>
            </p:nvCxnSpPr>
            <p:spPr>
              <a:xfrm>
                <a:off x="8910320" y="2109985"/>
                <a:ext cx="251478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Прямая соединительная линия 31">
                <a:extLst>
                  <a:ext uri="{FF2B5EF4-FFF2-40B4-BE49-F238E27FC236}">
                    <a16:creationId xmlns:a16="http://schemas.microsoft.com/office/drawing/2014/main" id="{9B324620-0A83-C99F-C006-45B11CEF2424}"/>
                  </a:ext>
                </a:extLst>
              </p:cNvPr>
              <p:cNvCxnSpPr/>
              <p:nvPr/>
            </p:nvCxnSpPr>
            <p:spPr>
              <a:xfrm>
                <a:off x="9172800" y="2387160"/>
                <a:ext cx="313560" cy="3052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Прямая соединительная линия 32">
                <a:extLst>
                  <a:ext uri="{FF2B5EF4-FFF2-40B4-BE49-F238E27FC236}">
                    <a16:creationId xmlns:a16="http://schemas.microsoft.com/office/drawing/2014/main" id="{CEECC159-AFA4-FAF7-8F4B-06C431DAEFEE}"/>
                  </a:ext>
                </a:extLst>
              </p:cNvPr>
              <p:cNvCxnSpPr/>
              <p:nvPr/>
            </p:nvCxnSpPr>
            <p:spPr>
              <a:xfrm flipH="1">
                <a:off x="9486360" y="2655415"/>
                <a:ext cx="7920" cy="125618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Прямая соединительная линия 33">
                <a:extLst>
                  <a:ext uri="{FF2B5EF4-FFF2-40B4-BE49-F238E27FC236}">
                    <a16:creationId xmlns:a16="http://schemas.microsoft.com/office/drawing/2014/main" id="{9BB1F385-E9DA-CECF-AE22-C6CDA1E77F4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161798" y="3900961"/>
                <a:ext cx="324562" cy="301624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5" name="Прямая соединительная линия 34">
                <a:extLst>
                  <a:ext uri="{FF2B5EF4-FFF2-40B4-BE49-F238E27FC236}">
                    <a16:creationId xmlns:a16="http://schemas.microsoft.com/office/drawing/2014/main" id="{0F4B8D9E-1BAB-77FC-916C-5ABE42B584B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10320" y="4215960"/>
                <a:ext cx="251478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6" name="Прямая соединительная линия 35">
                <a:extLst>
                  <a:ext uri="{FF2B5EF4-FFF2-40B4-BE49-F238E27FC236}">
                    <a16:creationId xmlns:a16="http://schemas.microsoft.com/office/drawing/2014/main" id="{061CA7F8-31AD-9888-7FEA-CBABCC5779BF}"/>
                  </a:ext>
                </a:extLst>
              </p:cNvPr>
              <p:cNvCxnSpPr/>
              <p:nvPr/>
            </p:nvCxnSpPr>
            <p:spPr>
              <a:xfrm>
                <a:off x="7368120" y="4202585"/>
                <a:ext cx="272200" cy="30821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7" name="Прямая соединительная линия 36">
                <a:extLst>
                  <a:ext uri="{FF2B5EF4-FFF2-40B4-BE49-F238E27FC236}">
                    <a16:creationId xmlns:a16="http://schemas.microsoft.com/office/drawing/2014/main" id="{C481482A-9D33-261D-457A-C55F30690D9F}"/>
                  </a:ext>
                </a:extLst>
              </p:cNvPr>
              <p:cNvCxnSpPr/>
              <p:nvPr/>
            </p:nvCxnSpPr>
            <p:spPr>
              <a:xfrm>
                <a:off x="7640320" y="4510800"/>
                <a:ext cx="12598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Прямая соединительная линия 37">
                <a:extLst>
                  <a:ext uri="{FF2B5EF4-FFF2-40B4-BE49-F238E27FC236}">
                    <a16:creationId xmlns:a16="http://schemas.microsoft.com/office/drawing/2014/main" id="{0F124939-1E7E-B810-C02B-9BF6409A537B}"/>
                  </a:ext>
                </a:extLst>
              </p:cNvPr>
              <p:cNvCxnSpPr/>
              <p:nvPr/>
            </p:nvCxnSpPr>
            <p:spPr>
              <a:xfrm>
                <a:off x="7357538" y="4215960"/>
                <a:ext cx="10582" cy="179792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>
                <a:extLst>
                  <a:ext uri="{FF2B5EF4-FFF2-40B4-BE49-F238E27FC236}">
                    <a16:creationId xmlns:a16="http://schemas.microsoft.com/office/drawing/2014/main" id="{111A36CF-8803-4ED1-D077-52975962D54A}"/>
                  </a:ext>
                </a:extLst>
              </p:cNvPr>
              <p:cNvCxnSpPr/>
              <p:nvPr/>
            </p:nvCxnSpPr>
            <p:spPr>
              <a:xfrm flipH="1">
                <a:off x="5513498" y="6013880"/>
                <a:ext cx="184404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Прямая соединительная линия 39">
                <a:extLst>
                  <a:ext uri="{FF2B5EF4-FFF2-40B4-BE49-F238E27FC236}">
                    <a16:creationId xmlns:a16="http://schemas.microsoft.com/office/drawing/2014/main" id="{2A959F6D-E3FE-EA67-3169-AB67A7C37ACA}"/>
                  </a:ext>
                </a:extLst>
              </p:cNvPr>
              <p:cNvCxnSpPr/>
              <p:nvPr/>
            </p:nvCxnSpPr>
            <p:spPr>
              <a:xfrm flipV="1">
                <a:off x="5513498" y="4215960"/>
                <a:ext cx="0" cy="181848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Прямая соединительная линия 40">
                <a:extLst>
                  <a:ext uri="{FF2B5EF4-FFF2-40B4-BE49-F238E27FC236}">
                    <a16:creationId xmlns:a16="http://schemas.microsoft.com/office/drawing/2014/main" id="{5A7A6187-8764-DEF8-F58B-8986B6736D09}"/>
                  </a:ext>
                </a:extLst>
              </p:cNvPr>
              <p:cNvCxnSpPr/>
              <p:nvPr/>
            </p:nvCxnSpPr>
            <p:spPr>
              <a:xfrm flipH="1">
                <a:off x="5293360" y="4215960"/>
                <a:ext cx="238760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" name="Прямая соединительная линия 41">
                <a:extLst>
                  <a:ext uri="{FF2B5EF4-FFF2-40B4-BE49-F238E27FC236}">
                    <a16:creationId xmlns:a16="http://schemas.microsoft.com/office/drawing/2014/main" id="{CA19BD76-4BAD-0A15-3661-C254FC86FD39}"/>
                  </a:ext>
                </a:extLst>
              </p:cNvPr>
              <p:cNvCxnSpPr/>
              <p:nvPr/>
            </p:nvCxnSpPr>
            <p:spPr>
              <a:xfrm>
                <a:off x="3707558" y="4215960"/>
                <a:ext cx="254842" cy="2948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>
                <a:extLst>
                  <a:ext uri="{FF2B5EF4-FFF2-40B4-BE49-F238E27FC236}">
                    <a16:creationId xmlns:a16="http://schemas.microsoft.com/office/drawing/2014/main" id="{9E315DDD-A09D-DAB2-615D-3E10F0F2B1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2400" y="4530960"/>
                <a:ext cx="133096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Прямая соединительная линия 43">
                <a:extLst>
                  <a:ext uri="{FF2B5EF4-FFF2-40B4-BE49-F238E27FC236}">
                    <a16:creationId xmlns:a16="http://schemas.microsoft.com/office/drawing/2014/main" id="{51CE7470-31F9-6570-6F9E-143C6094926C}"/>
                  </a:ext>
                </a:extLst>
              </p:cNvPr>
              <p:cNvCxnSpPr/>
              <p:nvPr/>
            </p:nvCxnSpPr>
            <p:spPr>
              <a:xfrm flipH="1">
                <a:off x="3464560" y="4202585"/>
                <a:ext cx="242998" cy="3283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5" name="Прямая соединительная линия 44">
                <a:extLst>
                  <a:ext uri="{FF2B5EF4-FFF2-40B4-BE49-F238E27FC236}">
                    <a16:creationId xmlns:a16="http://schemas.microsoft.com/office/drawing/2014/main" id="{F3C462AD-AF31-DAAD-0DE1-5AA745EFFDEA}"/>
                  </a:ext>
                </a:extLst>
              </p:cNvPr>
              <p:cNvCxnSpPr/>
              <p:nvPr/>
            </p:nvCxnSpPr>
            <p:spPr>
              <a:xfrm>
                <a:off x="1899440" y="4215960"/>
                <a:ext cx="244320" cy="3150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id="{EE48A717-8F65-F749-7762-D343A40A145B}"/>
                  </a:ext>
                </a:extLst>
              </p:cNvPr>
              <p:cNvCxnSpPr/>
              <p:nvPr/>
            </p:nvCxnSpPr>
            <p:spPr>
              <a:xfrm flipV="1">
                <a:off x="2153920" y="4510800"/>
                <a:ext cx="1310640" cy="201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285BBBD8-7FD1-917B-FC6D-401F603430EC}"/>
                </a:ext>
              </a:extLst>
            </p:cNvPr>
            <p:cNvGrpSpPr/>
            <p:nvPr/>
          </p:nvGrpSpPr>
          <p:grpSpPr>
            <a:xfrm>
              <a:off x="1889360" y="563418"/>
              <a:ext cx="5478760" cy="3652542"/>
              <a:chOff x="1889360" y="563418"/>
              <a:chExt cx="5478760" cy="3652542"/>
            </a:xfrm>
          </p:grpSpPr>
          <p:cxnSp>
            <p:nvCxnSpPr>
              <p:cNvPr id="19" name="Прямая соединительная линия 18">
                <a:extLst>
                  <a:ext uri="{FF2B5EF4-FFF2-40B4-BE49-F238E27FC236}">
                    <a16:creationId xmlns:a16="http://schemas.microsoft.com/office/drawing/2014/main" id="{6632715C-DA7F-CDB4-D2A7-C12CBB8D7A85}"/>
                  </a:ext>
                </a:extLst>
              </p:cNvPr>
              <p:cNvCxnSpPr/>
              <p:nvPr/>
            </p:nvCxnSpPr>
            <p:spPr>
              <a:xfrm flipV="1">
                <a:off x="1889360" y="2109985"/>
                <a:ext cx="254400" cy="277175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>
                <a:extLst>
                  <a:ext uri="{FF2B5EF4-FFF2-40B4-BE49-F238E27FC236}">
                    <a16:creationId xmlns:a16="http://schemas.microsoft.com/office/drawing/2014/main" id="{34252756-D7EC-9BF5-F235-D85E9733B8B1}"/>
                  </a:ext>
                </a:extLst>
              </p:cNvPr>
              <p:cNvCxnSpPr/>
              <p:nvPr/>
            </p:nvCxnSpPr>
            <p:spPr>
              <a:xfrm>
                <a:off x="2153920" y="2109985"/>
                <a:ext cx="1239520" cy="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>
                <a:extLst>
                  <a:ext uri="{FF2B5EF4-FFF2-40B4-BE49-F238E27FC236}">
                    <a16:creationId xmlns:a16="http://schemas.microsoft.com/office/drawing/2014/main" id="{E825DA1F-BA90-BD1B-0B36-6B10F144644D}"/>
                  </a:ext>
                </a:extLst>
              </p:cNvPr>
              <p:cNvCxnSpPr/>
              <p:nvPr/>
            </p:nvCxnSpPr>
            <p:spPr>
              <a:xfrm>
                <a:off x="3383280" y="2102400"/>
                <a:ext cx="342360" cy="2847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>
                <a:extLst>
                  <a:ext uri="{FF2B5EF4-FFF2-40B4-BE49-F238E27FC236}">
                    <a16:creationId xmlns:a16="http://schemas.microsoft.com/office/drawing/2014/main" id="{E0DF5EEC-88B0-76E9-6618-E053C0BFC1DD}"/>
                  </a:ext>
                </a:extLst>
              </p:cNvPr>
              <p:cNvCxnSpPr/>
              <p:nvPr/>
            </p:nvCxnSpPr>
            <p:spPr>
              <a:xfrm flipV="1">
                <a:off x="3725640" y="2102400"/>
                <a:ext cx="307880" cy="28476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" name="Прямая соединительная линия 22">
                <a:extLst>
                  <a:ext uri="{FF2B5EF4-FFF2-40B4-BE49-F238E27FC236}">
                    <a16:creationId xmlns:a16="http://schemas.microsoft.com/office/drawing/2014/main" id="{F6FAEBEE-19F0-AAE7-FECC-8F9E243E95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33520" y="2101152"/>
                <a:ext cx="1168400" cy="8833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4" name="Прямая соединительная линия 23">
                <a:extLst>
                  <a:ext uri="{FF2B5EF4-FFF2-40B4-BE49-F238E27FC236}">
                    <a16:creationId xmlns:a16="http://schemas.microsoft.com/office/drawing/2014/main" id="{F53765AF-C56F-3611-A95B-923C0D6F8B13}"/>
                  </a:ext>
                </a:extLst>
              </p:cNvPr>
              <p:cNvCxnSpPr/>
              <p:nvPr/>
            </p:nvCxnSpPr>
            <p:spPr>
              <a:xfrm>
                <a:off x="5201920" y="2092320"/>
                <a:ext cx="311578" cy="29484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25" name="Группа 24">
                <a:extLst>
                  <a:ext uri="{FF2B5EF4-FFF2-40B4-BE49-F238E27FC236}">
                    <a16:creationId xmlns:a16="http://schemas.microsoft.com/office/drawing/2014/main" id="{52121E14-51A3-7D1F-4365-DAC4CCFB76B3}"/>
                  </a:ext>
                </a:extLst>
              </p:cNvPr>
              <p:cNvGrpSpPr/>
              <p:nvPr/>
            </p:nvGrpSpPr>
            <p:grpSpPr>
              <a:xfrm>
                <a:off x="5513498" y="563418"/>
                <a:ext cx="1854622" cy="1823742"/>
                <a:chOff x="5513498" y="563418"/>
                <a:chExt cx="1854622" cy="1823742"/>
              </a:xfrm>
            </p:grpSpPr>
            <p:cxnSp>
              <p:nvCxnSpPr>
                <p:cNvPr id="27" name="Прямая соединительная линия 26">
                  <a:extLst>
                    <a:ext uri="{FF2B5EF4-FFF2-40B4-BE49-F238E27FC236}">
                      <a16:creationId xmlns:a16="http://schemas.microsoft.com/office/drawing/2014/main" id="{09F2598D-5961-D62E-4178-484AE564A0DC}"/>
                    </a:ext>
                  </a:extLst>
                </p:cNvPr>
                <p:cNvCxnSpPr/>
                <p:nvPr/>
              </p:nvCxnSpPr>
              <p:spPr>
                <a:xfrm>
                  <a:off x="5513498" y="563418"/>
                  <a:ext cx="1854622" cy="0"/>
                </a:xfrm>
                <a:prstGeom prst="line">
                  <a:avLst/>
                </a:prstGeom>
                <a:ln w="38100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Прямая соединительная линия 27">
                  <a:extLst>
                    <a:ext uri="{FF2B5EF4-FFF2-40B4-BE49-F238E27FC236}">
                      <a16:creationId xmlns:a16="http://schemas.microsoft.com/office/drawing/2014/main" id="{427E4A7A-481B-6C25-332F-C087A4A0D347}"/>
                    </a:ext>
                  </a:extLst>
                </p:cNvPr>
                <p:cNvCxnSpPr/>
                <p:nvPr/>
              </p:nvCxnSpPr>
              <p:spPr>
                <a:xfrm>
                  <a:off x="7368120" y="563418"/>
                  <a:ext cx="0" cy="1823742"/>
                </a:xfrm>
                <a:prstGeom prst="line">
                  <a:avLst/>
                </a:prstGeom>
                <a:ln w="38100"/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" name="Прямая соединительная линия 25">
                <a:extLst>
                  <a:ext uri="{FF2B5EF4-FFF2-40B4-BE49-F238E27FC236}">
                    <a16:creationId xmlns:a16="http://schemas.microsoft.com/office/drawing/2014/main" id="{9A0A3127-BDAF-6A67-738D-24BA638C15FF}"/>
                  </a:ext>
                </a:extLst>
              </p:cNvPr>
              <p:cNvCxnSpPr/>
              <p:nvPr/>
            </p:nvCxnSpPr>
            <p:spPr>
              <a:xfrm>
                <a:off x="1889360" y="2387160"/>
                <a:ext cx="10080" cy="1828800"/>
              </a:xfrm>
              <a:prstGeom prst="line">
                <a:avLst/>
              </a:prstGeom>
              <a:ln w="38100"/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8142EF73-01BB-8133-6075-30B40DF77DEA}"/>
              </a:ext>
            </a:extLst>
          </p:cNvPr>
          <p:cNvCxnSpPr/>
          <p:nvPr/>
        </p:nvCxnSpPr>
        <p:spPr>
          <a:xfrm>
            <a:off x="3546089" y="4215960"/>
            <a:ext cx="7232073" cy="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id="{070EFE00-D197-B62E-61E9-5EDD01AB9B52}"/>
              </a:ext>
            </a:extLst>
          </p:cNvPr>
          <p:cNvCxnSpPr/>
          <p:nvPr/>
        </p:nvCxnSpPr>
        <p:spPr>
          <a:xfrm>
            <a:off x="5332330" y="2387160"/>
            <a:ext cx="0" cy="182880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id="{0166EE2C-05DC-FC07-EC39-D56DF6FA5E27}"/>
              </a:ext>
            </a:extLst>
          </p:cNvPr>
          <p:cNvCxnSpPr/>
          <p:nvPr/>
        </p:nvCxnSpPr>
        <p:spPr>
          <a:xfrm flipH="1">
            <a:off x="7120477" y="2385071"/>
            <a:ext cx="0" cy="1830889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866C2315-4BDD-7B26-6BB9-5FB31E17EA41}"/>
              </a:ext>
            </a:extLst>
          </p:cNvPr>
          <p:cNvCxnSpPr>
            <a:cxnSpLocks/>
          </p:cNvCxnSpPr>
          <p:nvPr/>
        </p:nvCxnSpPr>
        <p:spPr>
          <a:xfrm flipH="1">
            <a:off x="10772498" y="2377339"/>
            <a:ext cx="0" cy="1838621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id="{F90D997E-8FEA-7119-351E-50D3EC92CB43}"/>
              </a:ext>
            </a:extLst>
          </p:cNvPr>
          <p:cNvCxnSpPr/>
          <p:nvPr/>
        </p:nvCxnSpPr>
        <p:spPr>
          <a:xfrm flipH="1">
            <a:off x="8974051" y="2382250"/>
            <a:ext cx="0" cy="183371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D6D3A20B-B906-BA30-23BD-335E553DE4CC}"/>
              </a:ext>
            </a:extLst>
          </p:cNvPr>
          <p:cNvCxnSpPr/>
          <p:nvPr/>
        </p:nvCxnSpPr>
        <p:spPr>
          <a:xfrm>
            <a:off x="3513825" y="2385071"/>
            <a:ext cx="7232073" cy="0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87802682-50A8-03E2-56FF-83D6E81CCB50}"/>
                  </a:ext>
                </a:extLst>
              </p14:cNvPr>
              <p14:cNvContentPartPr/>
              <p14:nvPr/>
            </p14:nvContentPartPr>
            <p14:xfrm>
              <a:off x="3814545" y="2225451"/>
              <a:ext cx="1108440" cy="28440"/>
            </p14:xfrm>
          </p:contentPart>
        </mc:Choice>
        <mc:Fallback xmlns=""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87802682-50A8-03E2-56FF-83D6E81CCB50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60545" y="2117811"/>
                <a:ext cx="1216080" cy="24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0" name="Рукописный ввод 9">
                <a:extLst>
                  <a:ext uri="{FF2B5EF4-FFF2-40B4-BE49-F238E27FC236}">
                    <a16:creationId xmlns:a16="http://schemas.microsoft.com/office/drawing/2014/main" id="{33A009D6-6F2F-8C8E-25D4-99828E2B6618}"/>
                  </a:ext>
                </a:extLst>
              </p14:cNvPr>
              <p14:cNvContentPartPr/>
              <p14:nvPr/>
            </p14:nvContentPartPr>
            <p14:xfrm>
              <a:off x="5698425" y="2234811"/>
              <a:ext cx="1070640" cy="19080"/>
            </p14:xfrm>
          </p:contentPart>
        </mc:Choice>
        <mc:Fallback xmlns="">
          <p:pic>
            <p:nvPicPr>
              <p:cNvPr id="10" name="Рукописный ввод 9">
                <a:extLst>
                  <a:ext uri="{FF2B5EF4-FFF2-40B4-BE49-F238E27FC236}">
                    <a16:creationId xmlns:a16="http://schemas.microsoft.com/office/drawing/2014/main" id="{33A009D6-6F2F-8C8E-25D4-99828E2B6618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644785" y="2126811"/>
                <a:ext cx="1178280" cy="234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" name="Рукописный ввод 10">
                <a:extLst>
                  <a:ext uri="{FF2B5EF4-FFF2-40B4-BE49-F238E27FC236}">
                    <a16:creationId xmlns:a16="http://schemas.microsoft.com/office/drawing/2014/main" id="{148C2D7A-376B-008A-1151-3752E94EAF84}"/>
                  </a:ext>
                </a:extLst>
              </p14:cNvPr>
              <p14:cNvContentPartPr/>
              <p14:nvPr/>
            </p14:nvContentPartPr>
            <p14:xfrm>
              <a:off x="3832545" y="4321371"/>
              <a:ext cx="1190880" cy="56880"/>
            </p14:xfrm>
          </p:contentPart>
        </mc:Choice>
        <mc:Fallback xmlns="">
          <p:pic>
            <p:nvPicPr>
              <p:cNvPr id="11" name="Рукописный ввод 10">
                <a:extLst>
                  <a:ext uri="{FF2B5EF4-FFF2-40B4-BE49-F238E27FC236}">
                    <a16:creationId xmlns:a16="http://schemas.microsoft.com/office/drawing/2014/main" id="{148C2D7A-376B-008A-1151-3752E94EAF8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778905" y="4213731"/>
                <a:ext cx="1298520" cy="27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107B700F-859C-945C-6738-FD34A035E99C}"/>
                  </a:ext>
                </a:extLst>
              </p14:cNvPr>
              <p14:cNvContentPartPr/>
              <p14:nvPr/>
            </p14:nvContentPartPr>
            <p14:xfrm>
              <a:off x="5615265" y="4331811"/>
              <a:ext cx="1172520" cy="28080"/>
            </p14:xfrm>
          </p:contentPart>
        </mc:Choice>
        <mc:Fallback xmlns=""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107B700F-859C-945C-6738-FD34A035E99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61265" y="4223811"/>
                <a:ext cx="1280160" cy="24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3" name="Рукописный ввод 12">
                <a:extLst>
                  <a:ext uri="{FF2B5EF4-FFF2-40B4-BE49-F238E27FC236}">
                    <a16:creationId xmlns:a16="http://schemas.microsoft.com/office/drawing/2014/main" id="{3830A44C-2B38-0C9D-DF18-06EA07BAD814}"/>
                  </a:ext>
                </a:extLst>
              </p14:cNvPr>
              <p14:cNvContentPartPr/>
              <p14:nvPr/>
            </p14:nvContentPartPr>
            <p14:xfrm>
              <a:off x="9263505" y="2234091"/>
              <a:ext cx="1199880" cy="19440"/>
            </p14:xfrm>
          </p:contentPart>
        </mc:Choice>
        <mc:Fallback xmlns="">
          <p:pic>
            <p:nvPicPr>
              <p:cNvPr id="13" name="Рукописный ввод 12">
                <a:extLst>
                  <a:ext uri="{FF2B5EF4-FFF2-40B4-BE49-F238E27FC236}">
                    <a16:creationId xmlns:a16="http://schemas.microsoft.com/office/drawing/2014/main" id="{3830A44C-2B38-0C9D-DF18-06EA07BAD81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209865" y="2126091"/>
                <a:ext cx="1307520" cy="23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4" name="Рукописный ввод 13">
                <a:extLst>
                  <a:ext uri="{FF2B5EF4-FFF2-40B4-BE49-F238E27FC236}">
                    <a16:creationId xmlns:a16="http://schemas.microsoft.com/office/drawing/2014/main" id="{29EBCD6F-7300-F179-A92E-BED1B8BAB70C}"/>
                  </a:ext>
                </a:extLst>
              </p14:cNvPr>
              <p14:cNvContentPartPr/>
              <p14:nvPr/>
            </p14:nvContentPartPr>
            <p14:xfrm>
              <a:off x="9309945" y="4338651"/>
              <a:ext cx="1085760" cy="30600"/>
            </p14:xfrm>
          </p:contentPart>
        </mc:Choice>
        <mc:Fallback xmlns="">
          <p:pic>
            <p:nvPicPr>
              <p:cNvPr id="14" name="Рукописный ввод 13">
                <a:extLst>
                  <a:ext uri="{FF2B5EF4-FFF2-40B4-BE49-F238E27FC236}">
                    <a16:creationId xmlns:a16="http://schemas.microsoft.com/office/drawing/2014/main" id="{29EBCD6F-7300-F179-A92E-BED1B8BAB70C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255945" y="4230651"/>
                <a:ext cx="1193400" cy="24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47" name="Рукописный ввод 46">
                <a:extLst>
                  <a:ext uri="{FF2B5EF4-FFF2-40B4-BE49-F238E27FC236}">
                    <a16:creationId xmlns:a16="http://schemas.microsoft.com/office/drawing/2014/main" id="{2E3DE901-6B39-56F3-88D4-F37FEBE04E4D}"/>
                  </a:ext>
                </a:extLst>
              </p14:cNvPr>
              <p14:cNvContentPartPr/>
              <p14:nvPr/>
            </p14:nvContentPartPr>
            <p14:xfrm>
              <a:off x="10882785" y="2733411"/>
              <a:ext cx="108720" cy="1090440"/>
            </p14:xfrm>
          </p:contentPart>
        </mc:Choice>
        <mc:Fallback xmlns="">
          <p:pic>
            <p:nvPicPr>
              <p:cNvPr id="47" name="Рукописный ввод 46">
                <a:extLst>
                  <a:ext uri="{FF2B5EF4-FFF2-40B4-BE49-F238E27FC236}">
                    <a16:creationId xmlns:a16="http://schemas.microsoft.com/office/drawing/2014/main" id="{2E3DE901-6B39-56F3-88D4-F37FEBE04E4D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0829145" y="2625771"/>
                <a:ext cx="216360" cy="1306080"/>
              </a:xfrm>
              <a:prstGeom prst="rect">
                <a:avLst/>
              </a:prstGeom>
            </p:spPr>
          </p:pic>
        </mc:Fallback>
      </mc:AlternateContent>
      <p:sp>
        <p:nvSpPr>
          <p:cNvPr id="50" name="TextBox 49">
            <a:extLst>
              <a:ext uri="{FF2B5EF4-FFF2-40B4-BE49-F238E27FC236}">
                <a16:creationId xmlns:a16="http://schemas.microsoft.com/office/drawing/2014/main" id="{80F22C7F-269F-4AD4-309F-1C6CDE2CDCDA}"/>
              </a:ext>
            </a:extLst>
          </p:cNvPr>
          <p:cNvSpPr txBox="1"/>
          <p:nvPr/>
        </p:nvSpPr>
        <p:spPr>
          <a:xfrm>
            <a:off x="6003636" y="1644073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128D389-7162-554D-20F6-0D53E0794A18}"/>
              </a:ext>
            </a:extLst>
          </p:cNvPr>
          <p:cNvSpPr txBox="1"/>
          <p:nvPr/>
        </p:nvSpPr>
        <p:spPr>
          <a:xfrm>
            <a:off x="6089799" y="4661294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</a:t>
            </a:r>
          </a:p>
        </p:txBody>
      </p:sp>
      <p:cxnSp>
        <p:nvCxnSpPr>
          <p:cNvPr id="53" name="Прямая со стрелкой 52">
            <a:extLst>
              <a:ext uri="{FF2B5EF4-FFF2-40B4-BE49-F238E27FC236}">
                <a16:creationId xmlns:a16="http://schemas.microsoft.com/office/drawing/2014/main" id="{6A57B2C1-3372-E6BD-3D76-A84FB8E5A4BC}"/>
              </a:ext>
            </a:extLst>
          </p:cNvPr>
          <p:cNvCxnSpPr/>
          <p:nvPr/>
        </p:nvCxnSpPr>
        <p:spPr>
          <a:xfrm flipV="1">
            <a:off x="6474689" y="1329074"/>
            <a:ext cx="766620" cy="85540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>
            <a:extLst>
              <a:ext uri="{FF2B5EF4-FFF2-40B4-BE49-F238E27FC236}">
                <a16:creationId xmlns:a16="http://schemas.microsoft.com/office/drawing/2014/main" id="{9788FBFE-0A7F-0046-BF0E-3A10B1D18335}"/>
              </a:ext>
            </a:extLst>
          </p:cNvPr>
          <p:cNvCxnSpPr/>
          <p:nvPr/>
        </p:nvCxnSpPr>
        <p:spPr>
          <a:xfrm>
            <a:off x="6560852" y="4387029"/>
            <a:ext cx="726639" cy="7739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>
            <a:extLst>
              <a:ext uri="{FF2B5EF4-FFF2-40B4-BE49-F238E27FC236}">
                <a16:creationId xmlns:a16="http://schemas.microsoft.com/office/drawing/2014/main" id="{BDE41CD9-EB3E-4A9C-BB27-50C810AC57BF}"/>
              </a:ext>
            </a:extLst>
          </p:cNvPr>
          <p:cNvCxnSpPr/>
          <p:nvPr/>
        </p:nvCxnSpPr>
        <p:spPr>
          <a:xfrm flipH="1" flipV="1">
            <a:off x="8811491" y="1329074"/>
            <a:ext cx="932873" cy="92445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>
            <a:extLst>
              <a:ext uri="{FF2B5EF4-FFF2-40B4-BE49-F238E27FC236}">
                <a16:creationId xmlns:a16="http://schemas.microsoft.com/office/drawing/2014/main" id="{8B07256D-0ABD-95ED-E3EF-E9DBAD72584F}"/>
              </a:ext>
            </a:extLst>
          </p:cNvPr>
          <p:cNvCxnSpPr/>
          <p:nvPr/>
        </p:nvCxnSpPr>
        <p:spPr>
          <a:xfrm flipH="1">
            <a:off x="8791989" y="4353951"/>
            <a:ext cx="1094615" cy="8682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43843818-48D2-CAF2-626E-7C954E7D07D1}"/>
              </a:ext>
            </a:extLst>
          </p:cNvPr>
          <p:cNvSpPr txBox="1"/>
          <p:nvPr/>
        </p:nvSpPr>
        <p:spPr>
          <a:xfrm>
            <a:off x="9757831" y="1693530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04D527E-152D-6FEB-6317-635AF3737A51}"/>
              </a:ext>
            </a:extLst>
          </p:cNvPr>
          <p:cNvSpPr txBox="1"/>
          <p:nvPr/>
        </p:nvSpPr>
        <p:spPr>
          <a:xfrm>
            <a:off x="9787178" y="4620974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78BB3D71-0C7D-BA09-C017-2CC31AADEB84}"/>
              </a:ext>
            </a:extLst>
          </p:cNvPr>
          <p:cNvSpPr txBox="1"/>
          <p:nvPr/>
        </p:nvSpPr>
        <p:spPr>
          <a:xfrm>
            <a:off x="11246278" y="3093965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87DAA81-0616-D7A7-BA51-42C33CBC3FC8}"/>
              </a:ext>
            </a:extLst>
          </p:cNvPr>
          <p:cNvSpPr txBox="1"/>
          <p:nvPr/>
        </p:nvSpPr>
        <p:spPr>
          <a:xfrm>
            <a:off x="4197927" y="1693530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C2D29A53-06BB-1E9F-4B5D-3035A31E81CE}"/>
              </a:ext>
            </a:extLst>
          </p:cNvPr>
          <p:cNvSpPr txBox="1"/>
          <p:nvPr/>
        </p:nvSpPr>
        <p:spPr>
          <a:xfrm>
            <a:off x="4245760" y="4620974"/>
            <a:ext cx="471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230244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уб 1">
            <a:extLst>
              <a:ext uri="{FF2B5EF4-FFF2-40B4-BE49-F238E27FC236}">
                <a16:creationId xmlns:a16="http://schemas.microsoft.com/office/drawing/2014/main" id="{1D9A7BF0-783C-2C3C-3244-E3A78A074EE8}"/>
              </a:ext>
            </a:extLst>
          </p:cNvPr>
          <p:cNvSpPr/>
          <p:nvPr/>
        </p:nvSpPr>
        <p:spPr>
          <a:xfrm>
            <a:off x="5412509" y="919018"/>
            <a:ext cx="4110182" cy="4133273"/>
          </a:xfrm>
          <a:prstGeom prst="cub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9CDED5-A4BC-8F03-144B-010D92E740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50052" b="52306"/>
          <a:stretch/>
        </p:blipFill>
        <p:spPr>
          <a:xfrm>
            <a:off x="5080563" y="5052291"/>
            <a:ext cx="8317792" cy="88669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99F4B7D-A6A8-D5FD-6F33-1A86FE1634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r="50052" b="52306"/>
          <a:stretch/>
        </p:blipFill>
        <p:spPr>
          <a:xfrm rot="5400000">
            <a:off x="810267" y="5297057"/>
            <a:ext cx="8317792" cy="886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81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444254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33</Words>
  <Application>Microsoft Office PowerPoint</Application>
  <PresentationFormat>Широкоэкранный</PresentationFormat>
  <Paragraphs>10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Плоские и объемные формы деталей и изделий. Развертка. Чертеж развертки. Рицовка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</cp:revision>
  <dcterms:created xsi:type="dcterms:W3CDTF">2023-11-27T08:55:43Z</dcterms:created>
  <dcterms:modified xsi:type="dcterms:W3CDTF">2025-10-22T17:00:15Z</dcterms:modified>
</cp:coreProperties>
</file>