
<file path=[Content_Types].xml><?xml version="1.0" encoding="utf-8"?>
<Types xmlns="http://schemas.openxmlformats.org/package/2006/content-types">
  <Default ContentType="image/gif" Extension="gif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presentationml.presentation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notesMaster+xml" PartName="/ppt/notesMasters/notesMaster1.xml"/>
  <Override ContentType="application/vnd.openxmlformats-officedocument.presentationml.commentAuthors+xml" PartName="/ppt/commentAuthors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theme+xml" PartName="/ppt/theme/theme2.xml"/>
  <Override ContentType="application/vnd.openxmlformats-officedocument.drawingml.diagramData+xml" PartName="/ppt/diagrams/data1.xml"/>
  <Override ContentType="application/vnd.openxmlformats-officedocument.drawingml.diagramLayout+xml" PartName="/ppt/diagrams/layout1.xml"/>
  <Override ContentType="application/vnd.openxmlformats-officedocument.drawingml.diagramStyle+xml" PartName="/ppt/diagrams/quickStyle1.xml"/>
  <Override ContentType="application/vnd.openxmlformats-officedocument.drawingml.diagramColors+xml" PartName="/ppt/diagrams/colors1.xml"/>
  <Override ContentType="application/vnd.ms-office.drawingml.diagramDrawing+xml" PartName="/ppt/diagrams/drawing1.xml"/>
  <Override ContentType="application/vnd.openxmlformats-officedocument.drawingml.diagramData+xml" PartName="/ppt/diagrams/data2.xml"/>
  <Override ContentType="application/vnd.openxmlformats-officedocument.drawingml.diagramLayout+xml" PartName="/ppt/diagrams/layout2.xml"/>
  <Override ContentType="application/vnd.openxmlformats-officedocument.drawingml.diagramStyle+xml" PartName="/ppt/diagrams/quickStyle2.xml"/>
  <Override ContentType="application/vnd.openxmlformats-officedocument.drawingml.diagramColors+xml" PartName="/ppt/diagrams/colors2.xml"/>
  <Override ContentType="application/vnd.ms-office.drawingml.diagramDrawing+xml" PartName="/ppt/diagrams/drawing2.xml"/>
  <Override ContentType="application/vnd.openxmlformats-officedocument.drawingml.diagramData+xml" PartName="/ppt/diagrams/data3.xml"/>
  <Override ContentType="application/vnd.openxmlformats-officedocument.drawingml.diagramLayout+xml" PartName="/ppt/diagrams/layout3.xml"/>
  <Override ContentType="application/vnd.openxmlformats-officedocument.drawingml.diagramStyle+xml" PartName="/ppt/diagrams/quickStyle3.xml"/>
  <Override ContentType="application/vnd.openxmlformats-officedocument.drawingml.diagramColors+xml" PartName="/ppt/diagrams/colors3.xml"/>
  <Override ContentType="application/vnd.ms-office.drawingml.diagramDrawing+xml" PartName="/ppt/diagrams/drawing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drawingml.diagramData+xml" PartName="/ppt/diagrams/data4.xml"/>
  <Override ContentType="application/vnd.openxmlformats-officedocument.drawingml.diagramLayout+xml" PartName="/ppt/diagrams/layout4.xml"/>
  <Override ContentType="application/vnd.openxmlformats-officedocument.drawingml.diagramStyle+xml" PartName="/ppt/diagrams/quickStyle4.xml"/>
  <Override ContentType="application/vnd.openxmlformats-officedocument.drawingml.diagramColors+xml" PartName="/ppt/diagrams/colors4.xml"/>
  <Override ContentType="application/vnd.ms-office.drawingml.diagramDrawing+xml" PartName="/ppt/diagrams/drawing4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73" r:id="rId5"/>
    <p:sldId id="272" r:id="rId6"/>
    <p:sldId id="278" r:id="rId7"/>
    <p:sldId id="277" r:id="rId8"/>
    <p:sldId id="279" r:id="rId9"/>
    <p:sldId id="280" r:id="rId10"/>
    <p:sldId id="281" r:id="rId11"/>
    <p:sldId id="282" r:id="rId1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11" initials="1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  <a:srgbClr val="003399"/>
    <a:srgbClr val="00CC00"/>
    <a:srgbClr val="8CE23E"/>
    <a:srgbClr val="FF00FF"/>
    <a:srgbClr val="FF66FF"/>
    <a:srgbClr val="00CC66"/>
    <a:srgbClr val="009999"/>
    <a:srgbClr val="FFCC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2" autoAdjust="0"/>
    <p:restoredTop sz="94660"/>
  </p:normalViewPr>
  <p:slideViewPr>
    <p:cSldViewPr>
      <p:cViewPr varScale="1">
        <p:scale>
          <a:sx n="74" d="100"/>
          <a:sy n="74" d="100"/>
        </p:scale>
        <p:origin x="1104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5792FE2-A66D-4A2A-9837-86CB0F95731A}" type="doc">
      <dgm:prSet loTypeId="urn:microsoft.com/office/officeart/2005/8/layout/target3" loCatId="list" qsTypeId="urn:microsoft.com/office/officeart/2005/8/quickstyle/simple1#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97F4745D-26E3-4A51-8D48-280B5FC5AFB3}">
      <dgm:prSet phldrT="[Текст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ru-RU" sz="1800" b="1" dirty="0">
              <a:solidFill>
                <a:srgbClr val="003399"/>
              </a:solidFill>
              <a:latin typeface="Tahoma" pitchFamily="34" charset="0"/>
              <a:cs typeface="Tahoma" pitchFamily="34" charset="0"/>
            </a:rPr>
            <a:t>1 воспитанник с гидроцефалией,  сопутствующей частичным параличом и нарушениями в развитии</a:t>
          </a:r>
          <a:endParaRPr lang="ru-RU" sz="1800" dirty="0">
            <a:solidFill>
              <a:srgbClr val="003399"/>
            </a:solidFill>
          </a:endParaRPr>
        </a:p>
      </dgm:t>
    </dgm:pt>
    <dgm:pt modelId="{C0622E80-CB9A-44C2-903A-3D4D4A057DC8}" type="parTrans" cxnId="{3DBD4C93-B693-40BB-99D2-C2539921B157}">
      <dgm:prSet/>
      <dgm:spPr/>
      <dgm:t>
        <a:bodyPr/>
        <a:lstStyle/>
        <a:p>
          <a:endParaRPr lang="ru-RU"/>
        </a:p>
      </dgm:t>
    </dgm:pt>
    <dgm:pt modelId="{7EFFD268-BA93-4A0D-8F3B-0D5AD1BF0E7A}" type="sibTrans" cxnId="{3DBD4C93-B693-40BB-99D2-C2539921B157}">
      <dgm:prSet/>
      <dgm:spPr/>
      <dgm:t>
        <a:bodyPr/>
        <a:lstStyle/>
        <a:p>
          <a:endParaRPr lang="ru-RU"/>
        </a:p>
      </dgm:t>
    </dgm:pt>
    <dgm:pt modelId="{3350ADFF-57A5-4E45-A486-4A781890C06A}">
      <dgm:prSet phldrT="[Текст]" custT="1"/>
      <dgm:spPr>
        <a:solidFill>
          <a:srgbClr val="66FF66">
            <a:alpha val="65000"/>
          </a:srgbClr>
        </a:solidFill>
      </dgm:spPr>
      <dgm:t>
        <a:bodyPr/>
        <a:lstStyle/>
        <a:p>
          <a:pPr algn="just"/>
          <a:r>
            <a:rPr lang="ru-RU" sz="1800" b="1" dirty="0">
              <a:solidFill>
                <a:srgbClr val="003399"/>
              </a:solidFill>
              <a:latin typeface="Tahoma" pitchFamily="34" charset="0"/>
              <a:cs typeface="Tahoma" pitchFamily="34" charset="0"/>
            </a:rPr>
            <a:t>1 воспитанник с эпилепсией и РОПЦНС и сопутствующими нарушениями в развитии</a:t>
          </a:r>
          <a:endParaRPr lang="ru-RU" sz="1800" dirty="0">
            <a:solidFill>
              <a:srgbClr val="003399"/>
            </a:solidFill>
          </a:endParaRPr>
        </a:p>
      </dgm:t>
    </dgm:pt>
    <dgm:pt modelId="{0217F337-2CDF-42CD-830D-76A6A802FB74}" type="parTrans" cxnId="{3F657570-B74D-452F-89B5-7D2EB26A6CBC}">
      <dgm:prSet/>
      <dgm:spPr/>
      <dgm:t>
        <a:bodyPr/>
        <a:lstStyle/>
        <a:p>
          <a:endParaRPr lang="ru-RU"/>
        </a:p>
      </dgm:t>
    </dgm:pt>
    <dgm:pt modelId="{B69F3B8A-C76B-4A4F-8AD3-1120352F068E}" type="sibTrans" cxnId="{3F657570-B74D-452F-89B5-7D2EB26A6CBC}">
      <dgm:prSet/>
      <dgm:spPr/>
      <dgm:t>
        <a:bodyPr/>
        <a:lstStyle/>
        <a:p>
          <a:endParaRPr lang="ru-RU"/>
        </a:p>
      </dgm:t>
    </dgm:pt>
    <dgm:pt modelId="{3C2B93FC-9687-47F4-A472-AFFE6C90526B}">
      <dgm:prSet phldrT="[Текст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 marL="0" indent="0" algn="l"/>
          <a:r>
            <a:rPr lang="ru-RU" sz="1800" b="1" dirty="0">
              <a:solidFill>
                <a:srgbClr val="003399"/>
              </a:solidFill>
              <a:latin typeface="Tahoma" pitchFamily="34" charset="0"/>
              <a:cs typeface="Tahoma" pitchFamily="34" charset="0"/>
            </a:rPr>
            <a:t>3 воспитанника с ДЦП, </a:t>
          </a:r>
          <a:r>
            <a:rPr lang="ru-RU" sz="1800" b="1">
              <a:solidFill>
                <a:srgbClr val="003399"/>
              </a:solidFill>
              <a:latin typeface="Tahoma" pitchFamily="34" charset="0"/>
              <a:cs typeface="Tahoma" pitchFamily="34" charset="0"/>
            </a:rPr>
            <a:t>имеющие несколько </a:t>
          </a:r>
          <a:r>
            <a:rPr lang="ru-RU" sz="1800" b="1" dirty="0">
              <a:solidFill>
                <a:srgbClr val="003399"/>
              </a:solidFill>
              <a:latin typeface="Tahoma" pitchFamily="34" charset="0"/>
              <a:cs typeface="Tahoma" pitchFamily="34" charset="0"/>
            </a:rPr>
            <a:t>сопутствующих нарушений в развитии</a:t>
          </a:r>
          <a:endParaRPr lang="ru-RU" sz="1800" dirty="0">
            <a:solidFill>
              <a:srgbClr val="003399"/>
            </a:solidFill>
          </a:endParaRPr>
        </a:p>
      </dgm:t>
    </dgm:pt>
    <dgm:pt modelId="{57C20B46-1C9E-4661-9838-88FFCE6B05C6}" type="parTrans" cxnId="{61066A28-6618-4956-9304-9AB1D848EA61}">
      <dgm:prSet/>
      <dgm:spPr/>
      <dgm:t>
        <a:bodyPr/>
        <a:lstStyle/>
        <a:p>
          <a:endParaRPr lang="ru-RU"/>
        </a:p>
      </dgm:t>
    </dgm:pt>
    <dgm:pt modelId="{40E43EC0-BB7C-4565-B95C-E7EA2AF83C68}" type="sibTrans" cxnId="{61066A28-6618-4956-9304-9AB1D848EA61}">
      <dgm:prSet/>
      <dgm:spPr/>
      <dgm:t>
        <a:bodyPr/>
        <a:lstStyle/>
        <a:p>
          <a:endParaRPr lang="ru-RU"/>
        </a:p>
      </dgm:t>
    </dgm:pt>
    <dgm:pt modelId="{8F986E99-9A56-4B5B-AB3E-B90241EF2A47}" type="pres">
      <dgm:prSet presAssocID="{25792FE2-A66D-4A2A-9837-86CB0F95731A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8BD0D2BB-3331-48BC-BFE3-3119EFA88446}" type="pres">
      <dgm:prSet presAssocID="{3C2B93FC-9687-47F4-A472-AFFE6C90526B}" presName="circle1" presStyleLbl="node1" presStyleIdx="0" presStyleCnt="3"/>
      <dgm:spPr/>
    </dgm:pt>
    <dgm:pt modelId="{233ADA25-8DA4-4FDB-9352-6C4F563A7225}" type="pres">
      <dgm:prSet presAssocID="{3C2B93FC-9687-47F4-A472-AFFE6C90526B}" presName="space" presStyleCnt="0"/>
      <dgm:spPr/>
    </dgm:pt>
    <dgm:pt modelId="{E163C424-79D2-4684-9988-456F48BB9252}" type="pres">
      <dgm:prSet presAssocID="{3C2B93FC-9687-47F4-A472-AFFE6C90526B}" presName="rect1" presStyleLbl="alignAcc1" presStyleIdx="0" presStyleCnt="3" custLinFactNeighborX="1017" custLinFactNeighborY="351"/>
      <dgm:spPr/>
    </dgm:pt>
    <dgm:pt modelId="{42D4819D-1140-4D9E-93F2-55A1C91E53AD}" type="pres">
      <dgm:prSet presAssocID="{3350ADFF-57A5-4E45-A486-4A781890C06A}" presName="vertSpace2" presStyleLbl="node1" presStyleIdx="0" presStyleCnt="3"/>
      <dgm:spPr/>
    </dgm:pt>
    <dgm:pt modelId="{AD67B541-9858-4DB6-B2E7-94534C0920DC}" type="pres">
      <dgm:prSet presAssocID="{3350ADFF-57A5-4E45-A486-4A781890C06A}" presName="circle2" presStyleLbl="node1" presStyleIdx="1" presStyleCnt="3"/>
      <dgm:spPr/>
    </dgm:pt>
    <dgm:pt modelId="{3CC14548-9A23-4CD5-8178-0C0CE2407D84}" type="pres">
      <dgm:prSet presAssocID="{3350ADFF-57A5-4E45-A486-4A781890C06A}" presName="rect2" presStyleLbl="alignAcc1" presStyleIdx="1" presStyleCnt="3" custLinFactNeighborX="2256" custLinFactNeighborY="-2211"/>
      <dgm:spPr/>
    </dgm:pt>
    <dgm:pt modelId="{54F2030E-4676-4F3F-9D9E-D22A3E982EA8}" type="pres">
      <dgm:prSet presAssocID="{97F4745D-26E3-4A51-8D48-280B5FC5AFB3}" presName="vertSpace3" presStyleLbl="node1" presStyleIdx="1" presStyleCnt="3"/>
      <dgm:spPr/>
    </dgm:pt>
    <dgm:pt modelId="{72CEF4B6-A77F-460C-9CDF-F52D193CEABB}" type="pres">
      <dgm:prSet presAssocID="{97F4745D-26E3-4A51-8D48-280B5FC5AFB3}" presName="circle3" presStyleLbl="node1" presStyleIdx="2" presStyleCnt="3"/>
      <dgm:spPr/>
    </dgm:pt>
    <dgm:pt modelId="{17D8E6C7-94AF-4873-A6B2-98203B636AA1}" type="pres">
      <dgm:prSet presAssocID="{97F4745D-26E3-4A51-8D48-280B5FC5AFB3}" presName="rect3" presStyleLbl="alignAcc1" presStyleIdx="2" presStyleCnt="3"/>
      <dgm:spPr/>
    </dgm:pt>
    <dgm:pt modelId="{488F52D9-7FAC-41BD-BF1A-8360F16BFE7C}" type="pres">
      <dgm:prSet presAssocID="{3C2B93FC-9687-47F4-A472-AFFE6C90526B}" presName="rect1ParTxNoCh" presStyleLbl="alignAcc1" presStyleIdx="2" presStyleCnt="3">
        <dgm:presLayoutVars>
          <dgm:chMax val="1"/>
          <dgm:bulletEnabled val="1"/>
        </dgm:presLayoutVars>
      </dgm:prSet>
      <dgm:spPr/>
    </dgm:pt>
    <dgm:pt modelId="{708E287D-754E-4935-B09A-695C87AB5716}" type="pres">
      <dgm:prSet presAssocID="{3350ADFF-57A5-4E45-A486-4A781890C06A}" presName="rect2ParTxNoCh" presStyleLbl="alignAcc1" presStyleIdx="2" presStyleCnt="3">
        <dgm:presLayoutVars>
          <dgm:chMax val="1"/>
          <dgm:bulletEnabled val="1"/>
        </dgm:presLayoutVars>
      </dgm:prSet>
      <dgm:spPr/>
    </dgm:pt>
    <dgm:pt modelId="{03EBF25A-8A92-400B-B25E-88021D1B0D83}" type="pres">
      <dgm:prSet presAssocID="{97F4745D-26E3-4A51-8D48-280B5FC5AFB3}" presName="rect3ParTxNoCh" presStyleLbl="alignAcc1" presStyleIdx="2" presStyleCnt="3">
        <dgm:presLayoutVars>
          <dgm:chMax val="1"/>
          <dgm:bulletEnabled val="1"/>
        </dgm:presLayoutVars>
      </dgm:prSet>
      <dgm:spPr/>
    </dgm:pt>
  </dgm:ptLst>
  <dgm:cxnLst>
    <dgm:cxn modelId="{5D2CD018-E3F2-4004-8FE3-72DB12B6E145}" type="presOf" srcId="{3350ADFF-57A5-4E45-A486-4A781890C06A}" destId="{708E287D-754E-4935-B09A-695C87AB5716}" srcOrd="1" destOrd="0" presId="urn:microsoft.com/office/officeart/2005/8/layout/target3"/>
    <dgm:cxn modelId="{61066A28-6618-4956-9304-9AB1D848EA61}" srcId="{25792FE2-A66D-4A2A-9837-86CB0F95731A}" destId="{3C2B93FC-9687-47F4-A472-AFFE6C90526B}" srcOrd="0" destOrd="0" parTransId="{57C20B46-1C9E-4661-9838-88FFCE6B05C6}" sibTransId="{40E43EC0-BB7C-4565-B95C-E7EA2AF83C68}"/>
    <dgm:cxn modelId="{9336E028-8653-4641-A65F-862E0EC03FFC}" type="presOf" srcId="{97F4745D-26E3-4A51-8D48-280B5FC5AFB3}" destId="{17D8E6C7-94AF-4873-A6B2-98203B636AA1}" srcOrd="0" destOrd="0" presId="urn:microsoft.com/office/officeart/2005/8/layout/target3"/>
    <dgm:cxn modelId="{65914337-7F06-4609-BD2D-72B9FB2337D1}" type="presOf" srcId="{25792FE2-A66D-4A2A-9837-86CB0F95731A}" destId="{8F986E99-9A56-4B5B-AB3E-B90241EF2A47}" srcOrd="0" destOrd="0" presId="urn:microsoft.com/office/officeart/2005/8/layout/target3"/>
    <dgm:cxn modelId="{3E9BA04E-13A2-434F-BCB0-63D2F04B12A4}" type="presOf" srcId="{3350ADFF-57A5-4E45-A486-4A781890C06A}" destId="{3CC14548-9A23-4CD5-8178-0C0CE2407D84}" srcOrd="0" destOrd="0" presId="urn:microsoft.com/office/officeart/2005/8/layout/target3"/>
    <dgm:cxn modelId="{3F657570-B74D-452F-89B5-7D2EB26A6CBC}" srcId="{25792FE2-A66D-4A2A-9837-86CB0F95731A}" destId="{3350ADFF-57A5-4E45-A486-4A781890C06A}" srcOrd="1" destOrd="0" parTransId="{0217F337-2CDF-42CD-830D-76A6A802FB74}" sibTransId="{B69F3B8A-C76B-4A4F-8AD3-1120352F068E}"/>
    <dgm:cxn modelId="{3DBD4C93-B693-40BB-99D2-C2539921B157}" srcId="{25792FE2-A66D-4A2A-9837-86CB0F95731A}" destId="{97F4745D-26E3-4A51-8D48-280B5FC5AFB3}" srcOrd="2" destOrd="0" parTransId="{C0622E80-CB9A-44C2-903A-3D4D4A057DC8}" sibTransId="{7EFFD268-BA93-4A0D-8F3B-0D5AD1BF0E7A}"/>
    <dgm:cxn modelId="{DB5660A6-EF27-4832-B3D7-C3169C03AF00}" type="presOf" srcId="{3C2B93FC-9687-47F4-A472-AFFE6C90526B}" destId="{E163C424-79D2-4684-9988-456F48BB9252}" srcOrd="0" destOrd="0" presId="urn:microsoft.com/office/officeart/2005/8/layout/target3"/>
    <dgm:cxn modelId="{DC7AD3B4-BF6F-4076-8BC9-08E7C7995A7C}" type="presOf" srcId="{3C2B93FC-9687-47F4-A472-AFFE6C90526B}" destId="{488F52D9-7FAC-41BD-BF1A-8360F16BFE7C}" srcOrd="1" destOrd="0" presId="urn:microsoft.com/office/officeart/2005/8/layout/target3"/>
    <dgm:cxn modelId="{DDA856EA-4287-4930-BA7F-B49D29566F1D}" type="presOf" srcId="{97F4745D-26E3-4A51-8D48-280B5FC5AFB3}" destId="{03EBF25A-8A92-400B-B25E-88021D1B0D83}" srcOrd="1" destOrd="0" presId="urn:microsoft.com/office/officeart/2005/8/layout/target3"/>
    <dgm:cxn modelId="{F8CD1826-B164-4C56-8B51-7D443339C42A}" type="presParOf" srcId="{8F986E99-9A56-4B5B-AB3E-B90241EF2A47}" destId="{8BD0D2BB-3331-48BC-BFE3-3119EFA88446}" srcOrd="0" destOrd="0" presId="urn:microsoft.com/office/officeart/2005/8/layout/target3"/>
    <dgm:cxn modelId="{1DC00A6E-FF0E-41B9-B53E-8399348BC97A}" type="presParOf" srcId="{8F986E99-9A56-4B5B-AB3E-B90241EF2A47}" destId="{233ADA25-8DA4-4FDB-9352-6C4F563A7225}" srcOrd="1" destOrd="0" presId="urn:microsoft.com/office/officeart/2005/8/layout/target3"/>
    <dgm:cxn modelId="{9EE369A8-D774-4E76-9EBF-D2FDDB552B89}" type="presParOf" srcId="{8F986E99-9A56-4B5B-AB3E-B90241EF2A47}" destId="{E163C424-79D2-4684-9988-456F48BB9252}" srcOrd="2" destOrd="0" presId="urn:microsoft.com/office/officeart/2005/8/layout/target3"/>
    <dgm:cxn modelId="{32ABE9F8-656E-4B70-BAAC-BD56A8EBEB8B}" type="presParOf" srcId="{8F986E99-9A56-4B5B-AB3E-B90241EF2A47}" destId="{42D4819D-1140-4D9E-93F2-55A1C91E53AD}" srcOrd="3" destOrd="0" presId="urn:microsoft.com/office/officeart/2005/8/layout/target3"/>
    <dgm:cxn modelId="{B568B98E-B1FE-4CFD-91F4-A6BCF30B3A5D}" type="presParOf" srcId="{8F986E99-9A56-4B5B-AB3E-B90241EF2A47}" destId="{AD67B541-9858-4DB6-B2E7-94534C0920DC}" srcOrd="4" destOrd="0" presId="urn:microsoft.com/office/officeart/2005/8/layout/target3"/>
    <dgm:cxn modelId="{40529816-E050-41DE-85A3-A605CE53B7FC}" type="presParOf" srcId="{8F986E99-9A56-4B5B-AB3E-B90241EF2A47}" destId="{3CC14548-9A23-4CD5-8178-0C0CE2407D84}" srcOrd="5" destOrd="0" presId="urn:microsoft.com/office/officeart/2005/8/layout/target3"/>
    <dgm:cxn modelId="{26EC30B0-4F37-4BB0-A1D4-3D1FBBE408F1}" type="presParOf" srcId="{8F986E99-9A56-4B5B-AB3E-B90241EF2A47}" destId="{54F2030E-4676-4F3F-9D9E-D22A3E982EA8}" srcOrd="6" destOrd="0" presId="urn:microsoft.com/office/officeart/2005/8/layout/target3"/>
    <dgm:cxn modelId="{BF63A96D-DC7F-458F-A0BD-0AC17938DB75}" type="presParOf" srcId="{8F986E99-9A56-4B5B-AB3E-B90241EF2A47}" destId="{72CEF4B6-A77F-460C-9CDF-F52D193CEABB}" srcOrd="7" destOrd="0" presId="urn:microsoft.com/office/officeart/2005/8/layout/target3"/>
    <dgm:cxn modelId="{00DA3AB2-C7AD-4851-8D76-17DB8D2F46DD}" type="presParOf" srcId="{8F986E99-9A56-4B5B-AB3E-B90241EF2A47}" destId="{17D8E6C7-94AF-4873-A6B2-98203B636AA1}" srcOrd="8" destOrd="0" presId="urn:microsoft.com/office/officeart/2005/8/layout/target3"/>
    <dgm:cxn modelId="{9E0AE4B5-ACB0-498C-B1C2-D4AEFE562F2A}" type="presParOf" srcId="{8F986E99-9A56-4B5B-AB3E-B90241EF2A47}" destId="{488F52D9-7FAC-41BD-BF1A-8360F16BFE7C}" srcOrd="9" destOrd="0" presId="urn:microsoft.com/office/officeart/2005/8/layout/target3"/>
    <dgm:cxn modelId="{4018CB7F-CF28-4FDC-968D-3233D4D93AA6}" type="presParOf" srcId="{8F986E99-9A56-4B5B-AB3E-B90241EF2A47}" destId="{708E287D-754E-4935-B09A-695C87AB5716}" srcOrd="10" destOrd="0" presId="urn:microsoft.com/office/officeart/2005/8/layout/target3"/>
    <dgm:cxn modelId="{816E6E95-D3D4-4BA1-8B5B-3C64E48CFC22}" type="presParOf" srcId="{8F986E99-9A56-4B5B-AB3E-B90241EF2A47}" destId="{03EBF25A-8A92-400B-B25E-88021D1B0D83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D9B20B7-F58C-48CA-B3C7-BA146D2D5415}" type="doc">
      <dgm:prSet loTypeId="urn:microsoft.com/office/officeart/2005/8/layout/radial5" loCatId="cycl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DB16AFA6-EA18-4ED6-AD88-C3227EFE45D2}">
      <dgm:prSet phldrT="[Текст]" custT="1"/>
      <dgm:spPr>
        <a:solidFill>
          <a:srgbClr val="FF66FF">
            <a:alpha val="82000"/>
          </a:srgbClr>
        </a:solidFill>
      </dgm:spPr>
      <dgm:t>
        <a:bodyPr/>
        <a:lstStyle/>
        <a:p>
          <a:r>
            <a:rPr lang="ru-RU" sz="1800" b="1" dirty="0">
              <a:solidFill>
                <a:srgbClr val="003399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Изучение семьи и установление контактов</a:t>
          </a:r>
        </a:p>
      </dgm:t>
    </dgm:pt>
    <dgm:pt modelId="{D2957BD6-0BFC-42D7-B1CA-4D49D5DD69B0}" type="parTrans" cxnId="{70E42DA4-7971-4FB4-86CA-7C07DC1E6BEE}">
      <dgm:prSet/>
      <dgm:spPr/>
      <dgm:t>
        <a:bodyPr/>
        <a:lstStyle/>
        <a:p>
          <a:endParaRPr lang="ru-RU"/>
        </a:p>
      </dgm:t>
    </dgm:pt>
    <dgm:pt modelId="{30CB04A9-EBFC-443E-B4B1-A0090C310EB3}" type="sibTrans" cxnId="{70E42DA4-7971-4FB4-86CA-7C07DC1E6BEE}">
      <dgm:prSet/>
      <dgm:spPr/>
      <dgm:t>
        <a:bodyPr/>
        <a:lstStyle/>
        <a:p>
          <a:endParaRPr lang="ru-RU"/>
        </a:p>
      </dgm:t>
    </dgm:pt>
    <dgm:pt modelId="{17D07F24-89F1-4E71-8F22-12C487F6D9F7}">
      <dgm:prSet phldrT="[Текст]" custT="1"/>
      <dgm:spPr>
        <a:solidFill>
          <a:srgbClr val="FF3300">
            <a:alpha val="65000"/>
          </a:srgbClr>
        </a:solidFill>
      </dgm:spPr>
      <dgm:t>
        <a:bodyPr/>
        <a:lstStyle/>
        <a:p>
          <a:r>
            <a:rPr lang="ru-RU" sz="1600" b="1" dirty="0">
              <a:solidFill>
                <a:srgbClr val="003399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Анкетирование</a:t>
          </a:r>
        </a:p>
      </dgm:t>
    </dgm:pt>
    <dgm:pt modelId="{CE9DD16B-C59D-4058-A151-195912554FEB}" type="parTrans" cxnId="{5B165F35-2AA8-4186-9A84-47E3CE545FC4}">
      <dgm:prSet/>
      <dgm:spPr/>
      <dgm:t>
        <a:bodyPr/>
        <a:lstStyle/>
        <a:p>
          <a:endParaRPr lang="ru-RU"/>
        </a:p>
      </dgm:t>
    </dgm:pt>
    <dgm:pt modelId="{562B77F0-F660-497E-BB3F-38654861E019}" type="sibTrans" cxnId="{5B165F35-2AA8-4186-9A84-47E3CE545FC4}">
      <dgm:prSet/>
      <dgm:spPr/>
      <dgm:t>
        <a:bodyPr/>
        <a:lstStyle/>
        <a:p>
          <a:endParaRPr lang="ru-RU"/>
        </a:p>
      </dgm:t>
    </dgm:pt>
    <dgm:pt modelId="{816C3028-E6C2-4250-8351-B6C4ACAAEFC6}">
      <dgm:prSet phldrT="[Текст]" custT="1"/>
      <dgm:spPr>
        <a:solidFill>
          <a:srgbClr val="FF3300">
            <a:alpha val="74000"/>
          </a:srgbClr>
        </a:solidFill>
      </dgm:spPr>
      <dgm:t>
        <a:bodyPr/>
        <a:lstStyle/>
        <a:p>
          <a:r>
            <a:rPr lang="ru-RU" sz="1600" b="1" dirty="0">
              <a:solidFill>
                <a:srgbClr val="003399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Педагогические ситуации</a:t>
          </a:r>
        </a:p>
      </dgm:t>
    </dgm:pt>
    <dgm:pt modelId="{551AE81E-A9F4-413D-B5C8-6F8BC38648A6}" type="parTrans" cxnId="{C4C61ED3-D314-4545-89BD-D950F8F9AD92}">
      <dgm:prSet/>
      <dgm:spPr/>
      <dgm:t>
        <a:bodyPr/>
        <a:lstStyle/>
        <a:p>
          <a:endParaRPr lang="ru-RU"/>
        </a:p>
      </dgm:t>
    </dgm:pt>
    <dgm:pt modelId="{DD5E854A-6F99-4B32-B31E-7F2730718A1F}" type="sibTrans" cxnId="{C4C61ED3-D314-4545-89BD-D950F8F9AD92}">
      <dgm:prSet/>
      <dgm:spPr/>
      <dgm:t>
        <a:bodyPr/>
        <a:lstStyle/>
        <a:p>
          <a:endParaRPr lang="ru-RU"/>
        </a:p>
      </dgm:t>
    </dgm:pt>
    <dgm:pt modelId="{A7E05656-329A-4F92-A499-12A4FD3737A7}">
      <dgm:prSet phldrT="[Текст]" custT="1"/>
      <dgm:spPr>
        <a:solidFill>
          <a:srgbClr val="FFFF00">
            <a:alpha val="57000"/>
          </a:srgbClr>
        </a:solidFill>
      </dgm:spPr>
      <dgm:t>
        <a:bodyPr/>
        <a:lstStyle/>
        <a:p>
          <a:r>
            <a:rPr lang="ru-RU" sz="1500" b="1" dirty="0">
              <a:solidFill>
                <a:srgbClr val="003399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Запись вопросов родителей</a:t>
          </a:r>
        </a:p>
      </dgm:t>
    </dgm:pt>
    <dgm:pt modelId="{9075CDAA-A6C5-4C4C-BD5A-35A7A503ECD0}" type="parTrans" cxnId="{D0B6662F-648C-4F9B-A3DC-BE29D41BD9B9}">
      <dgm:prSet/>
      <dgm:spPr/>
      <dgm:t>
        <a:bodyPr/>
        <a:lstStyle/>
        <a:p>
          <a:endParaRPr lang="ru-RU"/>
        </a:p>
      </dgm:t>
    </dgm:pt>
    <dgm:pt modelId="{DA9C345E-1F7A-488F-AFC2-5FFA5B369721}" type="sibTrans" cxnId="{D0B6662F-648C-4F9B-A3DC-BE29D41BD9B9}">
      <dgm:prSet/>
      <dgm:spPr/>
      <dgm:t>
        <a:bodyPr/>
        <a:lstStyle/>
        <a:p>
          <a:endParaRPr lang="ru-RU"/>
        </a:p>
      </dgm:t>
    </dgm:pt>
    <dgm:pt modelId="{94DE1A28-46B5-48EA-8A98-7628D8CD7A7F}">
      <dgm:prSet phldrT="[Текст]" custT="1"/>
      <dgm:spPr>
        <a:solidFill>
          <a:srgbClr val="8CE23E">
            <a:alpha val="75000"/>
          </a:srgbClr>
        </a:solidFill>
      </dgm:spPr>
      <dgm:t>
        <a:bodyPr/>
        <a:lstStyle/>
        <a:p>
          <a:r>
            <a:rPr lang="ru-RU" sz="1500" b="1" dirty="0">
              <a:solidFill>
                <a:srgbClr val="003399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Сочинения родителей</a:t>
          </a:r>
        </a:p>
      </dgm:t>
    </dgm:pt>
    <dgm:pt modelId="{8BEC5D29-A46F-4C2E-AD95-D0DE733E67FB}" type="parTrans" cxnId="{2B596D7E-F964-4214-A262-81AA558B96E8}">
      <dgm:prSet/>
      <dgm:spPr/>
      <dgm:t>
        <a:bodyPr/>
        <a:lstStyle/>
        <a:p>
          <a:endParaRPr lang="ru-RU"/>
        </a:p>
      </dgm:t>
    </dgm:pt>
    <dgm:pt modelId="{E5BF3512-588E-4FBA-B56A-87A41CB1DB42}" type="sibTrans" cxnId="{2B596D7E-F964-4214-A262-81AA558B96E8}">
      <dgm:prSet/>
      <dgm:spPr/>
      <dgm:t>
        <a:bodyPr/>
        <a:lstStyle/>
        <a:p>
          <a:endParaRPr lang="ru-RU"/>
        </a:p>
      </dgm:t>
    </dgm:pt>
    <dgm:pt modelId="{F3F5BB9D-9468-4E85-82F4-38FF8692FAAA}">
      <dgm:prSet custT="1"/>
      <dgm:spPr>
        <a:solidFill>
          <a:srgbClr val="8CE23E">
            <a:alpha val="75000"/>
          </a:srgbClr>
        </a:solidFill>
      </dgm:spPr>
      <dgm:t>
        <a:bodyPr/>
        <a:lstStyle/>
        <a:p>
          <a:r>
            <a:rPr lang="ru-RU" sz="1800" b="1" dirty="0">
              <a:solidFill>
                <a:srgbClr val="003399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Опрос</a:t>
          </a:r>
        </a:p>
      </dgm:t>
    </dgm:pt>
    <dgm:pt modelId="{A6214DE9-EC81-40F1-A05B-6FE8B9B23594}" type="parTrans" cxnId="{4B47C8AE-0788-444D-8358-E82D6F132F41}">
      <dgm:prSet/>
      <dgm:spPr/>
      <dgm:t>
        <a:bodyPr/>
        <a:lstStyle/>
        <a:p>
          <a:endParaRPr lang="ru-RU"/>
        </a:p>
      </dgm:t>
    </dgm:pt>
    <dgm:pt modelId="{999ABB47-1BD6-4A73-BE92-3689ABFB54BC}" type="sibTrans" cxnId="{4B47C8AE-0788-444D-8358-E82D6F132F41}">
      <dgm:prSet/>
      <dgm:spPr/>
      <dgm:t>
        <a:bodyPr/>
        <a:lstStyle/>
        <a:p>
          <a:endParaRPr lang="ru-RU"/>
        </a:p>
      </dgm:t>
    </dgm:pt>
    <dgm:pt modelId="{BA18377E-4D06-4DD8-AEA5-BB7CC841F8E7}">
      <dgm:prSet custT="1"/>
      <dgm:spPr>
        <a:solidFill>
          <a:srgbClr val="FFFF00">
            <a:alpha val="56863"/>
          </a:srgbClr>
        </a:solidFill>
      </dgm:spPr>
      <dgm:t>
        <a:bodyPr/>
        <a:lstStyle/>
        <a:p>
          <a:r>
            <a:rPr lang="ru-RU" sz="1600" b="1" dirty="0">
              <a:solidFill>
                <a:srgbClr val="003399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Беседа с членами семьи</a:t>
          </a:r>
        </a:p>
      </dgm:t>
    </dgm:pt>
    <dgm:pt modelId="{BBA21F29-B499-48E1-BB1A-EE4A66BB6714}" type="parTrans" cxnId="{91889077-E097-4A75-A2B3-DFEE79E3D73A}">
      <dgm:prSet/>
      <dgm:spPr/>
      <dgm:t>
        <a:bodyPr/>
        <a:lstStyle/>
        <a:p>
          <a:endParaRPr lang="ru-RU"/>
        </a:p>
      </dgm:t>
    </dgm:pt>
    <dgm:pt modelId="{F60FA656-2FF5-41C6-A242-C5A8375A5D92}" type="sibTrans" cxnId="{91889077-E097-4A75-A2B3-DFEE79E3D73A}">
      <dgm:prSet/>
      <dgm:spPr/>
      <dgm:t>
        <a:bodyPr/>
        <a:lstStyle/>
        <a:p>
          <a:endParaRPr lang="ru-RU"/>
        </a:p>
      </dgm:t>
    </dgm:pt>
    <dgm:pt modelId="{F0414690-BEBB-44EC-AEBF-8CAE3EE6681C}">
      <dgm:prSet custT="1"/>
      <dgm:spPr>
        <a:solidFill>
          <a:srgbClr val="66CCFF">
            <a:alpha val="86000"/>
          </a:srgbClr>
        </a:solidFill>
      </dgm:spPr>
      <dgm:t>
        <a:bodyPr/>
        <a:lstStyle/>
        <a:p>
          <a:r>
            <a:rPr lang="ru-RU" sz="1600" b="1" dirty="0">
              <a:solidFill>
                <a:srgbClr val="003399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Наблюдение за ребенком</a:t>
          </a:r>
        </a:p>
      </dgm:t>
    </dgm:pt>
    <dgm:pt modelId="{F611699E-97C2-4742-9780-530D4E614860}" type="parTrans" cxnId="{838C51D5-5E0B-4F94-8CB1-FDC3B56ABAD7}">
      <dgm:prSet/>
      <dgm:spPr/>
      <dgm:t>
        <a:bodyPr/>
        <a:lstStyle/>
        <a:p>
          <a:endParaRPr lang="ru-RU"/>
        </a:p>
      </dgm:t>
    </dgm:pt>
    <dgm:pt modelId="{38F33B8E-A814-4EB6-886B-AA0189FC68CF}" type="sibTrans" cxnId="{838C51D5-5E0B-4F94-8CB1-FDC3B56ABAD7}">
      <dgm:prSet/>
      <dgm:spPr/>
      <dgm:t>
        <a:bodyPr/>
        <a:lstStyle/>
        <a:p>
          <a:endParaRPr lang="ru-RU"/>
        </a:p>
      </dgm:t>
    </dgm:pt>
    <dgm:pt modelId="{20DE6445-C09B-4B14-ADEA-B86A33EEE628}">
      <dgm:prSet custT="1"/>
      <dgm:spPr>
        <a:solidFill>
          <a:srgbClr val="66CCFF">
            <a:alpha val="86000"/>
          </a:srgbClr>
        </a:solidFill>
      </dgm:spPr>
      <dgm:t>
        <a:bodyPr/>
        <a:lstStyle/>
        <a:p>
          <a:r>
            <a:rPr lang="ru-RU" sz="1600" b="1" dirty="0">
              <a:solidFill>
                <a:srgbClr val="003399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Фиксация дня ребенка</a:t>
          </a:r>
        </a:p>
      </dgm:t>
    </dgm:pt>
    <dgm:pt modelId="{6DB31A02-7CE1-41A9-9F87-419770E26D02}" type="parTrans" cxnId="{20A6892D-3C6C-40E0-8176-9B4838309768}">
      <dgm:prSet/>
      <dgm:spPr/>
      <dgm:t>
        <a:bodyPr/>
        <a:lstStyle/>
        <a:p>
          <a:endParaRPr lang="ru-RU"/>
        </a:p>
      </dgm:t>
    </dgm:pt>
    <dgm:pt modelId="{9A81B976-85AD-42BA-98EF-56264BEF472B}" type="sibTrans" cxnId="{20A6892D-3C6C-40E0-8176-9B4838309768}">
      <dgm:prSet/>
      <dgm:spPr/>
      <dgm:t>
        <a:bodyPr/>
        <a:lstStyle/>
        <a:p>
          <a:endParaRPr lang="ru-RU"/>
        </a:p>
      </dgm:t>
    </dgm:pt>
    <dgm:pt modelId="{F713524A-0F23-48A2-9D0C-9753A2B4F20B}" type="pres">
      <dgm:prSet presAssocID="{9D9B20B7-F58C-48CA-B3C7-BA146D2D5415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0B97A837-BFCA-4653-BAE6-E6689A1F2FBA}" type="pres">
      <dgm:prSet presAssocID="{DB16AFA6-EA18-4ED6-AD88-C3227EFE45D2}" presName="centerShape" presStyleLbl="node0" presStyleIdx="0" presStyleCnt="1" custScaleX="201301" custScaleY="158733"/>
      <dgm:spPr/>
    </dgm:pt>
    <dgm:pt modelId="{A9058EF2-FC85-40CC-9AFE-C149039B4F88}" type="pres">
      <dgm:prSet presAssocID="{CE9DD16B-C59D-4058-A151-195912554FEB}" presName="parTrans" presStyleLbl="sibTrans2D1" presStyleIdx="0" presStyleCnt="8"/>
      <dgm:spPr/>
    </dgm:pt>
    <dgm:pt modelId="{00FC6D66-F38A-46D6-AB76-56271C503E1E}" type="pres">
      <dgm:prSet presAssocID="{CE9DD16B-C59D-4058-A151-195912554FEB}" presName="connectorText" presStyleLbl="sibTrans2D1" presStyleIdx="0" presStyleCnt="8"/>
      <dgm:spPr/>
    </dgm:pt>
    <dgm:pt modelId="{D71E8FA6-9355-4977-A33E-9990D462FD84}" type="pres">
      <dgm:prSet presAssocID="{17D07F24-89F1-4E71-8F22-12C487F6D9F7}" presName="node" presStyleLbl="node1" presStyleIdx="0" presStyleCnt="8" custScaleX="133615" custScaleY="106892">
        <dgm:presLayoutVars>
          <dgm:bulletEnabled val="1"/>
        </dgm:presLayoutVars>
      </dgm:prSet>
      <dgm:spPr/>
    </dgm:pt>
    <dgm:pt modelId="{04CC06E5-37E6-4099-9851-F865F3B47CE9}" type="pres">
      <dgm:prSet presAssocID="{A6214DE9-EC81-40F1-A05B-6FE8B9B23594}" presName="parTrans" presStyleLbl="sibTrans2D1" presStyleIdx="1" presStyleCnt="8"/>
      <dgm:spPr/>
    </dgm:pt>
    <dgm:pt modelId="{8FF9D769-E54F-4116-BBEF-7626C2571F96}" type="pres">
      <dgm:prSet presAssocID="{A6214DE9-EC81-40F1-A05B-6FE8B9B23594}" presName="connectorText" presStyleLbl="sibTrans2D1" presStyleIdx="1" presStyleCnt="8"/>
      <dgm:spPr/>
    </dgm:pt>
    <dgm:pt modelId="{19D4FFA3-EEEC-46F3-8433-F3CF526654AE}" type="pres">
      <dgm:prSet presAssocID="{F3F5BB9D-9468-4E85-82F4-38FF8692FAAA}" presName="node" presStyleLbl="node1" presStyleIdx="1" presStyleCnt="8" custScaleX="133615" custScaleY="106892" custRadScaleRad="114241" custRadScaleInc="16117">
        <dgm:presLayoutVars>
          <dgm:bulletEnabled val="1"/>
        </dgm:presLayoutVars>
      </dgm:prSet>
      <dgm:spPr/>
    </dgm:pt>
    <dgm:pt modelId="{504A7705-1423-42E5-A436-E7833F6B948C}" type="pres">
      <dgm:prSet presAssocID="{BBA21F29-B499-48E1-BB1A-EE4A66BB6714}" presName="parTrans" presStyleLbl="sibTrans2D1" presStyleIdx="2" presStyleCnt="8"/>
      <dgm:spPr/>
    </dgm:pt>
    <dgm:pt modelId="{A1EB3890-AB33-45F6-98C3-CA1FBC347636}" type="pres">
      <dgm:prSet presAssocID="{BBA21F29-B499-48E1-BB1A-EE4A66BB6714}" presName="connectorText" presStyleLbl="sibTrans2D1" presStyleIdx="2" presStyleCnt="8"/>
      <dgm:spPr/>
    </dgm:pt>
    <dgm:pt modelId="{BBFE541D-37CF-478E-BEAD-E70AFEB6C5B0}" type="pres">
      <dgm:prSet presAssocID="{BA18377E-4D06-4DD8-AEA5-BB7CC841F8E7}" presName="node" presStyleLbl="node1" presStyleIdx="2" presStyleCnt="8" custScaleX="143040" custScaleY="106892" custRadScaleRad="125158" custRadScaleInc="4746">
        <dgm:presLayoutVars>
          <dgm:bulletEnabled val="1"/>
        </dgm:presLayoutVars>
      </dgm:prSet>
      <dgm:spPr/>
    </dgm:pt>
    <dgm:pt modelId="{4C89514B-FF3A-436A-B0AC-ACA790784287}" type="pres">
      <dgm:prSet presAssocID="{F611699E-97C2-4742-9780-530D4E614860}" presName="parTrans" presStyleLbl="sibTrans2D1" presStyleIdx="3" presStyleCnt="8"/>
      <dgm:spPr/>
    </dgm:pt>
    <dgm:pt modelId="{F3506833-7310-4E48-8E91-E5C71DD9A3A2}" type="pres">
      <dgm:prSet presAssocID="{F611699E-97C2-4742-9780-530D4E614860}" presName="connectorText" presStyleLbl="sibTrans2D1" presStyleIdx="3" presStyleCnt="8"/>
      <dgm:spPr/>
    </dgm:pt>
    <dgm:pt modelId="{A426EF17-72B7-46EB-8911-E602C96D89CE}" type="pres">
      <dgm:prSet presAssocID="{F0414690-BEBB-44EC-AEBF-8CAE3EE6681C}" presName="node" presStyleLbl="node1" presStyleIdx="3" presStyleCnt="8" custScaleX="133615" custScaleY="106892" custRadScaleRad="109530" custRadScaleInc="-10665">
        <dgm:presLayoutVars>
          <dgm:bulletEnabled val="1"/>
        </dgm:presLayoutVars>
      </dgm:prSet>
      <dgm:spPr/>
    </dgm:pt>
    <dgm:pt modelId="{FF001FA1-B7F9-4382-BD04-4BCEC2ED33A4}" type="pres">
      <dgm:prSet presAssocID="{551AE81E-A9F4-413D-B5C8-6F8BC38648A6}" presName="parTrans" presStyleLbl="sibTrans2D1" presStyleIdx="4" presStyleCnt="8"/>
      <dgm:spPr/>
    </dgm:pt>
    <dgm:pt modelId="{5CBDF2A6-14EF-4D86-ACF8-DD4FA47E6666}" type="pres">
      <dgm:prSet presAssocID="{551AE81E-A9F4-413D-B5C8-6F8BC38648A6}" presName="connectorText" presStyleLbl="sibTrans2D1" presStyleIdx="4" presStyleCnt="8"/>
      <dgm:spPr/>
    </dgm:pt>
    <dgm:pt modelId="{67A9358B-3ECE-497F-A3E7-C191321E497F}" type="pres">
      <dgm:prSet presAssocID="{816C3028-E6C2-4250-8351-B6C4ACAAEFC6}" presName="node" presStyleLbl="node1" presStyleIdx="4" presStyleCnt="8" custScaleX="133615" custScaleY="106892" custRadScaleRad="105544" custRadScaleInc="14051">
        <dgm:presLayoutVars>
          <dgm:bulletEnabled val="1"/>
        </dgm:presLayoutVars>
      </dgm:prSet>
      <dgm:spPr/>
    </dgm:pt>
    <dgm:pt modelId="{BDEA88B2-F0FA-4F3B-8EFA-737F87F7DF40}" type="pres">
      <dgm:prSet presAssocID="{9075CDAA-A6C5-4C4C-BD5A-35A7A503ECD0}" presName="parTrans" presStyleLbl="sibTrans2D1" presStyleIdx="5" presStyleCnt="8"/>
      <dgm:spPr/>
    </dgm:pt>
    <dgm:pt modelId="{6945F3D9-D536-4EDE-8739-4A777207FB73}" type="pres">
      <dgm:prSet presAssocID="{9075CDAA-A6C5-4C4C-BD5A-35A7A503ECD0}" presName="connectorText" presStyleLbl="sibTrans2D1" presStyleIdx="5" presStyleCnt="8"/>
      <dgm:spPr/>
    </dgm:pt>
    <dgm:pt modelId="{E22B6BD5-908F-43BB-9B88-00CCF2295BF7}" type="pres">
      <dgm:prSet presAssocID="{A7E05656-329A-4F92-A499-12A4FD3737A7}" presName="node" presStyleLbl="node1" presStyleIdx="5" presStyleCnt="8" custScaleX="133615" custScaleY="106892" custRadScaleRad="115159" custRadScaleInc="21888">
        <dgm:presLayoutVars>
          <dgm:bulletEnabled val="1"/>
        </dgm:presLayoutVars>
      </dgm:prSet>
      <dgm:spPr/>
    </dgm:pt>
    <dgm:pt modelId="{1FBC177C-AD87-413B-A58B-B739B21FC7B8}" type="pres">
      <dgm:prSet presAssocID="{8BEC5D29-A46F-4C2E-AD95-D0DE733E67FB}" presName="parTrans" presStyleLbl="sibTrans2D1" presStyleIdx="6" presStyleCnt="8"/>
      <dgm:spPr/>
    </dgm:pt>
    <dgm:pt modelId="{0BB2189B-0B8C-4DE1-AB3A-DBEC921C7387}" type="pres">
      <dgm:prSet presAssocID="{8BEC5D29-A46F-4C2E-AD95-D0DE733E67FB}" presName="connectorText" presStyleLbl="sibTrans2D1" presStyleIdx="6" presStyleCnt="8"/>
      <dgm:spPr/>
    </dgm:pt>
    <dgm:pt modelId="{7FB73675-2AA3-4BBD-9AA1-0ADA0F82475C}" type="pres">
      <dgm:prSet presAssocID="{94DE1A28-46B5-48EA-8A98-7628D8CD7A7F}" presName="node" presStyleLbl="node1" presStyleIdx="6" presStyleCnt="8" custScaleX="139803" custScaleY="106892" custRadScaleRad="123553" custRadScaleInc="2592">
        <dgm:presLayoutVars>
          <dgm:bulletEnabled val="1"/>
        </dgm:presLayoutVars>
      </dgm:prSet>
      <dgm:spPr/>
    </dgm:pt>
    <dgm:pt modelId="{9DAB2292-2A0E-487B-9C7C-FAC8DF239516}" type="pres">
      <dgm:prSet presAssocID="{6DB31A02-7CE1-41A9-9F87-419770E26D02}" presName="parTrans" presStyleLbl="sibTrans2D1" presStyleIdx="7" presStyleCnt="8"/>
      <dgm:spPr/>
    </dgm:pt>
    <dgm:pt modelId="{14BF555C-76AC-4517-9A88-F245BC5A1999}" type="pres">
      <dgm:prSet presAssocID="{6DB31A02-7CE1-41A9-9F87-419770E26D02}" presName="connectorText" presStyleLbl="sibTrans2D1" presStyleIdx="7" presStyleCnt="8"/>
      <dgm:spPr/>
    </dgm:pt>
    <dgm:pt modelId="{EE81F46A-B501-4367-8CA8-277A37EA85C9}" type="pres">
      <dgm:prSet presAssocID="{20DE6445-C09B-4B14-ADEA-B86A33EEE628}" presName="node" presStyleLbl="node1" presStyleIdx="7" presStyleCnt="8" custScaleX="133612" custScaleY="106767" custRadScaleRad="111755" custRadScaleInc="-18433">
        <dgm:presLayoutVars>
          <dgm:bulletEnabled val="1"/>
        </dgm:presLayoutVars>
      </dgm:prSet>
      <dgm:spPr/>
    </dgm:pt>
  </dgm:ptLst>
  <dgm:cxnLst>
    <dgm:cxn modelId="{EA979601-6DBE-45DF-918E-AEDD0A44974E}" type="presOf" srcId="{BA18377E-4D06-4DD8-AEA5-BB7CC841F8E7}" destId="{BBFE541D-37CF-478E-BEAD-E70AFEB6C5B0}" srcOrd="0" destOrd="0" presId="urn:microsoft.com/office/officeart/2005/8/layout/radial5"/>
    <dgm:cxn modelId="{C48CA50B-A9C8-428C-9945-6629C5B4856E}" type="presOf" srcId="{F0414690-BEBB-44EC-AEBF-8CAE3EE6681C}" destId="{A426EF17-72B7-46EB-8911-E602C96D89CE}" srcOrd="0" destOrd="0" presId="urn:microsoft.com/office/officeart/2005/8/layout/radial5"/>
    <dgm:cxn modelId="{631DC91F-DD78-4F6A-8238-3BD4A8FA6854}" type="presOf" srcId="{A6214DE9-EC81-40F1-A05B-6FE8B9B23594}" destId="{8FF9D769-E54F-4116-BBEF-7626C2571F96}" srcOrd="1" destOrd="0" presId="urn:microsoft.com/office/officeart/2005/8/layout/radial5"/>
    <dgm:cxn modelId="{F124C52B-130D-447E-9346-9E9F790AB173}" type="presOf" srcId="{A6214DE9-EC81-40F1-A05B-6FE8B9B23594}" destId="{04CC06E5-37E6-4099-9851-F865F3B47CE9}" srcOrd="0" destOrd="0" presId="urn:microsoft.com/office/officeart/2005/8/layout/radial5"/>
    <dgm:cxn modelId="{20A6892D-3C6C-40E0-8176-9B4838309768}" srcId="{DB16AFA6-EA18-4ED6-AD88-C3227EFE45D2}" destId="{20DE6445-C09B-4B14-ADEA-B86A33EEE628}" srcOrd="7" destOrd="0" parTransId="{6DB31A02-7CE1-41A9-9F87-419770E26D02}" sibTransId="{9A81B976-85AD-42BA-98EF-56264BEF472B}"/>
    <dgm:cxn modelId="{D0B6662F-648C-4F9B-A3DC-BE29D41BD9B9}" srcId="{DB16AFA6-EA18-4ED6-AD88-C3227EFE45D2}" destId="{A7E05656-329A-4F92-A499-12A4FD3737A7}" srcOrd="5" destOrd="0" parTransId="{9075CDAA-A6C5-4C4C-BD5A-35A7A503ECD0}" sibTransId="{DA9C345E-1F7A-488F-AFC2-5FFA5B369721}"/>
    <dgm:cxn modelId="{DCA9C932-49AC-4F0D-ABE2-77F1F9336BE5}" type="presOf" srcId="{8BEC5D29-A46F-4C2E-AD95-D0DE733E67FB}" destId="{1FBC177C-AD87-413B-A58B-B739B21FC7B8}" srcOrd="0" destOrd="0" presId="urn:microsoft.com/office/officeart/2005/8/layout/radial5"/>
    <dgm:cxn modelId="{5B165F35-2AA8-4186-9A84-47E3CE545FC4}" srcId="{DB16AFA6-EA18-4ED6-AD88-C3227EFE45D2}" destId="{17D07F24-89F1-4E71-8F22-12C487F6D9F7}" srcOrd="0" destOrd="0" parTransId="{CE9DD16B-C59D-4058-A151-195912554FEB}" sibTransId="{562B77F0-F660-497E-BB3F-38654861E019}"/>
    <dgm:cxn modelId="{A6D50A3C-DA4E-42BB-AFB9-34141ADCE22B}" type="presOf" srcId="{BBA21F29-B499-48E1-BB1A-EE4A66BB6714}" destId="{A1EB3890-AB33-45F6-98C3-CA1FBC347636}" srcOrd="1" destOrd="0" presId="urn:microsoft.com/office/officeart/2005/8/layout/radial5"/>
    <dgm:cxn modelId="{6198D33C-257F-4363-9C15-DEEAFFD41CDE}" type="presOf" srcId="{9075CDAA-A6C5-4C4C-BD5A-35A7A503ECD0}" destId="{BDEA88B2-F0FA-4F3B-8EFA-737F87F7DF40}" srcOrd="0" destOrd="0" presId="urn:microsoft.com/office/officeart/2005/8/layout/radial5"/>
    <dgm:cxn modelId="{BA646662-8510-481D-A8F7-E32365149935}" type="presOf" srcId="{DB16AFA6-EA18-4ED6-AD88-C3227EFE45D2}" destId="{0B97A837-BFCA-4653-BAE6-E6689A1F2FBA}" srcOrd="0" destOrd="0" presId="urn:microsoft.com/office/officeart/2005/8/layout/radial5"/>
    <dgm:cxn modelId="{8E51C349-1F5D-43F7-B855-F6F5A65E4883}" type="presOf" srcId="{F611699E-97C2-4742-9780-530D4E614860}" destId="{4C89514B-FF3A-436A-B0AC-ACA790784287}" srcOrd="0" destOrd="0" presId="urn:microsoft.com/office/officeart/2005/8/layout/radial5"/>
    <dgm:cxn modelId="{CC0B4371-282C-48F4-A175-5466C3211851}" type="presOf" srcId="{6DB31A02-7CE1-41A9-9F87-419770E26D02}" destId="{9DAB2292-2A0E-487B-9C7C-FAC8DF239516}" srcOrd="0" destOrd="0" presId="urn:microsoft.com/office/officeart/2005/8/layout/radial5"/>
    <dgm:cxn modelId="{864B6B52-130B-4478-B5A6-7E554A78FD7B}" type="presOf" srcId="{551AE81E-A9F4-413D-B5C8-6F8BC38648A6}" destId="{FF001FA1-B7F9-4382-BD04-4BCEC2ED33A4}" srcOrd="0" destOrd="0" presId="urn:microsoft.com/office/officeart/2005/8/layout/radial5"/>
    <dgm:cxn modelId="{91889077-E097-4A75-A2B3-DFEE79E3D73A}" srcId="{DB16AFA6-EA18-4ED6-AD88-C3227EFE45D2}" destId="{BA18377E-4D06-4DD8-AEA5-BB7CC841F8E7}" srcOrd="2" destOrd="0" parTransId="{BBA21F29-B499-48E1-BB1A-EE4A66BB6714}" sibTransId="{F60FA656-2FF5-41C6-A242-C5A8375A5D92}"/>
    <dgm:cxn modelId="{2B596D7E-F964-4214-A262-81AA558B96E8}" srcId="{DB16AFA6-EA18-4ED6-AD88-C3227EFE45D2}" destId="{94DE1A28-46B5-48EA-8A98-7628D8CD7A7F}" srcOrd="6" destOrd="0" parTransId="{8BEC5D29-A46F-4C2E-AD95-D0DE733E67FB}" sibTransId="{E5BF3512-588E-4FBA-B56A-87A41CB1DB42}"/>
    <dgm:cxn modelId="{6D779F80-73C0-4B05-AFBA-0A63FDBF2281}" type="presOf" srcId="{F611699E-97C2-4742-9780-530D4E614860}" destId="{F3506833-7310-4E48-8E91-E5C71DD9A3A2}" srcOrd="1" destOrd="0" presId="urn:microsoft.com/office/officeart/2005/8/layout/radial5"/>
    <dgm:cxn modelId="{C8DB2483-88E7-41D1-852C-28B2B38ED360}" type="presOf" srcId="{A7E05656-329A-4F92-A499-12A4FD3737A7}" destId="{E22B6BD5-908F-43BB-9B88-00CCF2295BF7}" srcOrd="0" destOrd="0" presId="urn:microsoft.com/office/officeart/2005/8/layout/radial5"/>
    <dgm:cxn modelId="{706E0087-1EEC-4887-B2FB-677989946A8D}" type="presOf" srcId="{9075CDAA-A6C5-4C4C-BD5A-35A7A503ECD0}" destId="{6945F3D9-D536-4EDE-8739-4A777207FB73}" srcOrd="1" destOrd="0" presId="urn:microsoft.com/office/officeart/2005/8/layout/radial5"/>
    <dgm:cxn modelId="{B4F4C087-CDCD-4A6B-9BD8-8EAB946E0D86}" type="presOf" srcId="{20DE6445-C09B-4B14-ADEA-B86A33EEE628}" destId="{EE81F46A-B501-4367-8CA8-277A37EA85C9}" srcOrd="0" destOrd="0" presId="urn:microsoft.com/office/officeart/2005/8/layout/radial5"/>
    <dgm:cxn modelId="{64975A89-F283-46DD-8B62-43DE0183240B}" type="presOf" srcId="{BBA21F29-B499-48E1-BB1A-EE4A66BB6714}" destId="{504A7705-1423-42E5-A436-E7833F6B948C}" srcOrd="0" destOrd="0" presId="urn:microsoft.com/office/officeart/2005/8/layout/radial5"/>
    <dgm:cxn modelId="{C9041A96-CB4B-4E4A-A378-CBFFF7076E5C}" type="presOf" srcId="{CE9DD16B-C59D-4058-A151-195912554FEB}" destId="{00FC6D66-F38A-46D6-AB76-56271C503E1E}" srcOrd="1" destOrd="0" presId="urn:microsoft.com/office/officeart/2005/8/layout/radial5"/>
    <dgm:cxn modelId="{70E42DA4-7971-4FB4-86CA-7C07DC1E6BEE}" srcId="{9D9B20B7-F58C-48CA-B3C7-BA146D2D5415}" destId="{DB16AFA6-EA18-4ED6-AD88-C3227EFE45D2}" srcOrd="0" destOrd="0" parTransId="{D2957BD6-0BFC-42D7-B1CA-4D49D5DD69B0}" sibTransId="{30CB04A9-EBFC-443E-B4B1-A0090C310EB3}"/>
    <dgm:cxn modelId="{252FAFAA-1FC5-4EBC-82B0-C8F91A6BC4FC}" type="presOf" srcId="{8BEC5D29-A46F-4C2E-AD95-D0DE733E67FB}" destId="{0BB2189B-0B8C-4DE1-AB3A-DBEC921C7387}" srcOrd="1" destOrd="0" presId="urn:microsoft.com/office/officeart/2005/8/layout/radial5"/>
    <dgm:cxn modelId="{4B47C8AE-0788-444D-8358-E82D6F132F41}" srcId="{DB16AFA6-EA18-4ED6-AD88-C3227EFE45D2}" destId="{F3F5BB9D-9468-4E85-82F4-38FF8692FAAA}" srcOrd="1" destOrd="0" parTransId="{A6214DE9-EC81-40F1-A05B-6FE8B9B23594}" sibTransId="{999ABB47-1BD6-4A73-BE92-3689ABFB54BC}"/>
    <dgm:cxn modelId="{C24644B1-F1CB-4F6B-B0FA-5D60B59166E8}" type="presOf" srcId="{F3F5BB9D-9468-4E85-82F4-38FF8692FAAA}" destId="{19D4FFA3-EEEC-46F3-8433-F3CF526654AE}" srcOrd="0" destOrd="0" presId="urn:microsoft.com/office/officeart/2005/8/layout/radial5"/>
    <dgm:cxn modelId="{50617AB1-CDE7-43BE-937B-0A6011F005F3}" type="presOf" srcId="{9D9B20B7-F58C-48CA-B3C7-BA146D2D5415}" destId="{F713524A-0F23-48A2-9D0C-9753A2B4F20B}" srcOrd="0" destOrd="0" presId="urn:microsoft.com/office/officeart/2005/8/layout/radial5"/>
    <dgm:cxn modelId="{406D9EC3-B60C-4164-BEB4-8E6415B8E924}" type="presOf" srcId="{94DE1A28-46B5-48EA-8A98-7628D8CD7A7F}" destId="{7FB73675-2AA3-4BBD-9AA1-0ADA0F82475C}" srcOrd="0" destOrd="0" presId="urn:microsoft.com/office/officeart/2005/8/layout/radial5"/>
    <dgm:cxn modelId="{233AA0C8-275C-4A1C-83BC-365218EF4461}" type="presOf" srcId="{551AE81E-A9F4-413D-B5C8-6F8BC38648A6}" destId="{5CBDF2A6-14EF-4D86-ACF8-DD4FA47E6666}" srcOrd="1" destOrd="0" presId="urn:microsoft.com/office/officeart/2005/8/layout/radial5"/>
    <dgm:cxn modelId="{CDBF7ACD-3BE3-483D-B719-3437C7948796}" type="presOf" srcId="{CE9DD16B-C59D-4058-A151-195912554FEB}" destId="{A9058EF2-FC85-40CC-9AFE-C149039B4F88}" srcOrd="0" destOrd="0" presId="urn:microsoft.com/office/officeart/2005/8/layout/radial5"/>
    <dgm:cxn modelId="{24905CD0-B46D-4C0D-A04D-4ECD5F44F09A}" type="presOf" srcId="{6DB31A02-7CE1-41A9-9F87-419770E26D02}" destId="{14BF555C-76AC-4517-9A88-F245BC5A1999}" srcOrd="1" destOrd="0" presId="urn:microsoft.com/office/officeart/2005/8/layout/radial5"/>
    <dgm:cxn modelId="{C4C61ED3-D314-4545-89BD-D950F8F9AD92}" srcId="{DB16AFA6-EA18-4ED6-AD88-C3227EFE45D2}" destId="{816C3028-E6C2-4250-8351-B6C4ACAAEFC6}" srcOrd="4" destOrd="0" parTransId="{551AE81E-A9F4-413D-B5C8-6F8BC38648A6}" sibTransId="{DD5E854A-6F99-4B32-B31E-7F2730718A1F}"/>
    <dgm:cxn modelId="{838C51D5-5E0B-4F94-8CB1-FDC3B56ABAD7}" srcId="{DB16AFA6-EA18-4ED6-AD88-C3227EFE45D2}" destId="{F0414690-BEBB-44EC-AEBF-8CAE3EE6681C}" srcOrd="3" destOrd="0" parTransId="{F611699E-97C2-4742-9780-530D4E614860}" sibTransId="{38F33B8E-A814-4EB6-886B-AA0189FC68CF}"/>
    <dgm:cxn modelId="{D36AF1E9-3F40-471E-B128-437DF2DFFDF4}" type="presOf" srcId="{816C3028-E6C2-4250-8351-B6C4ACAAEFC6}" destId="{67A9358B-3ECE-497F-A3E7-C191321E497F}" srcOrd="0" destOrd="0" presId="urn:microsoft.com/office/officeart/2005/8/layout/radial5"/>
    <dgm:cxn modelId="{BC5C9AF3-E534-4528-A8A2-7B072594E500}" type="presOf" srcId="{17D07F24-89F1-4E71-8F22-12C487F6D9F7}" destId="{D71E8FA6-9355-4977-A33E-9990D462FD84}" srcOrd="0" destOrd="0" presId="urn:microsoft.com/office/officeart/2005/8/layout/radial5"/>
    <dgm:cxn modelId="{7E779832-A418-41D2-B399-07CA24D90C1E}" type="presParOf" srcId="{F713524A-0F23-48A2-9D0C-9753A2B4F20B}" destId="{0B97A837-BFCA-4653-BAE6-E6689A1F2FBA}" srcOrd="0" destOrd="0" presId="urn:microsoft.com/office/officeart/2005/8/layout/radial5"/>
    <dgm:cxn modelId="{971CDFAD-F684-4A43-8751-0B26CC4B409F}" type="presParOf" srcId="{F713524A-0F23-48A2-9D0C-9753A2B4F20B}" destId="{A9058EF2-FC85-40CC-9AFE-C149039B4F88}" srcOrd="1" destOrd="0" presId="urn:microsoft.com/office/officeart/2005/8/layout/radial5"/>
    <dgm:cxn modelId="{DF469FD9-933E-4DA0-BD35-F4DDDAE1F28C}" type="presParOf" srcId="{A9058EF2-FC85-40CC-9AFE-C149039B4F88}" destId="{00FC6D66-F38A-46D6-AB76-56271C503E1E}" srcOrd="0" destOrd="0" presId="urn:microsoft.com/office/officeart/2005/8/layout/radial5"/>
    <dgm:cxn modelId="{C14A804B-8FAB-4B09-869C-3751DDCB7243}" type="presParOf" srcId="{F713524A-0F23-48A2-9D0C-9753A2B4F20B}" destId="{D71E8FA6-9355-4977-A33E-9990D462FD84}" srcOrd="2" destOrd="0" presId="urn:microsoft.com/office/officeart/2005/8/layout/radial5"/>
    <dgm:cxn modelId="{62EA91B9-6B06-4FB0-89B8-7AD4FF41F18C}" type="presParOf" srcId="{F713524A-0F23-48A2-9D0C-9753A2B4F20B}" destId="{04CC06E5-37E6-4099-9851-F865F3B47CE9}" srcOrd="3" destOrd="0" presId="urn:microsoft.com/office/officeart/2005/8/layout/radial5"/>
    <dgm:cxn modelId="{3B6D4A50-6F38-492F-8ED6-C5BAE37DB284}" type="presParOf" srcId="{04CC06E5-37E6-4099-9851-F865F3B47CE9}" destId="{8FF9D769-E54F-4116-BBEF-7626C2571F96}" srcOrd="0" destOrd="0" presId="urn:microsoft.com/office/officeart/2005/8/layout/radial5"/>
    <dgm:cxn modelId="{44CC5BE2-6DD3-4D01-9405-EE01985F9A2C}" type="presParOf" srcId="{F713524A-0F23-48A2-9D0C-9753A2B4F20B}" destId="{19D4FFA3-EEEC-46F3-8433-F3CF526654AE}" srcOrd="4" destOrd="0" presId="urn:microsoft.com/office/officeart/2005/8/layout/radial5"/>
    <dgm:cxn modelId="{2CAB6A03-0E65-4923-9487-50063EE03AF5}" type="presParOf" srcId="{F713524A-0F23-48A2-9D0C-9753A2B4F20B}" destId="{504A7705-1423-42E5-A436-E7833F6B948C}" srcOrd="5" destOrd="0" presId="urn:microsoft.com/office/officeart/2005/8/layout/radial5"/>
    <dgm:cxn modelId="{05807842-95A5-4F11-A842-4B3712A8D67C}" type="presParOf" srcId="{504A7705-1423-42E5-A436-E7833F6B948C}" destId="{A1EB3890-AB33-45F6-98C3-CA1FBC347636}" srcOrd="0" destOrd="0" presId="urn:microsoft.com/office/officeart/2005/8/layout/radial5"/>
    <dgm:cxn modelId="{22B8B740-09BD-4059-992B-5CA841D1BB25}" type="presParOf" srcId="{F713524A-0F23-48A2-9D0C-9753A2B4F20B}" destId="{BBFE541D-37CF-478E-BEAD-E70AFEB6C5B0}" srcOrd="6" destOrd="0" presId="urn:microsoft.com/office/officeart/2005/8/layout/radial5"/>
    <dgm:cxn modelId="{4CC92FE9-2D9E-4A43-8483-1402B23A9020}" type="presParOf" srcId="{F713524A-0F23-48A2-9D0C-9753A2B4F20B}" destId="{4C89514B-FF3A-436A-B0AC-ACA790784287}" srcOrd="7" destOrd="0" presId="urn:microsoft.com/office/officeart/2005/8/layout/radial5"/>
    <dgm:cxn modelId="{EB78F960-43F6-47DC-B9F1-AA326DE42309}" type="presParOf" srcId="{4C89514B-FF3A-436A-B0AC-ACA790784287}" destId="{F3506833-7310-4E48-8E91-E5C71DD9A3A2}" srcOrd="0" destOrd="0" presId="urn:microsoft.com/office/officeart/2005/8/layout/radial5"/>
    <dgm:cxn modelId="{8E1E033A-CDB5-44FA-952A-187C0E5B2A63}" type="presParOf" srcId="{F713524A-0F23-48A2-9D0C-9753A2B4F20B}" destId="{A426EF17-72B7-46EB-8911-E602C96D89CE}" srcOrd="8" destOrd="0" presId="urn:microsoft.com/office/officeart/2005/8/layout/radial5"/>
    <dgm:cxn modelId="{32405666-1306-42C5-8EA3-1D92D4FF7CED}" type="presParOf" srcId="{F713524A-0F23-48A2-9D0C-9753A2B4F20B}" destId="{FF001FA1-B7F9-4382-BD04-4BCEC2ED33A4}" srcOrd="9" destOrd="0" presId="urn:microsoft.com/office/officeart/2005/8/layout/radial5"/>
    <dgm:cxn modelId="{1084EE41-6D3D-423B-89F4-21E9868AE398}" type="presParOf" srcId="{FF001FA1-B7F9-4382-BD04-4BCEC2ED33A4}" destId="{5CBDF2A6-14EF-4D86-ACF8-DD4FA47E6666}" srcOrd="0" destOrd="0" presId="urn:microsoft.com/office/officeart/2005/8/layout/radial5"/>
    <dgm:cxn modelId="{6F1A576D-B713-48F2-8B16-AB3E71EFC7EB}" type="presParOf" srcId="{F713524A-0F23-48A2-9D0C-9753A2B4F20B}" destId="{67A9358B-3ECE-497F-A3E7-C191321E497F}" srcOrd="10" destOrd="0" presId="urn:microsoft.com/office/officeart/2005/8/layout/radial5"/>
    <dgm:cxn modelId="{818C7008-FE1B-4A6A-8D1C-BCC8DE5E59C4}" type="presParOf" srcId="{F713524A-0F23-48A2-9D0C-9753A2B4F20B}" destId="{BDEA88B2-F0FA-4F3B-8EFA-737F87F7DF40}" srcOrd="11" destOrd="0" presId="urn:microsoft.com/office/officeart/2005/8/layout/radial5"/>
    <dgm:cxn modelId="{36E54A8C-DEA7-4300-84CA-B090904FCBF5}" type="presParOf" srcId="{BDEA88B2-F0FA-4F3B-8EFA-737F87F7DF40}" destId="{6945F3D9-D536-4EDE-8739-4A777207FB73}" srcOrd="0" destOrd="0" presId="urn:microsoft.com/office/officeart/2005/8/layout/radial5"/>
    <dgm:cxn modelId="{589CD7AF-DFA2-4A93-9D71-BC32770D5F7F}" type="presParOf" srcId="{F713524A-0F23-48A2-9D0C-9753A2B4F20B}" destId="{E22B6BD5-908F-43BB-9B88-00CCF2295BF7}" srcOrd="12" destOrd="0" presId="urn:microsoft.com/office/officeart/2005/8/layout/radial5"/>
    <dgm:cxn modelId="{74CB51E0-B9AF-4CFA-A6DD-EB655AE1EBEA}" type="presParOf" srcId="{F713524A-0F23-48A2-9D0C-9753A2B4F20B}" destId="{1FBC177C-AD87-413B-A58B-B739B21FC7B8}" srcOrd="13" destOrd="0" presId="urn:microsoft.com/office/officeart/2005/8/layout/radial5"/>
    <dgm:cxn modelId="{9031EA04-5E41-4B5C-B4B3-66A17475476E}" type="presParOf" srcId="{1FBC177C-AD87-413B-A58B-B739B21FC7B8}" destId="{0BB2189B-0B8C-4DE1-AB3A-DBEC921C7387}" srcOrd="0" destOrd="0" presId="urn:microsoft.com/office/officeart/2005/8/layout/radial5"/>
    <dgm:cxn modelId="{FC78E7FD-F356-4EFA-ABB4-8E94CA0535BD}" type="presParOf" srcId="{F713524A-0F23-48A2-9D0C-9753A2B4F20B}" destId="{7FB73675-2AA3-4BBD-9AA1-0ADA0F82475C}" srcOrd="14" destOrd="0" presId="urn:microsoft.com/office/officeart/2005/8/layout/radial5"/>
    <dgm:cxn modelId="{F08105B6-89BB-4242-862E-CE4DFD7AECCC}" type="presParOf" srcId="{F713524A-0F23-48A2-9D0C-9753A2B4F20B}" destId="{9DAB2292-2A0E-487B-9C7C-FAC8DF239516}" srcOrd="15" destOrd="0" presId="urn:microsoft.com/office/officeart/2005/8/layout/radial5"/>
    <dgm:cxn modelId="{722CE95C-C1C6-4BB5-9534-9BA5C0582DFF}" type="presParOf" srcId="{9DAB2292-2A0E-487B-9C7C-FAC8DF239516}" destId="{14BF555C-76AC-4517-9A88-F245BC5A1999}" srcOrd="0" destOrd="0" presId="urn:microsoft.com/office/officeart/2005/8/layout/radial5"/>
    <dgm:cxn modelId="{C1E6F913-586C-43F7-A0DD-5C9A0C25AE87}" type="presParOf" srcId="{F713524A-0F23-48A2-9D0C-9753A2B4F20B}" destId="{EE81F46A-B501-4367-8CA8-277A37EA85C9}" srcOrd="16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3C281D8-AC56-460D-A811-A34B8E27ED76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89184A3C-7688-4BCB-8E04-CEA4625EC9CD}">
      <dgm:prSet phldrT="[Текст]" custT="1"/>
      <dgm:spPr>
        <a:solidFill>
          <a:srgbClr val="FFFF00">
            <a:alpha val="57000"/>
          </a:srgbClr>
        </a:solidFill>
      </dgm:spPr>
      <dgm:t>
        <a:bodyPr/>
        <a:lstStyle/>
        <a:p>
          <a:r>
            <a:rPr lang="ru-RU" sz="1400" b="1" dirty="0">
              <a:solidFill>
                <a:srgbClr val="003399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подробное обсуждение общего состояния психического развития ребенка</a:t>
          </a:r>
        </a:p>
      </dgm:t>
    </dgm:pt>
    <dgm:pt modelId="{3F834A50-2DBD-4505-BFF7-EC4C79040118}" type="parTrans" cxnId="{AE9BE117-E4E3-4551-9E09-5D54F931F8E5}">
      <dgm:prSet/>
      <dgm:spPr/>
      <dgm:t>
        <a:bodyPr/>
        <a:lstStyle/>
        <a:p>
          <a:endParaRPr lang="ru-RU"/>
        </a:p>
      </dgm:t>
    </dgm:pt>
    <dgm:pt modelId="{70587F38-3B92-4038-9BF0-1DDEAC2E77DC}" type="sibTrans" cxnId="{AE9BE117-E4E3-4551-9E09-5D54F931F8E5}">
      <dgm:prSet/>
      <dgm:spPr/>
      <dgm:t>
        <a:bodyPr/>
        <a:lstStyle/>
        <a:p>
          <a:endParaRPr lang="ru-RU"/>
        </a:p>
      </dgm:t>
    </dgm:pt>
    <dgm:pt modelId="{BDDA2842-35D4-4FD3-BB18-5DD3CFAD3FA5}">
      <dgm:prSet phldrT="[Текст]" custT="1"/>
      <dgm:spPr>
        <a:solidFill>
          <a:srgbClr val="FF66FF">
            <a:alpha val="82000"/>
          </a:srgbClr>
        </a:solidFill>
      </dgm:spPr>
      <dgm:t>
        <a:bodyPr/>
        <a:lstStyle/>
        <a:p>
          <a:r>
            <a:rPr lang="ru-RU" sz="1400" b="1" dirty="0">
              <a:solidFill>
                <a:srgbClr val="003399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обсуждение проблем родителей, их отношение к трудностям ребенка</a:t>
          </a:r>
        </a:p>
      </dgm:t>
    </dgm:pt>
    <dgm:pt modelId="{1368029C-DD67-4FCB-BCC2-ECD0878FEE10}" type="parTrans" cxnId="{4CB4A53D-0F60-48D9-954A-F7B539EAC0FD}">
      <dgm:prSet/>
      <dgm:spPr/>
      <dgm:t>
        <a:bodyPr/>
        <a:lstStyle/>
        <a:p>
          <a:endParaRPr lang="ru-RU"/>
        </a:p>
      </dgm:t>
    </dgm:pt>
    <dgm:pt modelId="{5594958C-519D-460C-9D6F-11EE862C0FEC}" type="sibTrans" cxnId="{4CB4A53D-0F60-48D9-954A-F7B539EAC0FD}">
      <dgm:prSet/>
      <dgm:spPr/>
      <dgm:t>
        <a:bodyPr/>
        <a:lstStyle/>
        <a:p>
          <a:endParaRPr lang="ru-RU"/>
        </a:p>
      </dgm:t>
    </dgm:pt>
    <dgm:pt modelId="{BC52E177-4858-4255-8EB5-9DC6A3DF98BE}">
      <dgm:prSet phldrT="[Текст]" custT="1"/>
      <dgm:spPr>
        <a:solidFill>
          <a:srgbClr val="66CCFF">
            <a:alpha val="86000"/>
          </a:srgbClr>
        </a:solidFill>
      </dgm:spPr>
      <dgm:t>
        <a:bodyPr/>
        <a:lstStyle/>
        <a:p>
          <a:r>
            <a:rPr lang="ru-RU" sz="1200" b="1" dirty="0">
              <a:solidFill>
                <a:srgbClr val="003399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планирование последующих бесед с целью обсуждения динамики продвижения ребенка в условиях коррекционного воздействия</a:t>
          </a:r>
        </a:p>
      </dgm:t>
    </dgm:pt>
    <dgm:pt modelId="{EFED22B9-A3D4-4225-BD93-F8C8047C4F10}" type="parTrans" cxnId="{94BA9C0C-92AC-48BB-A0C9-606EA845A1B3}">
      <dgm:prSet/>
      <dgm:spPr/>
      <dgm:t>
        <a:bodyPr/>
        <a:lstStyle/>
        <a:p>
          <a:endParaRPr lang="ru-RU"/>
        </a:p>
      </dgm:t>
    </dgm:pt>
    <dgm:pt modelId="{E652F083-699A-480F-9CBD-5E125BEE1816}" type="sibTrans" cxnId="{94BA9C0C-92AC-48BB-A0C9-606EA845A1B3}">
      <dgm:prSet/>
      <dgm:spPr/>
      <dgm:t>
        <a:bodyPr/>
        <a:lstStyle/>
        <a:p>
          <a:endParaRPr lang="ru-RU"/>
        </a:p>
      </dgm:t>
    </dgm:pt>
    <dgm:pt modelId="{264A20D4-4217-45DA-B56B-83AAC3F2F6F6}">
      <dgm:prSet phldrT="[Текст]" custT="1"/>
      <dgm:spPr>
        <a:solidFill>
          <a:srgbClr val="8CE23E">
            <a:alpha val="75000"/>
          </a:srgbClr>
        </a:solidFill>
      </dgm:spPr>
      <dgm:t>
        <a:bodyPr/>
        <a:lstStyle/>
        <a:p>
          <a:r>
            <a:rPr lang="ru-RU" sz="1300" b="1" dirty="0">
              <a:solidFill>
                <a:srgbClr val="003399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разъяснение конкретных мер помощи ребенку с учетом структуры его дефекта</a:t>
          </a:r>
        </a:p>
      </dgm:t>
    </dgm:pt>
    <dgm:pt modelId="{EE869250-5266-43E8-BB1F-03DBEE409D29}" type="parTrans" cxnId="{138B9BF7-4518-46B3-8E2C-D7354C24DA90}">
      <dgm:prSet/>
      <dgm:spPr/>
      <dgm:t>
        <a:bodyPr/>
        <a:lstStyle/>
        <a:p>
          <a:endParaRPr lang="ru-RU"/>
        </a:p>
      </dgm:t>
    </dgm:pt>
    <dgm:pt modelId="{17FD6B8A-E9A5-44E2-9C40-2061440FD87B}" type="sibTrans" cxnId="{138B9BF7-4518-46B3-8E2C-D7354C24DA90}">
      <dgm:prSet/>
      <dgm:spPr/>
      <dgm:t>
        <a:bodyPr/>
        <a:lstStyle/>
        <a:p>
          <a:endParaRPr lang="ru-RU"/>
        </a:p>
      </dgm:t>
    </dgm:pt>
    <dgm:pt modelId="{91E3E949-DF50-4A67-8E00-FBD7805C1FC0}" type="pres">
      <dgm:prSet presAssocID="{33C281D8-AC56-460D-A811-A34B8E27ED76}" presName="Name0" presStyleCnt="0">
        <dgm:presLayoutVars>
          <dgm:chMax val="7"/>
          <dgm:chPref val="7"/>
          <dgm:dir/>
        </dgm:presLayoutVars>
      </dgm:prSet>
      <dgm:spPr/>
    </dgm:pt>
    <dgm:pt modelId="{B60A0755-604B-4944-9967-DB77C0995C2C}" type="pres">
      <dgm:prSet presAssocID="{33C281D8-AC56-460D-A811-A34B8E27ED76}" presName="Name1" presStyleCnt="0"/>
      <dgm:spPr/>
    </dgm:pt>
    <dgm:pt modelId="{E408518B-E28B-4EB9-A61D-1B77A4044F92}" type="pres">
      <dgm:prSet presAssocID="{33C281D8-AC56-460D-A811-A34B8E27ED76}" presName="cycle" presStyleCnt="0"/>
      <dgm:spPr/>
    </dgm:pt>
    <dgm:pt modelId="{1817A152-4A41-447A-B3A2-10D35ACF488B}" type="pres">
      <dgm:prSet presAssocID="{33C281D8-AC56-460D-A811-A34B8E27ED76}" presName="srcNode" presStyleLbl="node1" presStyleIdx="0" presStyleCnt="4"/>
      <dgm:spPr/>
    </dgm:pt>
    <dgm:pt modelId="{92FCCD82-CF4E-4128-A7FD-8823423CEF2D}" type="pres">
      <dgm:prSet presAssocID="{33C281D8-AC56-460D-A811-A34B8E27ED76}" presName="conn" presStyleLbl="parChTrans1D2" presStyleIdx="0" presStyleCnt="1"/>
      <dgm:spPr/>
    </dgm:pt>
    <dgm:pt modelId="{B6851389-5A00-49F0-B644-AB914F6A343D}" type="pres">
      <dgm:prSet presAssocID="{33C281D8-AC56-460D-A811-A34B8E27ED76}" presName="extraNode" presStyleLbl="node1" presStyleIdx="0" presStyleCnt="4"/>
      <dgm:spPr/>
    </dgm:pt>
    <dgm:pt modelId="{93964356-4BAB-4C32-A830-FC9429C5A63F}" type="pres">
      <dgm:prSet presAssocID="{33C281D8-AC56-460D-A811-A34B8E27ED76}" presName="dstNode" presStyleLbl="node1" presStyleIdx="0" presStyleCnt="4"/>
      <dgm:spPr/>
    </dgm:pt>
    <dgm:pt modelId="{16C6A372-7F69-4EDD-8F08-187B6CB38B03}" type="pres">
      <dgm:prSet presAssocID="{89184A3C-7688-4BCB-8E04-CEA4625EC9CD}" presName="text_1" presStyleLbl="node1" presStyleIdx="0" presStyleCnt="4">
        <dgm:presLayoutVars>
          <dgm:bulletEnabled val="1"/>
        </dgm:presLayoutVars>
      </dgm:prSet>
      <dgm:spPr/>
    </dgm:pt>
    <dgm:pt modelId="{766F035B-AE4C-4FBF-910A-1F69B8A2ACEE}" type="pres">
      <dgm:prSet presAssocID="{89184A3C-7688-4BCB-8E04-CEA4625EC9CD}" presName="accent_1" presStyleCnt="0"/>
      <dgm:spPr/>
    </dgm:pt>
    <dgm:pt modelId="{48D4E614-3CC7-43ED-9011-7C2D77C2A9D6}" type="pres">
      <dgm:prSet presAssocID="{89184A3C-7688-4BCB-8E04-CEA4625EC9CD}" presName="accentRepeatNode" presStyleLbl="solidFgAcc1" presStyleIdx="0" presStyleCnt="4"/>
      <dgm:spPr>
        <a:solidFill>
          <a:srgbClr val="FFFF00"/>
        </a:solidFill>
        <a:ln>
          <a:solidFill>
            <a:srgbClr val="FFCC00"/>
          </a:solidFill>
        </a:ln>
      </dgm:spPr>
    </dgm:pt>
    <dgm:pt modelId="{B007DA4F-F4B3-45B7-B4F0-2D84F85E6BF4}" type="pres">
      <dgm:prSet presAssocID="{264A20D4-4217-45DA-B56B-83AAC3F2F6F6}" presName="text_2" presStyleLbl="node1" presStyleIdx="1" presStyleCnt="4">
        <dgm:presLayoutVars>
          <dgm:bulletEnabled val="1"/>
        </dgm:presLayoutVars>
      </dgm:prSet>
      <dgm:spPr/>
    </dgm:pt>
    <dgm:pt modelId="{302F5704-231F-45AB-B541-D8911741495B}" type="pres">
      <dgm:prSet presAssocID="{264A20D4-4217-45DA-B56B-83AAC3F2F6F6}" presName="accent_2" presStyleCnt="0"/>
      <dgm:spPr/>
    </dgm:pt>
    <dgm:pt modelId="{86A386A8-AB08-478E-9253-82329DC9036C}" type="pres">
      <dgm:prSet presAssocID="{264A20D4-4217-45DA-B56B-83AAC3F2F6F6}" presName="accentRepeatNode" presStyleLbl="solidFgAcc1" presStyleIdx="1" presStyleCnt="4"/>
      <dgm:spPr>
        <a:solidFill>
          <a:srgbClr val="8CE23E">
            <a:alpha val="75000"/>
          </a:srgbClr>
        </a:solidFill>
      </dgm:spPr>
    </dgm:pt>
    <dgm:pt modelId="{25B89DBA-04BA-48A9-B7AA-7CBCD81CA220}" type="pres">
      <dgm:prSet presAssocID="{BDDA2842-35D4-4FD3-BB18-5DD3CFAD3FA5}" presName="text_3" presStyleLbl="node1" presStyleIdx="2" presStyleCnt="4">
        <dgm:presLayoutVars>
          <dgm:bulletEnabled val="1"/>
        </dgm:presLayoutVars>
      </dgm:prSet>
      <dgm:spPr/>
    </dgm:pt>
    <dgm:pt modelId="{D2DF97FE-8462-4ED9-B577-BCEA672E77CC}" type="pres">
      <dgm:prSet presAssocID="{BDDA2842-35D4-4FD3-BB18-5DD3CFAD3FA5}" presName="accent_3" presStyleCnt="0"/>
      <dgm:spPr/>
    </dgm:pt>
    <dgm:pt modelId="{D087E933-9CBF-46BC-9B36-A52B13040294}" type="pres">
      <dgm:prSet presAssocID="{BDDA2842-35D4-4FD3-BB18-5DD3CFAD3FA5}" presName="accentRepeatNode" presStyleLbl="solidFgAcc1" presStyleIdx="2" presStyleCnt="4"/>
      <dgm:spPr>
        <a:solidFill>
          <a:srgbClr val="FF66FF"/>
        </a:solidFill>
        <a:ln>
          <a:solidFill>
            <a:srgbClr val="FF00FF"/>
          </a:solidFill>
        </a:ln>
      </dgm:spPr>
    </dgm:pt>
    <dgm:pt modelId="{BB027E41-7AF5-4039-B29E-7BBC43D51B02}" type="pres">
      <dgm:prSet presAssocID="{BC52E177-4858-4255-8EB5-9DC6A3DF98BE}" presName="text_4" presStyleLbl="node1" presStyleIdx="3" presStyleCnt="4" custScaleY="130269" custLinFactNeighborX="1139" custLinFactNeighborY="0">
        <dgm:presLayoutVars>
          <dgm:bulletEnabled val="1"/>
        </dgm:presLayoutVars>
      </dgm:prSet>
      <dgm:spPr/>
    </dgm:pt>
    <dgm:pt modelId="{62F53806-834F-4C24-81DE-A7A674F2B674}" type="pres">
      <dgm:prSet presAssocID="{BC52E177-4858-4255-8EB5-9DC6A3DF98BE}" presName="accent_4" presStyleCnt="0"/>
      <dgm:spPr/>
    </dgm:pt>
    <dgm:pt modelId="{BD8B60BC-3EFA-4B80-9AB9-0358E1182030}" type="pres">
      <dgm:prSet presAssocID="{BC52E177-4858-4255-8EB5-9DC6A3DF98BE}" presName="accentRepeatNode" presStyleLbl="solidFgAcc1" presStyleIdx="3" presStyleCnt="4"/>
      <dgm:spPr>
        <a:solidFill>
          <a:srgbClr val="66CCFF"/>
        </a:solidFill>
      </dgm:spPr>
    </dgm:pt>
  </dgm:ptLst>
  <dgm:cxnLst>
    <dgm:cxn modelId="{94BA9C0C-92AC-48BB-A0C9-606EA845A1B3}" srcId="{33C281D8-AC56-460D-A811-A34B8E27ED76}" destId="{BC52E177-4858-4255-8EB5-9DC6A3DF98BE}" srcOrd="3" destOrd="0" parTransId="{EFED22B9-A3D4-4225-BD93-F8C8047C4F10}" sibTransId="{E652F083-699A-480F-9CBD-5E125BEE1816}"/>
    <dgm:cxn modelId="{AE9BE117-E4E3-4551-9E09-5D54F931F8E5}" srcId="{33C281D8-AC56-460D-A811-A34B8E27ED76}" destId="{89184A3C-7688-4BCB-8E04-CEA4625EC9CD}" srcOrd="0" destOrd="0" parTransId="{3F834A50-2DBD-4505-BFF7-EC4C79040118}" sibTransId="{70587F38-3B92-4038-9BF0-1DDEAC2E77DC}"/>
    <dgm:cxn modelId="{DC038A3D-DE38-4019-8999-490281AAA1AD}" type="presOf" srcId="{70587F38-3B92-4038-9BF0-1DDEAC2E77DC}" destId="{92FCCD82-CF4E-4128-A7FD-8823423CEF2D}" srcOrd="0" destOrd="0" presId="urn:microsoft.com/office/officeart/2008/layout/VerticalCurvedList"/>
    <dgm:cxn modelId="{4CB4A53D-0F60-48D9-954A-F7B539EAC0FD}" srcId="{33C281D8-AC56-460D-A811-A34B8E27ED76}" destId="{BDDA2842-35D4-4FD3-BB18-5DD3CFAD3FA5}" srcOrd="2" destOrd="0" parTransId="{1368029C-DD67-4FCB-BCC2-ECD0878FEE10}" sibTransId="{5594958C-519D-460C-9D6F-11EE862C0FEC}"/>
    <dgm:cxn modelId="{10164560-D97E-4231-A4E0-E5FB182516C8}" type="presOf" srcId="{BDDA2842-35D4-4FD3-BB18-5DD3CFAD3FA5}" destId="{25B89DBA-04BA-48A9-B7AA-7CBCD81CA220}" srcOrd="0" destOrd="0" presId="urn:microsoft.com/office/officeart/2008/layout/VerticalCurvedList"/>
    <dgm:cxn modelId="{16740254-FA69-4D5C-A42B-422524E6A3D2}" type="presOf" srcId="{BC52E177-4858-4255-8EB5-9DC6A3DF98BE}" destId="{BB027E41-7AF5-4039-B29E-7BBC43D51B02}" srcOrd="0" destOrd="0" presId="urn:microsoft.com/office/officeart/2008/layout/VerticalCurvedList"/>
    <dgm:cxn modelId="{3C3D29AE-7C1C-4533-B14F-DE982236FC0F}" type="presOf" srcId="{33C281D8-AC56-460D-A811-A34B8E27ED76}" destId="{91E3E949-DF50-4A67-8E00-FBD7805C1FC0}" srcOrd="0" destOrd="0" presId="urn:microsoft.com/office/officeart/2008/layout/VerticalCurvedList"/>
    <dgm:cxn modelId="{EBB8D9B5-331E-4085-933E-FCF61D84E913}" type="presOf" srcId="{89184A3C-7688-4BCB-8E04-CEA4625EC9CD}" destId="{16C6A372-7F69-4EDD-8F08-187B6CB38B03}" srcOrd="0" destOrd="0" presId="urn:microsoft.com/office/officeart/2008/layout/VerticalCurvedList"/>
    <dgm:cxn modelId="{B5BA3FEF-216D-4B1F-9712-C68A5006E207}" type="presOf" srcId="{264A20D4-4217-45DA-B56B-83AAC3F2F6F6}" destId="{B007DA4F-F4B3-45B7-B4F0-2D84F85E6BF4}" srcOrd="0" destOrd="0" presId="urn:microsoft.com/office/officeart/2008/layout/VerticalCurvedList"/>
    <dgm:cxn modelId="{138B9BF7-4518-46B3-8E2C-D7354C24DA90}" srcId="{33C281D8-AC56-460D-A811-A34B8E27ED76}" destId="{264A20D4-4217-45DA-B56B-83AAC3F2F6F6}" srcOrd="1" destOrd="0" parTransId="{EE869250-5266-43E8-BB1F-03DBEE409D29}" sibTransId="{17FD6B8A-E9A5-44E2-9C40-2061440FD87B}"/>
    <dgm:cxn modelId="{D0198C25-B3BD-4506-BDE7-FBA8AACCE879}" type="presParOf" srcId="{91E3E949-DF50-4A67-8E00-FBD7805C1FC0}" destId="{B60A0755-604B-4944-9967-DB77C0995C2C}" srcOrd="0" destOrd="0" presId="urn:microsoft.com/office/officeart/2008/layout/VerticalCurvedList"/>
    <dgm:cxn modelId="{D8944F39-BFF1-4474-9AB8-A4AC4A9E4AC3}" type="presParOf" srcId="{B60A0755-604B-4944-9967-DB77C0995C2C}" destId="{E408518B-E28B-4EB9-A61D-1B77A4044F92}" srcOrd="0" destOrd="0" presId="urn:microsoft.com/office/officeart/2008/layout/VerticalCurvedList"/>
    <dgm:cxn modelId="{6F369E96-6803-4C55-87A1-F5D7280F913F}" type="presParOf" srcId="{E408518B-E28B-4EB9-A61D-1B77A4044F92}" destId="{1817A152-4A41-447A-B3A2-10D35ACF488B}" srcOrd="0" destOrd="0" presId="urn:microsoft.com/office/officeart/2008/layout/VerticalCurvedList"/>
    <dgm:cxn modelId="{0B86CD0F-1B3C-4A58-855C-0620E4A38308}" type="presParOf" srcId="{E408518B-E28B-4EB9-A61D-1B77A4044F92}" destId="{92FCCD82-CF4E-4128-A7FD-8823423CEF2D}" srcOrd="1" destOrd="0" presId="urn:microsoft.com/office/officeart/2008/layout/VerticalCurvedList"/>
    <dgm:cxn modelId="{AA75FBEB-C1BA-44DF-B6AA-B462BD6178E3}" type="presParOf" srcId="{E408518B-E28B-4EB9-A61D-1B77A4044F92}" destId="{B6851389-5A00-49F0-B644-AB914F6A343D}" srcOrd="2" destOrd="0" presId="urn:microsoft.com/office/officeart/2008/layout/VerticalCurvedList"/>
    <dgm:cxn modelId="{88653BC8-C2B1-45D8-8691-E5A6DCC0D0C5}" type="presParOf" srcId="{E408518B-E28B-4EB9-A61D-1B77A4044F92}" destId="{93964356-4BAB-4C32-A830-FC9429C5A63F}" srcOrd="3" destOrd="0" presId="urn:microsoft.com/office/officeart/2008/layout/VerticalCurvedList"/>
    <dgm:cxn modelId="{507947E0-8385-49CE-95B9-B069FED5C81C}" type="presParOf" srcId="{B60A0755-604B-4944-9967-DB77C0995C2C}" destId="{16C6A372-7F69-4EDD-8F08-187B6CB38B03}" srcOrd="1" destOrd="0" presId="urn:microsoft.com/office/officeart/2008/layout/VerticalCurvedList"/>
    <dgm:cxn modelId="{2E263DC2-AFFA-4963-8EC2-4D9A4CD6DEE5}" type="presParOf" srcId="{B60A0755-604B-4944-9967-DB77C0995C2C}" destId="{766F035B-AE4C-4FBF-910A-1F69B8A2ACEE}" srcOrd="2" destOrd="0" presId="urn:microsoft.com/office/officeart/2008/layout/VerticalCurvedList"/>
    <dgm:cxn modelId="{A30381F3-52C5-4B89-889E-F5F79BBDDD06}" type="presParOf" srcId="{766F035B-AE4C-4FBF-910A-1F69B8A2ACEE}" destId="{48D4E614-3CC7-43ED-9011-7C2D77C2A9D6}" srcOrd="0" destOrd="0" presId="urn:microsoft.com/office/officeart/2008/layout/VerticalCurvedList"/>
    <dgm:cxn modelId="{EAF21D8B-A66E-4101-9747-554449E73FB2}" type="presParOf" srcId="{B60A0755-604B-4944-9967-DB77C0995C2C}" destId="{B007DA4F-F4B3-45B7-B4F0-2D84F85E6BF4}" srcOrd="3" destOrd="0" presId="urn:microsoft.com/office/officeart/2008/layout/VerticalCurvedList"/>
    <dgm:cxn modelId="{87662396-303A-41A6-AF8A-4E6F03B0DE40}" type="presParOf" srcId="{B60A0755-604B-4944-9967-DB77C0995C2C}" destId="{302F5704-231F-45AB-B541-D8911741495B}" srcOrd="4" destOrd="0" presId="urn:microsoft.com/office/officeart/2008/layout/VerticalCurvedList"/>
    <dgm:cxn modelId="{A4463818-6DD7-4BD6-B900-B4A2094D075B}" type="presParOf" srcId="{302F5704-231F-45AB-B541-D8911741495B}" destId="{86A386A8-AB08-478E-9253-82329DC9036C}" srcOrd="0" destOrd="0" presId="urn:microsoft.com/office/officeart/2008/layout/VerticalCurvedList"/>
    <dgm:cxn modelId="{8863B562-DF06-459B-B452-B093014B8A44}" type="presParOf" srcId="{B60A0755-604B-4944-9967-DB77C0995C2C}" destId="{25B89DBA-04BA-48A9-B7AA-7CBCD81CA220}" srcOrd="5" destOrd="0" presId="urn:microsoft.com/office/officeart/2008/layout/VerticalCurvedList"/>
    <dgm:cxn modelId="{8DA61097-3ACC-4453-B123-6A7392B71346}" type="presParOf" srcId="{B60A0755-604B-4944-9967-DB77C0995C2C}" destId="{D2DF97FE-8462-4ED9-B577-BCEA672E77CC}" srcOrd="6" destOrd="0" presId="urn:microsoft.com/office/officeart/2008/layout/VerticalCurvedList"/>
    <dgm:cxn modelId="{0F58A5C2-FAD0-4C7F-87BA-998D4B1C0C9C}" type="presParOf" srcId="{D2DF97FE-8462-4ED9-B577-BCEA672E77CC}" destId="{D087E933-9CBF-46BC-9B36-A52B13040294}" srcOrd="0" destOrd="0" presId="urn:microsoft.com/office/officeart/2008/layout/VerticalCurvedList"/>
    <dgm:cxn modelId="{3E59C262-A07E-4B51-A009-4F571BC4B0AA}" type="presParOf" srcId="{B60A0755-604B-4944-9967-DB77C0995C2C}" destId="{BB027E41-7AF5-4039-B29E-7BBC43D51B02}" srcOrd="7" destOrd="0" presId="urn:microsoft.com/office/officeart/2008/layout/VerticalCurvedList"/>
    <dgm:cxn modelId="{9C704076-03CD-4D1F-A454-B3EEFA8CFD71}" type="presParOf" srcId="{B60A0755-604B-4944-9967-DB77C0995C2C}" destId="{62F53806-834F-4C24-81DE-A7A674F2B674}" srcOrd="8" destOrd="0" presId="urn:microsoft.com/office/officeart/2008/layout/VerticalCurvedList"/>
    <dgm:cxn modelId="{2F6C9278-5738-44CA-88BB-69A15B2A9346}" type="presParOf" srcId="{62F53806-834F-4C24-81DE-A7A674F2B674}" destId="{BD8B60BC-3EFA-4B80-9AB9-0358E118203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885E28E-CF32-42C4-9323-C777CCE06633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9B6B3E6D-0F49-42EA-B39C-281A5DD8C909}">
      <dgm:prSet phldrT="[Текст]" custT="1"/>
      <dgm:spPr>
        <a:solidFill>
          <a:srgbClr val="FFFF00">
            <a:alpha val="74000"/>
          </a:srgbClr>
        </a:solidFill>
        <a:ln>
          <a:solidFill>
            <a:srgbClr val="FFFF00"/>
          </a:solidFill>
        </a:ln>
      </dgm:spPr>
      <dgm:t>
        <a:bodyPr/>
        <a:lstStyle/>
        <a:p>
          <a:r>
            <a:rPr lang="ru-RU" sz="1600" b="1" dirty="0">
              <a:solidFill>
                <a:srgbClr val="003399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Сплочение семьи</a:t>
          </a:r>
        </a:p>
      </dgm:t>
    </dgm:pt>
    <dgm:pt modelId="{02D09A4B-68AF-4BDF-9E23-F28E658598E9}" type="parTrans" cxnId="{D48EFA89-65EE-4557-8925-49C1E18DBFF3}">
      <dgm:prSet/>
      <dgm:spPr/>
      <dgm:t>
        <a:bodyPr/>
        <a:lstStyle/>
        <a:p>
          <a:endParaRPr lang="ru-RU"/>
        </a:p>
      </dgm:t>
    </dgm:pt>
    <dgm:pt modelId="{3719621C-005A-4086-AB0D-E1677DFE2CAB}" type="sibTrans" cxnId="{D48EFA89-65EE-4557-8925-49C1E18DBFF3}">
      <dgm:prSet/>
      <dgm:spPr/>
      <dgm:t>
        <a:bodyPr/>
        <a:lstStyle/>
        <a:p>
          <a:endParaRPr lang="ru-RU"/>
        </a:p>
      </dgm:t>
    </dgm:pt>
    <dgm:pt modelId="{812906E0-BF54-4E9C-84F5-C28162FA7B56}">
      <dgm:prSet phldrT="[Текст]" custT="1"/>
      <dgm:spPr>
        <a:solidFill>
          <a:schemeClr val="accent2">
            <a:lumMod val="60000"/>
            <a:lumOff val="40000"/>
            <a:alpha val="94000"/>
          </a:schemeClr>
        </a:solidFill>
        <a:ln>
          <a:solidFill>
            <a:schemeClr val="accent2">
              <a:lumMod val="60000"/>
              <a:lumOff val="40000"/>
              <a:alpha val="25000"/>
            </a:schemeClr>
          </a:solidFill>
        </a:ln>
      </dgm:spPr>
      <dgm:t>
        <a:bodyPr/>
        <a:lstStyle/>
        <a:p>
          <a:r>
            <a:rPr lang="ru-RU" sz="1600" b="1" dirty="0">
              <a:solidFill>
                <a:srgbClr val="003399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Формирование адекватной самооценки</a:t>
          </a:r>
        </a:p>
      </dgm:t>
    </dgm:pt>
    <dgm:pt modelId="{5CE7B1B7-E1AA-4CB6-8271-DC005732B545}" type="parTrans" cxnId="{BB549B90-8B7B-40F5-A4DF-90E18B596F2A}">
      <dgm:prSet/>
      <dgm:spPr/>
      <dgm:t>
        <a:bodyPr/>
        <a:lstStyle/>
        <a:p>
          <a:endParaRPr lang="ru-RU"/>
        </a:p>
      </dgm:t>
    </dgm:pt>
    <dgm:pt modelId="{BA6BAC57-7245-4982-9D21-76080EEE4DEA}" type="sibTrans" cxnId="{BB549B90-8B7B-40F5-A4DF-90E18B596F2A}">
      <dgm:prSet/>
      <dgm:spPr/>
      <dgm:t>
        <a:bodyPr/>
        <a:lstStyle/>
        <a:p>
          <a:endParaRPr lang="ru-RU"/>
        </a:p>
      </dgm:t>
    </dgm:pt>
    <dgm:pt modelId="{6B8FF44A-9275-4CE1-AE88-C6E877C1CED2}">
      <dgm:prSet phldrT="[Текст]" custT="1"/>
      <dgm:spPr>
        <a:solidFill>
          <a:srgbClr val="66CCFF">
            <a:alpha val="86000"/>
          </a:srgbClr>
        </a:solidFill>
        <a:ln>
          <a:solidFill>
            <a:schemeClr val="tx2">
              <a:lumMod val="60000"/>
              <a:lumOff val="40000"/>
              <a:alpha val="79000"/>
            </a:schemeClr>
          </a:solidFill>
        </a:ln>
      </dgm:spPr>
      <dgm:t>
        <a:bodyPr/>
        <a:lstStyle/>
        <a:p>
          <a:r>
            <a:rPr lang="ru-RU" sz="1600" b="1" dirty="0">
              <a:solidFill>
                <a:srgbClr val="003399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Формирование активной родительской позиции</a:t>
          </a:r>
        </a:p>
      </dgm:t>
    </dgm:pt>
    <dgm:pt modelId="{B175B774-2BF8-4C2E-AF86-5A75DE0CB5B8}" type="parTrans" cxnId="{C21C2A1B-D9A8-458B-9F7C-6968F8D6C86C}">
      <dgm:prSet/>
      <dgm:spPr/>
      <dgm:t>
        <a:bodyPr/>
        <a:lstStyle/>
        <a:p>
          <a:endParaRPr lang="ru-RU"/>
        </a:p>
      </dgm:t>
    </dgm:pt>
    <dgm:pt modelId="{C9DAC87E-3A29-41E4-803F-42E25FD0B2F9}" type="sibTrans" cxnId="{C21C2A1B-D9A8-458B-9F7C-6968F8D6C86C}">
      <dgm:prSet/>
      <dgm:spPr/>
      <dgm:t>
        <a:bodyPr/>
        <a:lstStyle/>
        <a:p>
          <a:endParaRPr lang="ru-RU"/>
        </a:p>
      </dgm:t>
    </dgm:pt>
    <dgm:pt modelId="{34EFE8CA-5281-4060-B881-372B1A572B22}">
      <dgm:prSet custT="1"/>
      <dgm:spPr>
        <a:solidFill>
          <a:schemeClr val="accent2">
            <a:lumMod val="60000"/>
            <a:lumOff val="40000"/>
            <a:alpha val="94000"/>
          </a:schemeClr>
        </a:solidFill>
        <a:ln>
          <a:solidFill>
            <a:schemeClr val="accent2">
              <a:lumMod val="75000"/>
              <a:alpha val="25000"/>
            </a:schemeClr>
          </a:solidFill>
        </a:ln>
      </dgm:spPr>
      <dgm:t>
        <a:bodyPr/>
        <a:lstStyle/>
        <a:p>
          <a:r>
            <a:rPr lang="ru-RU" sz="1600" b="1" dirty="0">
              <a:solidFill>
                <a:srgbClr val="003399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Укрепление сотрудничества между семьей и детским садом</a:t>
          </a:r>
        </a:p>
      </dgm:t>
    </dgm:pt>
    <dgm:pt modelId="{7DF01480-C2A6-466B-9A67-5388D06F3443}" type="parTrans" cxnId="{336CDD2F-1646-4C3B-B838-CDC8C93B2635}">
      <dgm:prSet/>
      <dgm:spPr/>
      <dgm:t>
        <a:bodyPr/>
        <a:lstStyle/>
        <a:p>
          <a:endParaRPr lang="ru-RU"/>
        </a:p>
      </dgm:t>
    </dgm:pt>
    <dgm:pt modelId="{179985D5-D28F-41D0-ADA6-1A9F929C5675}" type="sibTrans" cxnId="{336CDD2F-1646-4C3B-B838-CDC8C93B2635}">
      <dgm:prSet/>
      <dgm:spPr/>
      <dgm:t>
        <a:bodyPr/>
        <a:lstStyle/>
        <a:p>
          <a:endParaRPr lang="ru-RU"/>
        </a:p>
      </dgm:t>
    </dgm:pt>
    <dgm:pt modelId="{5256032C-9E62-4A4C-834E-32F9CE26113B}">
      <dgm:prSet custT="1"/>
      <dgm:spPr>
        <a:solidFill>
          <a:srgbClr val="8CE23E">
            <a:alpha val="94000"/>
          </a:srgbClr>
        </a:solidFill>
        <a:ln>
          <a:solidFill>
            <a:schemeClr val="accent3">
              <a:lumMod val="75000"/>
              <a:alpha val="48000"/>
            </a:schemeClr>
          </a:solidFill>
        </a:ln>
      </dgm:spPr>
      <dgm:t>
        <a:bodyPr/>
        <a:lstStyle/>
        <a:p>
          <a:r>
            <a:rPr lang="ru-RU" sz="1550" b="1" dirty="0">
              <a:solidFill>
                <a:srgbClr val="003399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Укрепление позиции семьи, как полноправного участника образовательного процесса</a:t>
          </a:r>
        </a:p>
      </dgm:t>
    </dgm:pt>
    <dgm:pt modelId="{5BA9B86D-47F8-48A6-8DBA-912CE4D302C8}" type="parTrans" cxnId="{733378BE-1E89-4FFA-8A00-0EA6D4EEA5F4}">
      <dgm:prSet/>
      <dgm:spPr/>
      <dgm:t>
        <a:bodyPr/>
        <a:lstStyle/>
        <a:p>
          <a:endParaRPr lang="ru-RU"/>
        </a:p>
      </dgm:t>
    </dgm:pt>
    <dgm:pt modelId="{80EBFA2B-6A1E-48BE-93E5-229C99B87519}" type="sibTrans" cxnId="{733378BE-1E89-4FFA-8A00-0EA6D4EEA5F4}">
      <dgm:prSet/>
      <dgm:spPr/>
      <dgm:t>
        <a:bodyPr/>
        <a:lstStyle/>
        <a:p>
          <a:endParaRPr lang="ru-RU"/>
        </a:p>
      </dgm:t>
    </dgm:pt>
    <dgm:pt modelId="{4210BAA5-05E0-404E-ADC9-475066B888AD}">
      <dgm:prSet custT="1"/>
      <dgm:spPr>
        <a:solidFill>
          <a:srgbClr val="66CCFF">
            <a:alpha val="86000"/>
          </a:srgbClr>
        </a:solidFill>
        <a:ln>
          <a:solidFill>
            <a:schemeClr val="tx2">
              <a:lumMod val="60000"/>
              <a:lumOff val="40000"/>
              <a:alpha val="79000"/>
            </a:schemeClr>
          </a:solidFill>
        </a:ln>
      </dgm:spPr>
      <dgm:t>
        <a:bodyPr/>
        <a:lstStyle/>
        <a:p>
          <a:r>
            <a:rPr lang="ru-RU" sz="1600" b="1" dirty="0">
              <a:solidFill>
                <a:srgbClr val="003399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Интерес родителей к работе детского сада</a:t>
          </a:r>
        </a:p>
      </dgm:t>
    </dgm:pt>
    <dgm:pt modelId="{129E09C8-D4E4-424E-9299-A5C05DD2A52D}" type="parTrans" cxnId="{8E9CB163-75C7-4B80-AED4-B6F058522EDF}">
      <dgm:prSet/>
      <dgm:spPr/>
      <dgm:t>
        <a:bodyPr/>
        <a:lstStyle/>
        <a:p>
          <a:endParaRPr lang="ru-RU"/>
        </a:p>
      </dgm:t>
    </dgm:pt>
    <dgm:pt modelId="{5CBE65B5-17F7-478C-9A2D-FE65DE56B1DD}" type="sibTrans" cxnId="{8E9CB163-75C7-4B80-AED4-B6F058522EDF}">
      <dgm:prSet/>
      <dgm:spPr/>
      <dgm:t>
        <a:bodyPr/>
        <a:lstStyle/>
        <a:p>
          <a:endParaRPr lang="ru-RU"/>
        </a:p>
      </dgm:t>
    </dgm:pt>
    <dgm:pt modelId="{56C90E12-BA61-4FBA-B832-527E497ED915}">
      <dgm:prSet custT="1"/>
      <dgm:spPr>
        <a:solidFill>
          <a:srgbClr val="FFFF00">
            <a:alpha val="74000"/>
          </a:srgbClr>
        </a:solidFill>
        <a:ln>
          <a:solidFill>
            <a:srgbClr val="FFFF00"/>
          </a:solidFill>
        </a:ln>
      </dgm:spPr>
      <dgm:t>
        <a:bodyPr/>
        <a:lstStyle/>
        <a:p>
          <a:r>
            <a:rPr lang="ru-RU" sz="1600" b="1" dirty="0">
              <a:solidFill>
                <a:srgbClr val="003399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Формирование педагогической компетентность родителей </a:t>
          </a:r>
        </a:p>
      </dgm:t>
    </dgm:pt>
    <dgm:pt modelId="{A2BA12AC-E1C4-45B1-8A2E-13E857DB3D2F}" type="parTrans" cxnId="{CD2EA970-2657-47F0-86D5-23B28FB54B35}">
      <dgm:prSet/>
      <dgm:spPr/>
      <dgm:t>
        <a:bodyPr/>
        <a:lstStyle/>
        <a:p>
          <a:endParaRPr lang="ru-RU"/>
        </a:p>
      </dgm:t>
    </dgm:pt>
    <dgm:pt modelId="{ECE6BB20-2BDD-46EE-815E-06F632D78931}" type="sibTrans" cxnId="{CD2EA970-2657-47F0-86D5-23B28FB54B35}">
      <dgm:prSet/>
      <dgm:spPr/>
      <dgm:t>
        <a:bodyPr/>
        <a:lstStyle/>
        <a:p>
          <a:endParaRPr lang="ru-RU"/>
        </a:p>
      </dgm:t>
    </dgm:pt>
    <dgm:pt modelId="{AE35ACD5-90D6-41B3-A28A-7C609D5E7766}" type="pres">
      <dgm:prSet presAssocID="{E885E28E-CF32-42C4-9323-C777CCE06633}" presName="compositeShape" presStyleCnt="0">
        <dgm:presLayoutVars>
          <dgm:dir/>
          <dgm:resizeHandles/>
        </dgm:presLayoutVars>
      </dgm:prSet>
      <dgm:spPr/>
    </dgm:pt>
    <dgm:pt modelId="{BCEFCF87-0F4F-43AE-82A0-51FB02454AB8}" type="pres">
      <dgm:prSet presAssocID="{E885E28E-CF32-42C4-9323-C777CCE06633}" presName="pyramid" presStyleLbl="node1" presStyleIdx="0" presStyleCnt="1"/>
      <dgm:spPr>
        <a:solidFill>
          <a:srgbClr val="00CC00"/>
        </a:solidFill>
      </dgm:spPr>
    </dgm:pt>
    <dgm:pt modelId="{C29B1321-38C9-4B5A-864A-CD88B9F2A25E}" type="pres">
      <dgm:prSet presAssocID="{E885E28E-CF32-42C4-9323-C777CCE06633}" presName="theList" presStyleCnt="0"/>
      <dgm:spPr/>
    </dgm:pt>
    <dgm:pt modelId="{E9E8A175-040D-4E78-AA26-4E8BFF0C28CF}" type="pres">
      <dgm:prSet presAssocID="{9B6B3E6D-0F49-42EA-B39C-281A5DD8C909}" presName="aNode" presStyleLbl="fgAcc1" presStyleIdx="0" presStyleCnt="7" custScaleX="144811">
        <dgm:presLayoutVars>
          <dgm:bulletEnabled val="1"/>
        </dgm:presLayoutVars>
      </dgm:prSet>
      <dgm:spPr/>
    </dgm:pt>
    <dgm:pt modelId="{0D06CAF6-1A45-4768-8DAE-D97507DB3D45}" type="pres">
      <dgm:prSet presAssocID="{9B6B3E6D-0F49-42EA-B39C-281A5DD8C909}" presName="aSpace" presStyleCnt="0"/>
      <dgm:spPr/>
    </dgm:pt>
    <dgm:pt modelId="{18FD1B3D-481E-429E-ADCB-A830A4DD12CE}" type="pres">
      <dgm:prSet presAssocID="{34EFE8CA-5281-4060-B881-372B1A572B22}" presName="aNode" presStyleLbl="fgAcc1" presStyleIdx="1" presStyleCnt="7" custScaleX="145409">
        <dgm:presLayoutVars>
          <dgm:bulletEnabled val="1"/>
        </dgm:presLayoutVars>
      </dgm:prSet>
      <dgm:spPr/>
    </dgm:pt>
    <dgm:pt modelId="{308F2130-D540-41CE-9350-D95464EBF3DE}" type="pres">
      <dgm:prSet presAssocID="{34EFE8CA-5281-4060-B881-372B1A572B22}" presName="aSpace" presStyleCnt="0"/>
      <dgm:spPr/>
    </dgm:pt>
    <dgm:pt modelId="{8681C4DF-D518-4D03-8F5F-32B928EBEC28}" type="pres">
      <dgm:prSet presAssocID="{5256032C-9E62-4A4C-834E-32F9CE26113B}" presName="aNode" presStyleLbl="fgAcc1" presStyleIdx="2" presStyleCnt="7" custScaleX="145708">
        <dgm:presLayoutVars>
          <dgm:bulletEnabled val="1"/>
        </dgm:presLayoutVars>
      </dgm:prSet>
      <dgm:spPr/>
    </dgm:pt>
    <dgm:pt modelId="{09EC2E87-4004-4160-AEC8-66BC1208ED1E}" type="pres">
      <dgm:prSet presAssocID="{5256032C-9E62-4A4C-834E-32F9CE26113B}" presName="aSpace" presStyleCnt="0"/>
      <dgm:spPr/>
    </dgm:pt>
    <dgm:pt modelId="{6854D7A9-E93C-4517-82F5-B9488EC5FBCF}" type="pres">
      <dgm:prSet presAssocID="{4210BAA5-05E0-404E-ADC9-475066B888AD}" presName="aNode" presStyleLbl="fgAcc1" presStyleIdx="3" presStyleCnt="7" custScaleX="145858">
        <dgm:presLayoutVars>
          <dgm:bulletEnabled val="1"/>
        </dgm:presLayoutVars>
      </dgm:prSet>
      <dgm:spPr/>
    </dgm:pt>
    <dgm:pt modelId="{C72412AF-DB6E-431E-9768-1CEC3673C178}" type="pres">
      <dgm:prSet presAssocID="{4210BAA5-05E0-404E-ADC9-475066B888AD}" presName="aSpace" presStyleCnt="0"/>
      <dgm:spPr/>
    </dgm:pt>
    <dgm:pt modelId="{0C5855DC-7A81-4726-86B1-3E981C66A9E6}" type="pres">
      <dgm:prSet presAssocID="{56C90E12-BA61-4FBA-B832-527E497ED915}" presName="aNode" presStyleLbl="fgAcc1" presStyleIdx="4" presStyleCnt="7" custScaleX="145933">
        <dgm:presLayoutVars>
          <dgm:bulletEnabled val="1"/>
        </dgm:presLayoutVars>
      </dgm:prSet>
      <dgm:spPr/>
    </dgm:pt>
    <dgm:pt modelId="{2F6885F5-E185-436E-860F-D790BFCE7E9A}" type="pres">
      <dgm:prSet presAssocID="{56C90E12-BA61-4FBA-B832-527E497ED915}" presName="aSpace" presStyleCnt="0"/>
      <dgm:spPr/>
    </dgm:pt>
    <dgm:pt modelId="{17BD71D3-53FD-4AE7-BF1B-1D6308421D18}" type="pres">
      <dgm:prSet presAssocID="{812906E0-BF54-4E9C-84F5-C28162FA7B56}" presName="aNode" presStyleLbl="fgAcc1" presStyleIdx="5" presStyleCnt="7" custScaleX="145970">
        <dgm:presLayoutVars>
          <dgm:bulletEnabled val="1"/>
        </dgm:presLayoutVars>
      </dgm:prSet>
      <dgm:spPr/>
    </dgm:pt>
    <dgm:pt modelId="{E10B9665-6376-465A-90DA-1D302CDB0F96}" type="pres">
      <dgm:prSet presAssocID="{812906E0-BF54-4E9C-84F5-C28162FA7B56}" presName="aSpace" presStyleCnt="0"/>
      <dgm:spPr/>
    </dgm:pt>
    <dgm:pt modelId="{BF0DED12-ABB7-4ED7-9C97-BD9455D5636F}" type="pres">
      <dgm:prSet presAssocID="{6B8FF44A-9275-4CE1-AE88-C6E877C1CED2}" presName="aNode" presStyleLbl="fgAcc1" presStyleIdx="6" presStyleCnt="7" custScaleX="145970">
        <dgm:presLayoutVars>
          <dgm:bulletEnabled val="1"/>
        </dgm:presLayoutVars>
      </dgm:prSet>
      <dgm:spPr/>
    </dgm:pt>
    <dgm:pt modelId="{9B774406-996A-409C-8B21-ACBD5697E5A1}" type="pres">
      <dgm:prSet presAssocID="{6B8FF44A-9275-4CE1-AE88-C6E877C1CED2}" presName="aSpace" presStyleCnt="0"/>
      <dgm:spPr/>
    </dgm:pt>
  </dgm:ptLst>
  <dgm:cxnLst>
    <dgm:cxn modelId="{8CF2CC0C-18B5-4180-AC69-4AF04AD0DE87}" type="presOf" srcId="{34EFE8CA-5281-4060-B881-372B1A572B22}" destId="{18FD1B3D-481E-429E-ADCB-A830A4DD12CE}" srcOrd="0" destOrd="0" presId="urn:microsoft.com/office/officeart/2005/8/layout/pyramid2"/>
    <dgm:cxn modelId="{C21C2A1B-D9A8-458B-9F7C-6968F8D6C86C}" srcId="{E885E28E-CF32-42C4-9323-C777CCE06633}" destId="{6B8FF44A-9275-4CE1-AE88-C6E877C1CED2}" srcOrd="6" destOrd="0" parTransId="{B175B774-2BF8-4C2E-AF86-5A75DE0CB5B8}" sibTransId="{C9DAC87E-3A29-41E4-803F-42E25FD0B2F9}"/>
    <dgm:cxn modelId="{71850928-B60B-4066-8E19-93EE4116BBAD}" type="presOf" srcId="{5256032C-9E62-4A4C-834E-32F9CE26113B}" destId="{8681C4DF-D518-4D03-8F5F-32B928EBEC28}" srcOrd="0" destOrd="0" presId="urn:microsoft.com/office/officeart/2005/8/layout/pyramid2"/>
    <dgm:cxn modelId="{336CDD2F-1646-4C3B-B838-CDC8C93B2635}" srcId="{E885E28E-CF32-42C4-9323-C777CCE06633}" destId="{34EFE8CA-5281-4060-B881-372B1A572B22}" srcOrd="1" destOrd="0" parTransId="{7DF01480-C2A6-466B-9A67-5388D06F3443}" sibTransId="{179985D5-D28F-41D0-ADA6-1A9F929C5675}"/>
    <dgm:cxn modelId="{DD3E3D33-E2F2-4859-BBBB-6ECEFADC488C}" type="presOf" srcId="{812906E0-BF54-4E9C-84F5-C28162FA7B56}" destId="{17BD71D3-53FD-4AE7-BF1B-1D6308421D18}" srcOrd="0" destOrd="0" presId="urn:microsoft.com/office/officeart/2005/8/layout/pyramid2"/>
    <dgm:cxn modelId="{804ACC41-F2B2-418C-A910-4A5016BD5BDD}" type="presOf" srcId="{4210BAA5-05E0-404E-ADC9-475066B888AD}" destId="{6854D7A9-E93C-4517-82F5-B9488EC5FBCF}" srcOrd="0" destOrd="0" presId="urn:microsoft.com/office/officeart/2005/8/layout/pyramid2"/>
    <dgm:cxn modelId="{8E9CB163-75C7-4B80-AED4-B6F058522EDF}" srcId="{E885E28E-CF32-42C4-9323-C777CCE06633}" destId="{4210BAA5-05E0-404E-ADC9-475066B888AD}" srcOrd="3" destOrd="0" parTransId="{129E09C8-D4E4-424E-9299-A5C05DD2A52D}" sibTransId="{5CBE65B5-17F7-478C-9A2D-FE65DE56B1DD}"/>
    <dgm:cxn modelId="{CD2EA970-2657-47F0-86D5-23B28FB54B35}" srcId="{E885E28E-CF32-42C4-9323-C777CCE06633}" destId="{56C90E12-BA61-4FBA-B832-527E497ED915}" srcOrd="4" destOrd="0" parTransId="{A2BA12AC-E1C4-45B1-8A2E-13E857DB3D2F}" sibTransId="{ECE6BB20-2BDD-46EE-815E-06F632D78931}"/>
    <dgm:cxn modelId="{E9B53954-0A98-4DB4-AF02-4300C0A2DCC8}" type="presOf" srcId="{56C90E12-BA61-4FBA-B832-527E497ED915}" destId="{0C5855DC-7A81-4726-86B1-3E981C66A9E6}" srcOrd="0" destOrd="0" presId="urn:microsoft.com/office/officeart/2005/8/layout/pyramid2"/>
    <dgm:cxn modelId="{D48EFA89-65EE-4557-8925-49C1E18DBFF3}" srcId="{E885E28E-CF32-42C4-9323-C777CCE06633}" destId="{9B6B3E6D-0F49-42EA-B39C-281A5DD8C909}" srcOrd="0" destOrd="0" parTransId="{02D09A4B-68AF-4BDF-9E23-F28E658598E9}" sibTransId="{3719621C-005A-4086-AB0D-E1677DFE2CAB}"/>
    <dgm:cxn modelId="{BB549B90-8B7B-40F5-A4DF-90E18B596F2A}" srcId="{E885E28E-CF32-42C4-9323-C777CCE06633}" destId="{812906E0-BF54-4E9C-84F5-C28162FA7B56}" srcOrd="5" destOrd="0" parTransId="{5CE7B1B7-E1AA-4CB6-8271-DC005732B545}" sibTransId="{BA6BAC57-7245-4982-9D21-76080EEE4DEA}"/>
    <dgm:cxn modelId="{5B043392-2CBC-4FDD-BB1A-44326D02BEC2}" type="presOf" srcId="{E885E28E-CF32-42C4-9323-C777CCE06633}" destId="{AE35ACD5-90D6-41B3-A28A-7C609D5E7766}" srcOrd="0" destOrd="0" presId="urn:microsoft.com/office/officeart/2005/8/layout/pyramid2"/>
    <dgm:cxn modelId="{795BD1A3-CB7D-4C71-B9A6-CC9A70F84A4B}" type="presOf" srcId="{9B6B3E6D-0F49-42EA-B39C-281A5DD8C909}" destId="{E9E8A175-040D-4E78-AA26-4E8BFF0C28CF}" srcOrd="0" destOrd="0" presId="urn:microsoft.com/office/officeart/2005/8/layout/pyramid2"/>
    <dgm:cxn modelId="{733378BE-1E89-4FFA-8A00-0EA6D4EEA5F4}" srcId="{E885E28E-CF32-42C4-9323-C777CCE06633}" destId="{5256032C-9E62-4A4C-834E-32F9CE26113B}" srcOrd="2" destOrd="0" parTransId="{5BA9B86D-47F8-48A6-8DBA-912CE4D302C8}" sibTransId="{80EBFA2B-6A1E-48BE-93E5-229C99B87519}"/>
    <dgm:cxn modelId="{7AECEAE3-F64C-458F-96AC-F83380284201}" type="presOf" srcId="{6B8FF44A-9275-4CE1-AE88-C6E877C1CED2}" destId="{BF0DED12-ABB7-4ED7-9C97-BD9455D5636F}" srcOrd="0" destOrd="0" presId="urn:microsoft.com/office/officeart/2005/8/layout/pyramid2"/>
    <dgm:cxn modelId="{AB95F7C1-4080-40C0-9CF4-C5B953F568C4}" type="presParOf" srcId="{AE35ACD5-90D6-41B3-A28A-7C609D5E7766}" destId="{BCEFCF87-0F4F-43AE-82A0-51FB02454AB8}" srcOrd="0" destOrd="0" presId="urn:microsoft.com/office/officeart/2005/8/layout/pyramid2"/>
    <dgm:cxn modelId="{4D21F987-5BAE-44F7-A0B3-5D44ABB24769}" type="presParOf" srcId="{AE35ACD5-90D6-41B3-A28A-7C609D5E7766}" destId="{C29B1321-38C9-4B5A-864A-CD88B9F2A25E}" srcOrd="1" destOrd="0" presId="urn:microsoft.com/office/officeart/2005/8/layout/pyramid2"/>
    <dgm:cxn modelId="{6BEAC853-C4A8-4745-8A4A-BC21647D67A5}" type="presParOf" srcId="{C29B1321-38C9-4B5A-864A-CD88B9F2A25E}" destId="{E9E8A175-040D-4E78-AA26-4E8BFF0C28CF}" srcOrd="0" destOrd="0" presId="urn:microsoft.com/office/officeart/2005/8/layout/pyramid2"/>
    <dgm:cxn modelId="{C669F852-F71A-438D-92A3-935ED6512E1D}" type="presParOf" srcId="{C29B1321-38C9-4B5A-864A-CD88B9F2A25E}" destId="{0D06CAF6-1A45-4768-8DAE-D97507DB3D45}" srcOrd="1" destOrd="0" presId="urn:microsoft.com/office/officeart/2005/8/layout/pyramid2"/>
    <dgm:cxn modelId="{C72D389E-FA9F-4050-8A63-29A31689C3B8}" type="presParOf" srcId="{C29B1321-38C9-4B5A-864A-CD88B9F2A25E}" destId="{18FD1B3D-481E-429E-ADCB-A830A4DD12CE}" srcOrd="2" destOrd="0" presId="urn:microsoft.com/office/officeart/2005/8/layout/pyramid2"/>
    <dgm:cxn modelId="{FF0DADCF-F869-4DFB-8A6D-97D437F9A79E}" type="presParOf" srcId="{C29B1321-38C9-4B5A-864A-CD88B9F2A25E}" destId="{308F2130-D540-41CE-9350-D95464EBF3DE}" srcOrd="3" destOrd="0" presId="urn:microsoft.com/office/officeart/2005/8/layout/pyramid2"/>
    <dgm:cxn modelId="{D4A2906A-E16F-4E62-91B8-381FACBF29A4}" type="presParOf" srcId="{C29B1321-38C9-4B5A-864A-CD88B9F2A25E}" destId="{8681C4DF-D518-4D03-8F5F-32B928EBEC28}" srcOrd="4" destOrd="0" presId="urn:microsoft.com/office/officeart/2005/8/layout/pyramid2"/>
    <dgm:cxn modelId="{1A7D332B-BDC6-4D90-AD57-89C945671F73}" type="presParOf" srcId="{C29B1321-38C9-4B5A-864A-CD88B9F2A25E}" destId="{09EC2E87-4004-4160-AEC8-66BC1208ED1E}" srcOrd="5" destOrd="0" presId="urn:microsoft.com/office/officeart/2005/8/layout/pyramid2"/>
    <dgm:cxn modelId="{FBFF4FAC-1D63-43E0-8A30-9638D38FD870}" type="presParOf" srcId="{C29B1321-38C9-4B5A-864A-CD88B9F2A25E}" destId="{6854D7A9-E93C-4517-82F5-B9488EC5FBCF}" srcOrd="6" destOrd="0" presId="urn:microsoft.com/office/officeart/2005/8/layout/pyramid2"/>
    <dgm:cxn modelId="{3548C2FB-060A-431F-A9D9-DA7CD60399B5}" type="presParOf" srcId="{C29B1321-38C9-4B5A-864A-CD88B9F2A25E}" destId="{C72412AF-DB6E-431E-9768-1CEC3673C178}" srcOrd="7" destOrd="0" presId="urn:microsoft.com/office/officeart/2005/8/layout/pyramid2"/>
    <dgm:cxn modelId="{5DE137FB-75BB-497E-8339-5A4158D1F9DE}" type="presParOf" srcId="{C29B1321-38C9-4B5A-864A-CD88B9F2A25E}" destId="{0C5855DC-7A81-4726-86B1-3E981C66A9E6}" srcOrd="8" destOrd="0" presId="urn:microsoft.com/office/officeart/2005/8/layout/pyramid2"/>
    <dgm:cxn modelId="{ABA2069B-DFC5-4AA8-A028-9314DE41A880}" type="presParOf" srcId="{C29B1321-38C9-4B5A-864A-CD88B9F2A25E}" destId="{2F6885F5-E185-436E-860F-D790BFCE7E9A}" srcOrd="9" destOrd="0" presId="urn:microsoft.com/office/officeart/2005/8/layout/pyramid2"/>
    <dgm:cxn modelId="{968D3785-3FEA-46B7-91CE-F287E0953B8F}" type="presParOf" srcId="{C29B1321-38C9-4B5A-864A-CD88B9F2A25E}" destId="{17BD71D3-53FD-4AE7-BF1B-1D6308421D18}" srcOrd="10" destOrd="0" presId="urn:microsoft.com/office/officeart/2005/8/layout/pyramid2"/>
    <dgm:cxn modelId="{236DFB33-E712-4B99-97C9-253582A205E7}" type="presParOf" srcId="{C29B1321-38C9-4B5A-864A-CD88B9F2A25E}" destId="{E10B9665-6376-465A-90DA-1D302CDB0F96}" srcOrd="11" destOrd="0" presId="urn:microsoft.com/office/officeart/2005/8/layout/pyramid2"/>
    <dgm:cxn modelId="{87F79A8D-D3FB-44FC-BD6A-F99C7F0921C6}" type="presParOf" srcId="{C29B1321-38C9-4B5A-864A-CD88B9F2A25E}" destId="{BF0DED12-ABB7-4ED7-9C97-BD9455D5636F}" srcOrd="12" destOrd="0" presId="urn:microsoft.com/office/officeart/2005/8/layout/pyramid2"/>
    <dgm:cxn modelId="{8C9298A8-D3A1-4A72-AA51-8F3E3783475A}" type="presParOf" srcId="{C29B1321-38C9-4B5A-864A-CD88B9F2A25E}" destId="{9B774406-996A-409C-8B21-ACBD5697E5A1}" srcOrd="13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D0D2BB-3331-48BC-BFE3-3119EFA88446}">
      <dsp:nvSpPr>
        <dsp:cNvPr id="0" name=""/>
        <dsp:cNvSpPr/>
      </dsp:nvSpPr>
      <dsp:spPr>
        <a:xfrm>
          <a:off x="0" y="273630"/>
          <a:ext cx="3845227" cy="3845227"/>
        </a:xfrm>
        <a:prstGeom prst="pie">
          <a:avLst>
            <a:gd name="adj1" fmla="val 5400000"/>
            <a:gd name="adj2" fmla="val 1620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63C424-79D2-4684-9988-456F48BB9252}">
      <dsp:nvSpPr>
        <dsp:cNvPr id="0" name=""/>
        <dsp:cNvSpPr/>
      </dsp:nvSpPr>
      <dsp:spPr>
        <a:xfrm>
          <a:off x="1922613" y="287127"/>
          <a:ext cx="4486098" cy="3845227"/>
        </a:xfrm>
        <a:prstGeom prst="rect">
          <a:avLst/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rgbClr val="003399"/>
              </a:solidFill>
              <a:latin typeface="Tahoma" pitchFamily="34" charset="0"/>
              <a:cs typeface="Tahoma" pitchFamily="34" charset="0"/>
            </a:rPr>
            <a:t>3 воспитанника с ДЦП, </a:t>
          </a:r>
          <a:r>
            <a:rPr lang="ru-RU" sz="1800" b="1" kern="1200">
              <a:solidFill>
                <a:srgbClr val="003399"/>
              </a:solidFill>
              <a:latin typeface="Tahoma" pitchFamily="34" charset="0"/>
              <a:cs typeface="Tahoma" pitchFamily="34" charset="0"/>
            </a:rPr>
            <a:t>имеющие несколько </a:t>
          </a:r>
          <a:r>
            <a:rPr lang="ru-RU" sz="1800" b="1" kern="1200" dirty="0">
              <a:solidFill>
                <a:srgbClr val="003399"/>
              </a:solidFill>
              <a:latin typeface="Tahoma" pitchFamily="34" charset="0"/>
              <a:cs typeface="Tahoma" pitchFamily="34" charset="0"/>
            </a:rPr>
            <a:t>сопутствующих нарушений в развитии</a:t>
          </a:r>
          <a:endParaRPr lang="ru-RU" sz="1800" kern="1200" dirty="0">
            <a:solidFill>
              <a:srgbClr val="003399"/>
            </a:solidFill>
          </a:endParaRPr>
        </a:p>
      </dsp:txBody>
      <dsp:txXfrm>
        <a:off x="1922613" y="287127"/>
        <a:ext cx="4486098" cy="1153570"/>
      </dsp:txXfrm>
    </dsp:sp>
    <dsp:sp modelId="{AD67B541-9858-4DB6-B2E7-94534C0920DC}">
      <dsp:nvSpPr>
        <dsp:cNvPr id="0" name=""/>
        <dsp:cNvSpPr/>
      </dsp:nvSpPr>
      <dsp:spPr>
        <a:xfrm>
          <a:off x="672916" y="1427201"/>
          <a:ext cx="2499395" cy="2499395"/>
        </a:xfrm>
        <a:prstGeom prst="pie">
          <a:avLst>
            <a:gd name="adj1" fmla="val 5400000"/>
            <a:gd name="adj2" fmla="val 1620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C14548-9A23-4CD5-8178-0C0CE2407D84}">
      <dsp:nvSpPr>
        <dsp:cNvPr id="0" name=""/>
        <dsp:cNvSpPr/>
      </dsp:nvSpPr>
      <dsp:spPr>
        <a:xfrm>
          <a:off x="1922613" y="1371939"/>
          <a:ext cx="4486098" cy="2499395"/>
        </a:xfrm>
        <a:prstGeom prst="rect">
          <a:avLst/>
        </a:prstGeom>
        <a:solidFill>
          <a:srgbClr val="66FF66">
            <a:alpha val="65000"/>
          </a:srgbClr>
        </a:solidFill>
        <a:ln w="25400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rgbClr val="003399"/>
              </a:solidFill>
              <a:latin typeface="Tahoma" pitchFamily="34" charset="0"/>
              <a:cs typeface="Tahoma" pitchFamily="34" charset="0"/>
            </a:rPr>
            <a:t>1 воспитанник с эпилепсией и РОПЦНС и сопутствующими нарушениями в развитии</a:t>
          </a:r>
          <a:endParaRPr lang="ru-RU" sz="1800" kern="1200" dirty="0">
            <a:solidFill>
              <a:srgbClr val="003399"/>
            </a:solidFill>
          </a:endParaRPr>
        </a:p>
      </dsp:txBody>
      <dsp:txXfrm>
        <a:off x="1922613" y="1371939"/>
        <a:ext cx="4486098" cy="1153566"/>
      </dsp:txXfrm>
    </dsp:sp>
    <dsp:sp modelId="{72CEF4B6-A77F-460C-9CDF-F52D193CEABB}">
      <dsp:nvSpPr>
        <dsp:cNvPr id="0" name=""/>
        <dsp:cNvSpPr/>
      </dsp:nvSpPr>
      <dsp:spPr>
        <a:xfrm>
          <a:off x="1345830" y="2580767"/>
          <a:ext cx="1153567" cy="1153567"/>
        </a:xfrm>
        <a:prstGeom prst="pie">
          <a:avLst>
            <a:gd name="adj1" fmla="val 5400000"/>
            <a:gd name="adj2" fmla="val 1620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D8E6C7-94AF-4873-A6B2-98203B636AA1}">
      <dsp:nvSpPr>
        <dsp:cNvPr id="0" name=""/>
        <dsp:cNvSpPr/>
      </dsp:nvSpPr>
      <dsp:spPr>
        <a:xfrm>
          <a:off x="1922613" y="2580767"/>
          <a:ext cx="4486098" cy="1153567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rgbClr val="003399"/>
              </a:solidFill>
              <a:latin typeface="Tahoma" pitchFamily="34" charset="0"/>
              <a:cs typeface="Tahoma" pitchFamily="34" charset="0"/>
            </a:rPr>
            <a:t>1 воспитанник с гидроцефалией,  сопутствующей частичным параличом и нарушениями в развитии</a:t>
          </a:r>
          <a:endParaRPr lang="ru-RU" sz="1800" kern="1200" dirty="0">
            <a:solidFill>
              <a:srgbClr val="003399"/>
            </a:solidFill>
          </a:endParaRPr>
        </a:p>
      </dsp:txBody>
      <dsp:txXfrm>
        <a:off x="1922613" y="2580767"/>
        <a:ext cx="4486098" cy="115356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97A837-BFCA-4653-BAE6-E6689A1F2FBA}">
      <dsp:nvSpPr>
        <dsp:cNvPr id="0" name=""/>
        <dsp:cNvSpPr/>
      </dsp:nvSpPr>
      <dsp:spPr>
        <a:xfrm>
          <a:off x="2921172" y="1617864"/>
          <a:ext cx="2491483" cy="1964623"/>
        </a:xfrm>
        <a:prstGeom prst="ellipse">
          <a:avLst/>
        </a:prstGeom>
        <a:solidFill>
          <a:srgbClr val="FF66FF">
            <a:alpha val="82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rgbClr val="003399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Изучение семьи и установление контактов</a:t>
          </a:r>
        </a:p>
      </dsp:txBody>
      <dsp:txXfrm>
        <a:off x="3286041" y="1905576"/>
        <a:ext cx="1761745" cy="1389199"/>
      </dsp:txXfrm>
    </dsp:sp>
    <dsp:sp modelId="{A9058EF2-FC85-40CC-9AFE-C149039B4F88}">
      <dsp:nvSpPr>
        <dsp:cNvPr id="0" name=""/>
        <dsp:cNvSpPr/>
      </dsp:nvSpPr>
      <dsp:spPr>
        <a:xfrm rot="16200000">
          <a:off x="4062881" y="1204550"/>
          <a:ext cx="208064" cy="4458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900" kern="1200"/>
        </a:p>
      </dsp:txBody>
      <dsp:txXfrm>
        <a:off x="4094091" y="1324926"/>
        <a:ext cx="145645" cy="267497"/>
      </dsp:txXfrm>
    </dsp:sp>
    <dsp:sp modelId="{D71E8FA6-9355-4977-A33E-9990D462FD84}">
      <dsp:nvSpPr>
        <dsp:cNvPr id="0" name=""/>
        <dsp:cNvSpPr/>
      </dsp:nvSpPr>
      <dsp:spPr>
        <a:xfrm>
          <a:off x="3378493" y="-36182"/>
          <a:ext cx="1576839" cy="1261471"/>
        </a:xfrm>
        <a:prstGeom prst="ellipse">
          <a:avLst/>
        </a:prstGeom>
        <a:solidFill>
          <a:srgbClr val="FF3300">
            <a:alpha val="65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rgbClr val="003399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Анкетирование</a:t>
          </a:r>
        </a:p>
      </dsp:txBody>
      <dsp:txXfrm>
        <a:off x="3609416" y="148556"/>
        <a:ext cx="1114993" cy="891995"/>
      </dsp:txXfrm>
    </dsp:sp>
    <dsp:sp modelId="{04CC06E5-37E6-4099-9851-F865F3B47CE9}">
      <dsp:nvSpPr>
        <dsp:cNvPr id="0" name=""/>
        <dsp:cNvSpPr/>
      </dsp:nvSpPr>
      <dsp:spPr>
        <a:xfrm rot="19117579">
          <a:off x="5045087" y="1492290"/>
          <a:ext cx="253116" cy="4458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900" kern="1200"/>
        </a:p>
      </dsp:txBody>
      <dsp:txXfrm>
        <a:off x="5054563" y="1606551"/>
        <a:ext cx="177181" cy="267497"/>
      </dsp:txXfrm>
    </dsp:sp>
    <dsp:sp modelId="{19D4FFA3-EEEC-46F3-8433-F3CF526654AE}">
      <dsp:nvSpPr>
        <dsp:cNvPr id="0" name=""/>
        <dsp:cNvSpPr/>
      </dsp:nvSpPr>
      <dsp:spPr>
        <a:xfrm>
          <a:off x="5097877" y="455003"/>
          <a:ext cx="1576839" cy="1261471"/>
        </a:xfrm>
        <a:prstGeom prst="ellipse">
          <a:avLst/>
        </a:prstGeom>
        <a:solidFill>
          <a:srgbClr val="8CE23E">
            <a:alpha val="75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rgbClr val="003399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Опрос</a:t>
          </a:r>
        </a:p>
      </dsp:txBody>
      <dsp:txXfrm>
        <a:off x="5328800" y="639741"/>
        <a:ext cx="1114993" cy="891995"/>
      </dsp:txXfrm>
    </dsp:sp>
    <dsp:sp modelId="{504A7705-1423-42E5-A436-E7833F6B948C}">
      <dsp:nvSpPr>
        <dsp:cNvPr id="0" name=""/>
        <dsp:cNvSpPr/>
      </dsp:nvSpPr>
      <dsp:spPr>
        <a:xfrm rot="64071">
          <a:off x="5504819" y="2404277"/>
          <a:ext cx="222954" cy="4458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900" kern="1200"/>
        </a:p>
      </dsp:txBody>
      <dsp:txXfrm>
        <a:off x="5504825" y="2492820"/>
        <a:ext cx="156068" cy="267497"/>
      </dsp:txXfrm>
    </dsp:sp>
    <dsp:sp modelId="{BBFE541D-37CF-478E-BEAD-E70AFEB6C5B0}">
      <dsp:nvSpPr>
        <dsp:cNvPr id="0" name=""/>
        <dsp:cNvSpPr/>
      </dsp:nvSpPr>
      <dsp:spPr>
        <a:xfrm>
          <a:off x="5832641" y="2016221"/>
          <a:ext cx="1688067" cy="1261471"/>
        </a:xfrm>
        <a:prstGeom prst="ellipse">
          <a:avLst/>
        </a:prstGeom>
        <a:solidFill>
          <a:srgbClr val="FFFF00">
            <a:alpha val="56863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rgbClr val="003399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Беседа с членами семьи</a:t>
          </a:r>
        </a:p>
      </dsp:txBody>
      <dsp:txXfrm>
        <a:off x="6079853" y="2200959"/>
        <a:ext cx="1193643" cy="891995"/>
      </dsp:txXfrm>
    </dsp:sp>
    <dsp:sp modelId="{4C89514B-FF3A-436A-B0AC-ACA790784287}">
      <dsp:nvSpPr>
        <dsp:cNvPr id="0" name=""/>
        <dsp:cNvSpPr/>
      </dsp:nvSpPr>
      <dsp:spPr>
        <a:xfrm rot="2556023">
          <a:off x="5013908" y="3251667"/>
          <a:ext cx="207805" cy="4458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900" kern="1200"/>
        </a:p>
      </dsp:txBody>
      <dsp:txXfrm>
        <a:off x="5022134" y="3319734"/>
        <a:ext cx="145464" cy="267497"/>
      </dsp:txXfrm>
    </dsp:sp>
    <dsp:sp modelId="{A426EF17-72B7-46EB-8911-E602C96D89CE}">
      <dsp:nvSpPr>
        <dsp:cNvPr id="0" name=""/>
        <dsp:cNvSpPr/>
      </dsp:nvSpPr>
      <dsp:spPr>
        <a:xfrm>
          <a:off x="4995511" y="3456383"/>
          <a:ext cx="1576839" cy="1261471"/>
        </a:xfrm>
        <a:prstGeom prst="ellipse">
          <a:avLst/>
        </a:prstGeom>
        <a:solidFill>
          <a:srgbClr val="66CCFF">
            <a:alpha val="86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rgbClr val="003399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Наблюдение за ребенком</a:t>
          </a:r>
        </a:p>
      </dsp:txBody>
      <dsp:txXfrm>
        <a:off x="5226434" y="3641121"/>
        <a:ext cx="1114993" cy="891995"/>
      </dsp:txXfrm>
    </dsp:sp>
    <dsp:sp modelId="{FF001FA1-B7F9-4382-BD04-4BCEC2ED33A4}">
      <dsp:nvSpPr>
        <dsp:cNvPr id="0" name=""/>
        <dsp:cNvSpPr/>
      </dsp:nvSpPr>
      <dsp:spPr>
        <a:xfrm rot="5599878">
          <a:off x="3994000" y="3549770"/>
          <a:ext cx="209328" cy="4458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900" kern="1200"/>
        </a:p>
      </dsp:txBody>
      <dsp:txXfrm rot="10800000">
        <a:off x="4027224" y="3607590"/>
        <a:ext cx="146530" cy="267497"/>
      </dsp:txXfrm>
    </dsp:sp>
    <dsp:sp modelId="{67A9358B-3ECE-497F-A3E7-C191321E497F}">
      <dsp:nvSpPr>
        <dsp:cNvPr id="0" name=""/>
        <dsp:cNvSpPr/>
      </dsp:nvSpPr>
      <dsp:spPr>
        <a:xfrm>
          <a:off x="3261751" y="3975062"/>
          <a:ext cx="1576839" cy="1261471"/>
        </a:xfrm>
        <a:prstGeom prst="ellipse">
          <a:avLst/>
        </a:prstGeom>
        <a:solidFill>
          <a:srgbClr val="FF3300">
            <a:alpha val="74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rgbClr val="003399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Педагогические ситуации</a:t>
          </a:r>
        </a:p>
      </dsp:txBody>
      <dsp:txXfrm>
        <a:off x="3492674" y="4159800"/>
        <a:ext cx="1114993" cy="891995"/>
      </dsp:txXfrm>
    </dsp:sp>
    <dsp:sp modelId="{BDEA88B2-F0FA-4F3B-8EFA-737F87F7DF40}">
      <dsp:nvSpPr>
        <dsp:cNvPr id="0" name=""/>
        <dsp:cNvSpPr/>
      </dsp:nvSpPr>
      <dsp:spPr>
        <a:xfrm rot="8395488">
          <a:off x="3005629" y="3245853"/>
          <a:ext cx="257780" cy="4458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900" kern="1200"/>
        </a:p>
      </dsp:txBody>
      <dsp:txXfrm rot="10800000">
        <a:off x="3073884" y="3310125"/>
        <a:ext cx="180446" cy="267497"/>
      </dsp:txXfrm>
    </dsp:sp>
    <dsp:sp modelId="{E22B6BD5-908F-43BB-9B88-00CCF2295BF7}">
      <dsp:nvSpPr>
        <dsp:cNvPr id="0" name=""/>
        <dsp:cNvSpPr/>
      </dsp:nvSpPr>
      <dsp:spPr>
        <a:xfrm>
          <a:off x="1611145" y="3456378"/>
          <a:ext cx="1576839" cy="1261471"/>
        </a:xfrm>
        <a:prstGeom prst="ellipse">
          <a:avLst/>
        </a:prstGeom>
        <a:solidFill>
          <a:srgbClr val="FFFF00">
            <a:alpha val="57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b="1" kern="1200" dirty="0">
              <a:solidFill>
                <a:srgbClr val="003399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Запись вопросов родителей</a:t>
          </a:r>
        </a:p>
      </dsp:txBody>
      <dsp:txXfrm>
        <a:off x="1842068" y="3641116"/>
        <a:ext cx="1114993" cy="891995"/>
      </dsp:txXfrm>
    </dsp:sp>
    <dsp:sp modelId="{1FBC177C-AD87-413B-A58B-B739B21FC7B8}">
      <dsp:nvSpPr>
        <dsp:cNvPr id="0" name=""/>
        <dsp:cNvSpPr/>
      </dsp:nvSpPr>
      <dsp:spPr>
        <a:xfrm rot="10834992">
          <a:off x="2615734" y="2362570"/>
          <a:ext cx="215923" cy="4458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900" kern="1200"/>
        </a:p>
      </dsp:txBody>
      <dsp:txXfrm rot="10800000">
        <a:off x="2680509" y="2452066"/>
        <a:ext cx="151146" cy="267497"/>
      </dsp:txXfrm>
    </dsp:sp>
    <dsp:sp modelId="{7FB73675-2AA3-4BBD-9AA1-0ADA0F82475C}">
      <dsp:nvSpPr>
        <dsp:cNvPr id="0" name=""/>
        <dsp:cNvSpPr/>
      </dsp:nvSpPr>
      <dsp:spPr>
        <a:xfrm>
          <a:off x="864101" y="1944217"/>
          <a:ext cx="1649866" cy="1261471"/>
        </a:xfrm>
        <a:prstGeom prst="ellipse">
          <a:avLst/>
        </a:prstGeom>
        <a:solidFill>
          <a:srgbClr val="8CE23E">
            <a:alpha val="75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b="1" kern="1200" dirty="0">
              <a:solidFill>
                <a:srgbClr val="003399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Сочинения родителей</a:t>
          </a:r>
        </a:p>
      </dsp:txBody>
      <dsp:txXfrm>
        <a:off x="1105718" y="2128955"/>
        <a:ext cx="1166632" cy="891995"/>
      </dsp:txXfrm>
    </dsp:sp>
    <dsp:sp modelId="{9DAB2292-2A0E-487B-9C7C-FAC8DF239516}">
      <dsp:nvSpPr>
        <dsp:cNvPr id="0" name=""/>
        <dsp:cNvSpPr/>
      </dsp:nvSpPr>
      <dsp:spPr>
        <a:xfrm rot="13251155">
          <a:off x="3059444" y="1516786"/>
          <a:ext cx="224892" cy="4458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900" kern="1200"/>
        </a:p>
      </dsp:txBody>
      <dsp:txXfrm rot="10800000">
        <a:off x="3118694" y="1628018"/>
        <a:ext cx="157424" cy="267497"/>
      </dsp:txXfrm>
    </dsp:sp>
    <dsp:sp modelId="{EE81F46A-B501-4367-8CA8-277A37EA85C9}">
      <dsp:nvSpPr>
        <dsp:cNvPr id="0" name=""/>
        <dsp:cNvSpPr/>
      </dsp:nvSpPr>
      <dsp:spPr>
        <a:xfrm>
          <a:off x="1683139" y="504055"/>
          <a:ext cx="1576804" cy="1259996"/>
        </a:xfrm>
        <a:prstGeom prst="ellipse">
          <a:avLst/>
        </a:prstGeom>
        <a:solidFill>
          <a:srgbClr val="66CCFF">
            <a:alpha val="86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rgbClr val="003399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Фиксация дня ребенка</a:t>
          </a:r>
        </a:p>
      </dsp:txBody>
      <dsp:txXfrm>
        <a:off x="1914057" y="688577"/>
        <a:ext cx="1114968" cy="89095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FCCD82-CF4E-4128-A7FD-8823423CEF2D}">
      <dsp:nvSpPr>
        <dsp:cNvPr id="0" name=""/>
        <dsp:cNvSpPr/>
      </dsp:nvSpPr>
      <dsp:spPr>
        <a:xfrm>
          <a:off x="-2440456" y="-376961"/>
          <a:ext cx="2914162" cy="2914162"/>
        </a:xfrm>
        <a:prstGeom prst="blockArc">
          <a:avLst>
            <a:gd name="adj1" fmla="val 18900000"/>
            <a:gd name="adj2" fmla="val 2700000"/>
            <a:gd name="adj3" fmla="val 741"/>
          </a:avLst>
        </a:pr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C6A372-7F69-4EDD-8F08-187B6CB38B03}">
      <dsp:nvSpPr>
        <dsp:cNvPr id="0" name=""/>
        <dsp:cNvSpPr/>
      </dsp:nvSpPr>
      <dsp:spPr>
        <a:xfrm>
          <a:off x="248799" y="166079"/>
          <a:ext cx="7494628" cy="332331"/>
        </a:xfrm>
        <a:prstGeom prst="rect">
          <a:avLst/>
        </a:prstGeom>
        <a:solidFill>
          <a:srgbClr val="FFFF00">
            <a:alpha val="57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3788" tIns="35560" rIns="35560" bIns="3556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solidFill>
                <a:srgbClr val="003399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подробное обсуждение общего состояния психического развития ребенка</a:t>
          </a:r>
        </a:p>
      </dsp:txBody>
      <dsp:txXfrm>
        <a:off x="248799" y="166079"/>
        <a:ext cx="7494628" cy="332331"/>
      </dsp:txXfrm>
    </dsp:sp>
    <dsp:sp modelId="{48D4E614-3CC7-43ED-9011-7C2D77C2A9D6}">
      <dsp:nvSpPr>
        <dsp:cNvPr id="0" name=""/>
        <dsp:cNvSpPr/>
      </dsp:nvSpPr>
      <dsp:spPr>
        <a:xfrm>
          <a:off x="41092" y="124537"/>
          <a:ext cx="415414" cy="415414"/>
        </a:xfrm>
        <a:prstGeom prst="ellipse">
          <a:avLst/>
        </a:prstGeom>
        <a:solidFill>
          <a:srgbClr val="FFFF00"/>
        </a:solidFill>
        <a:ln w="25400" cap="flat" cmpd="sng" algn="ctr">
          <a:solidFill>
            <a:srgbClr val="FFCC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07DA4F-F4B3-45B7-B4F0-2D84F85E6BF4}">
      <dsp:nvSpPr>
        <dsp:cNvPr id="0" name=""/>
        <dsp:cNvSpPr/>
      </dsp:nvSpPr>
      <dsp:spPr>
        <a:xfrm>
          <a:off x="439332" y="664662"/>
          <a:ext cx="7304095" cy="332331"/>
        </a:xfrm>
        <a:prstGeom prst="rect">
          <a:avLst/>
        </a:prstGeom>
        <a:solidFill>
          <a:srgbClr val="8CE23E">
            <a:alpha val="75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3788" tIns="33020" rIns="33020" bIns="3302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b="1" kern="1200" dirty="0">
              <a:solidFill>
                <a:srgbClr val="003399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разъяснение конкретных мер помощи ребенку с учетом структуры его дефекта</a:t>
          </a:r>
        </a:p>
      </dsp:txBody>
      <dsp:txXfrm>
        <a:off x="439332" y="664662"/>
        <a:ext cx="7304095" cy="332331"/>
      </dsp:txXfrm>
    </dsp:sp>
    <dsp:sp modelId="{86A386A8-AB08-478E-9253-82329DC9036C}">
      <dsp:nvSpPr>
        <dsp:cNvPr id="0" name=""/>
        <dsp:cNvSpPr/>
      </dsp:nvSpPr>
      <dsp:spPr>
        <a:xfrm>
          <a:off x="231625" y="623121"/>
          <a:ext cx="415414" cy="415414"/>
        </a:xfrm>
        <a:prstGeom prst="ellipse">
          <a:avLst/>
        </a:prstGeom>
        <a:solidFill>
          <a:srgbClr val="8CE23E">
            <a:alpha val="75000"/>
          </a:srgb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B89DBA-04BA-48A9-B7AA-7CBCD81CA220}">
      <dsp:nvSpPr>
        <dsp:cNvPr id="0" name=""/>
        <dsp:cNvSpPr/>
      </dsp:nvSpPr>
      <dsp:spPr>
        <a:xfrm>
          <a:off x="439332" y="1163246"/>
          <a:ext cx="7304095" cy="332331"/>
        </a:xfrm>
        <a:prstGeom prst="rect">
          <a:avLst/>
        </a:prstGeom>
        <a:solidFill>
          <a:srgbClr val="FF66FF">
            <a:alpha val="82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3788" tIns="35560" rIns="35560" bIns="3556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solidFill>
                <a:srgbClr val="003399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обсуждение проблем родителей, их отношение к трудностям ребенка</a:t>
          </a:r>
        </a:p>
      </dsp:txBody>
      <dsp:txXfrm>
        <a:off x="439332" y="1163246"/>
        <a:ext cx="7304095" cy="332331"/>
      </dsp:txXfrm>
    </dsp:sp>
    <dsp:sp modelId="{D087E933-9CBF-46BC-9B36-A52B13040294}">
      <dsp:nvSpPr>
        <dsp:cNvPr id="0" name=""/>
        <dsp:cNvSpPr/>
      </dsp:nvSpPr>
      <dsp:spPr>
        <a:xfrm>
          <a:off x="231625" y="1121704"/>
          <a:ext cx="415414" cy="415414"/>
        </a:xfrm>
        <a:prstGeom prst="ellipse">
          <a:avLst/>
        </a:prstGeom>
        <a:solidFill>
          <a:srgbClr val="FF66FF"/>
        </a:solidFill>
        <a:ln w="25400" cap="flat" cmpd="sng" algn="ctr">
          <a:solidFill>
            <a:srgbClr val="FF00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027E41-7AF5-4039-B29E-7BBC43D51B02}">
      <dsp:nvSpPr>
        <dsp:cNvPr id="0" name=""/>
        <dsp:cNvSpPr/>
      </dsp:nvSpPr>
      <dsp:spPr>
        <a:xfrm>
          <a:off x="273918" y="1611532"/>
          <a:ext cx="7494628" cy="432924"/>
        </a:xfrm>
        <a:prstGeom prst="rect">
          <a:avLst/>
        </a:prstGeom>
        <a:solidFill>
          <a:srgbClr val="66CCFF">
            <a:alpha val="86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3788" tIns="30480" rIns="30480" bIns="3048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1" kern="1200" dirty="0">
              <a:solidFill>
                <a:srgbClr val="003399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планирование последующих бесед с целью обсуждения динамики продвижения ребенка в условиях коррекционного воздействия</a:t>
          </a:r>
        </a:p>
      </dsp:txBody>
      <dsp:txXfrm>
        <a:off x="273918" y="1611532"/>
        <a:ext cx="7494628" cy="432924"/>
      </dsp:txXfrm>
    </dsp:sp>
    <dsp:sp modelId="{BD8B60BC-3EFA-4B80-9AB9-0358E1182030}">
      <dsp:nvSpPr>
        <dsp:cNvPr id="0" name=""/>
        <dsp:cNvSpPr/>
      </dsp:nvSpPr>
      <dsp:spPr>
        <a:xfrm>
          <a:off x="41092" y="1620288"/>
          <a:ext cx="415414" cy="415414"/>
        </a:xfrm>
        <a:prstGeom prst="ellipse">
          <a:avLst/>
        </a:prstGeom>
        <a:solidFill>
          <a:srgbClr val="66CCFF"/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EFCF87-0F4F-43AE-82A0-51FB02454AB8}">
      <dsp:nvSpPr>
        <dsp:cNvPr id="0" name=""/>
        <dsp:cNvSpPr/>
      </dsp:nvSpPr>
      <dsp:spPr>
        <a:xfrm>
          <a:off x="339840" y="0"/>
          <a:ext cx="5544616" cy="5544616"/>
        </a:xfrm>
        <a:prstGeom prst="triangle">
          <a:avLst/>
        </a:prstGeom>
        <a:solidFill>
          <a:srgbClr val="00CC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E8A175-040D-4E78-AA26-4E8BFF0C28CF}">
      <dsp:nvSpPr>
        <dsp:cNvPr id="0" name=""/>
        <dsp:cNvSpPr/>
      </dsp:nvSpPr>
      <dsp:spPr>
        <a:xfrm>
          <a:off x="2304653" y="555003"/>
          <a:ext cx="5218989" cy="563125"/>
        </a:xfrm>
        <a:prstGeom prst="roundRect">
          <a:avLst/>
        </a:prstGeom>
        <a:solidFill>
          <a:srgbClr val="FFFF00">
            <a:alpha val="74000"/>
          </a:srgbClr>
        </a:solidFill>
        <a:ln w="25400" cap="flat" cmpd="sng" algn="ctr">
          <a:solidFill>
            <a:srgbClr val="FFFF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rgbClr val="003399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Сплочение семьи</a:t>
          </a:r>
        </a:p>
      </dsp:txBody>
      <dsp:txXfrm>
        <a:off x="2332142" y="582492"/>
        <a:ext cx="5164011" cy="508147"/>
      </dsp:txXfrm>
    </dsp:sp>
    <dsp:sp modelId="{18FD1B3D-481E-429E-ADCB-A830A4DD12CE}">
      <dsp:nvSpPr>
        <dsp:cNvPr id="0" name=""/>
        <dsp:cNvSpPr/>
      </dsp:nvSpPr>
      <dsp:spPr>
        <a:xfrm>
          <a:off x="2293877" y="1188518"/>
          <a:ext cx="5240540" cy="563125"/>
        </a:xfrm>
        <a:prstGeom prst="roundRect">
          <a:avLst/>
        </a:prstGeom>
        <a:solidFill>
          <a:schemeClr val="accent2">
            <a:lumMod val="60000"/>
            <a:lumOff val="40000"/>
            <a:alpha val="94000"/>
          </a:schemeClr>
        </a:solidFill>
        <a:ln w="25400" cap="flat" cmpd="sng" algn="ctr">
          <a:solidFill>
            <a:schemeClr val="accent2">
              <a:lumMod val="75000"/>
              <a:alpha val="2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rgbClr val="003399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Укрепление сотрудничества между семьей и детским садом</a:t>
          </a:r>
        </a:p>
      </dsp:txBody>
      <dsp:txXfrm>
        <a:off x="2321366" y="1216007"/>
        <a:ext cx="5185562" cy="508147"/>
      </dsp:txXfrm>
    </dsp:sp>
    <dsp:sp modelId="{8681C4DF-D518-4D03-8F5F-32B928EBEC28}">
      <dsp:nvSpPr>
        <dsp:cNvPr id="0" name=""/>
        <dsp:cNvSpPr/>
      </dsp:nvSpPr>
      <dsp:spPr>
        <a:xfrm>
          <a:off x="2288489" y="1822034"/>
          <a:ext cx="5251316" cy="563125"/>
        </a:xfrm>
        <a:prstGeom prst="roundRect">
          <a:avLst/>
        </a:prstGeom>
        <a:solidFill>
          <a:srgbClr val="8CE23E">
            <a:alpha val="94000"/>
          </a:srgbClr>
        </a:solidFill>
        <a:ln w="25400" cap="flat" cmpd="sng" algn="ctr">
          <a:solidFill>
            <a:schemeClr val="accent3">
              <a:lumMod val="75000"/>
              <a:alpha val="48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68897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50" b="1" kern="1200" dirty="0">
              <a:solidFill>
                <a:srgbClr val="003399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Укрепление позиции семьи, как полноправного участника образовательного процесса</a:t>
          </a:r>
        </a:p>
      </dsp:txBody>
      <dsp:txXfrm>
        <a:off x="2315978" y="1849523"/>
        <a:ext cx="5196338" cy="508147"/>
      </dsp:txXfrm>
    </dsp:sp>
    <dsp:sp modelId="{6854D7A9-E93C-4517-82F5-B9488EC5FBCF}">
      <dsp:nvSpPr>
        <dsp:cNvPr id="0" name=""/>
        <dsp:cNvSpPr/>
      </dsp:nvSpPr>
      <dsp:spPr>
        <a:xfrm>
          <a:off x="2285786" y="2455550"/>
          <a:ext cx="5256722" cy="563125"/>
        </a:xfrm>
        <a:prstGeom prst="roundRect">
          <a:avLst/>
        </a:prstGeom>
        <a:solidFill>
          <a:srgbClr val="66CCFF">
            <a:alpha val="86000"/>
          </a:srgbClr>
        </a:solidFill>
        <a:ln w="25400" cap="flat" cmpd="sng" algn="ctr">
          <a:solidFill>
            <a:schemeClr val="tx2">
              <a:lumMod val="60000"/>
              <a:lumOff val="40000"/>
              <a:alpha val="79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rgbClr val="003399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Интерес родителей к работе детского сада</a:t>
          </a:r>
        </a:p>
      </dsp:txBody>
      <dsp:txXfrm>
        <a:off x="2313275" y="2483039"/>
        <a:ext cx="5201744" cy="508147"/>
      </dsp:txXfrm>
    </dsp:sp>
    <dsp:sp modelId="{0C5855DC-7A81-4726-86B1-3E981C66A9E6}">
      <dsp:nvSpPr>
        <dsp:cNvPr id="0" name=""/>
        <dsp:cNvSpPr/>
      </dsp:nvSpPr>
      <dsp:spPr>
        <a:xfrm>
          <a:off x="2284435" y="3089065"/>
          <a:ext cx="5259425" cy="563125"/>
        </a:xfrm>
        <a:prstGeom prst="roundRect">
          <a:avLst/>
        </a:prstGeom>
        <a:solidFill>
          <a:srgbClr val="FFFF00">
            <a:alpha val="74000"/>
          </a:srgbClr>
        </a:solidFill>
        <a:ln w="25400" cap="flat" cmpd="sng" algn="ctr">
          <a:solidFill>
            <a:srgbClr val="FFFF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rgbClr val="003399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Формирование педагогической компетентность родителей </a:t>
          </a:r>
        </a:p>
      </dsp:txBody>
      <dsp:txXfrm>
        <a:off x="2311924" y="3116554"/>
        <a:ext cx="5204447" cy="508147"/>
      </dsp:txXfrm>
    </dsp:sp>
    <dsp:sp modelId="{17BD71D3-53FD-4AE7-BF1B-1D6308421D18}">
      <dsp:nvSpPr>
        <dsp:cNvPr id="0" name=""/>
        <dsp:cNvSpPr/>
      </dsp:nvSpPr>
      <dsp:spPr>
        <a:xfrm>
          <a:off x="2283768" y="3722581"/>
          <a:ext cx="5260759" cy="563125"/>
        </a:xfrm>
        <a:prstGeom prst="roundRect">
          <a:avLst/>
        </a:prstGeom>
        <a:solidFill>
          <a:schemeClr val="accent2">
            <a:lumMod val="60000"/>
            <a:lumOff val="40000"/>
            <a:alpha val="94000"/>
          </a:schemeClr>
        </a:solidFill>
        <a:ln w="25400" cap="flat" cmpd="sng" algn="ctr">
          <a:solidFill>
            <a:schemeClr val="accent2">
              <a:lumMod val="60000"/>
              <a:lumOff val="40000"/>
              <a:alpha val="2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rgbClr val="003399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Формирование адекватной самооценки</a:t>
          </a:r>
        </a:p>
      </dsp:txBody>
      <dsp:txXfrm>
        <a:off x="2311257" y="3750070"/>
        <a:ext cx="5205781" cy="508147"/>
      </dsp:txXfrm>
    </dsp:sp>
    <dsp:sp modelId="{BF0DED12-ABB7-4ED7-9C97-BD9455D5636F}">
      <dsp:nvSpPr>
        <dsp:cNvPr id="0" name=""/>
        <dsp:cNvSpPr/>
      </dsp:nvSpPr>
      <dsp:spPr>
        <a:xfrm>
          <a:off x="2283768" y="4356097"/>
          <a:ext cx="5260759" cy="563125"/>
        </a:xfrm>
        <a:prstGeom prst="roundRect">
          <a:avLst/>
        </a:prstGeom>
        <a:solidFill>
          <a:srgbClr val="66CCFF">
            <a:alpha val="86000"/>
          </a:srgbClr>
        </a:solidFill>
        <a:ln w="25400" cap="flat" cmpd="sng" algn="ctr">
          <a:solidFill>
            <a:schemeClr val="tx2">
              <a:lumMod val="60000"/>
              <a:lumOff val="40000"/>
              <a:alpha val="79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rgbClr val="003399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Формирование активной родительской позиции</a:t>
          </a:r>
        </a:p>
      </dsp:txBody>
      <dsp:txXfrm>
        <a:off x="2311257" y="4383586"/>
        <a:ext cx="5205781" cy="5081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2A21397F-9F7C-41CA-A913-2B57B6F18531}" type="datetimeFigureOut">
              <a:rPr lang="ru-RU"/>
              <a:pPr>
                <a:defRPr/>
              </a:pPr>
              <a:t>30.10.2021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A01079F5-9642-49E3-8133-47FE359D4F5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443221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01079F5-9642-49E3-8133-47FE359D4F50}" type="slidenum">
              <a:rPr lang="ru-RU" smtClean="0"/>
              <a:pPr>
                <a:defRPr/>
              </a:pPr>
              <a:t>6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01079F5-9642-49E3-8133-47FE359D4F50}" type="slidenum">
              <a:rPr lang="ru-RU" smtClean="0"/>
              <a:pPr>
                <a:defRPr/>
              </a:pPr>
              <a:t>7</a:t>
            </a:fld>
            <a:endParaRPr lang="ru-RU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01079F5-9642-49E3-8133-47FE359D4F50}" type="slidenum">
              <a:rPr lang="ru-RU" smtClean="0"/>
              <a:pPr>
                <a:defRPr/>
              </a:pPr>
              <a:t>8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A9934E-3231-45E0-9B22-39662A9E04F9}" type="datetimeFigureOut">
              <a:rPr lang="ru-RU"/>
              <a:pPr>
                <a:defRPr/>
              </a:pPr>
              <a:t>30.10.2021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556037-6B61-4624-AFD5-E5F7257A125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2E0B3-E98C-4C62-AA14-E17A6ECA814D}" type="datetimeFigureOut">
              <a:rPr lang="ru-RU"/>
              <a:pPr>
                <a:defRPr/>
              </a:pPr>
              <a:t>30.10.2021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D430EA-CC4F-49B5-93CA-A5A680B32FC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F4C2C5-6F7D-41E4-87A0-E415F78EBE25}" type="datetimeFigureOut">
              <a:rPr lang="ru-RU"/>
              <a:pPr>
                <a:defRPr/>
              </a:pPr>
              <a:t>30.10.2021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51F91C-F835-4216-B164-EC5EB502B73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8CAA7B-0EC4-4540-98CC-3361A0016641}" type="datetimeFigureOut">
              <a:rPr lang="ru-RU"/>
              <a:pPr>
                <a:defRPr/>
              </a:pPr>
              <a:t>30.10.2021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FAD365-02E1-4112-8B5E-E7252ADA4AE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76F327-5389-493D-AE16-78EBF3479376}" type="datetimeFigureOut">
              <a:rPr lang="ru-RU"/>
              <a:pPr>
                <a:defRPr/>
              </a:pPr>
              <a:t>30.10.2021</a:t>
            </a:fld>
            <a:endParaRPr lang="ru-RU" dirty="0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8D90FE-92BB-40DA-8855-843E072BD83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0C7663-B3EA-4E27-B521-40EF9C33BC13}" type="datetimeFigureOut">
              <a:rPr lang="ru-RU"/>
              <a:pPr>
                <a:defRPr/>
              </a:pPr>
              <a:t>30.10.2021</a:t>
            </a:fld>
            <a:endParaRPr lang="ru-RU" dirty="0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E9A248-5AA1-489B-984B-066C0264E80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758919-95D2-4870-8870-D7443D28F8DF}" type="datetimeFigureOut">
              <a:rPr lang="ru-RU"/>
              <a:pPr>
                <a:defRPr/>
              </a:pPr>
              <a:t>30.10.2021</a:t>
            </a:fld>
            <a:endParaRPr lang="ru-RU" dirty="0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924A4A-9337-4259-BFDE-D945DF5EEA5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76D9C6-45CF-4506-99F8-3EF5D02F6C6F}" type="datetimeFigureOut">
              <a:rPr lang="ru-RU"/>
              <a:pPr>
                <a:defRPr/>
              </a:pPr>
              <a:t>30.10.2021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E5FA32-B009-4E53-92FC-D4A5A15AA3B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383E47-9F51-4674-B88A-7F55B5AF6F59}" type="datetimeFigureOut">
              <a:rPr lang="ru-RU"/>
              <a:pPr>
                <a:defRPr/>
              </a:pPr>
              <a:t>30.10.2021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8B3B43-4A8B-4AC0-B7AF-8E676828199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40D715-DD8C-4A12-B9BC-8A22033D5B6F}" type="datetimeFigureOut">
              <a:rPr lang="ru-RU"/>
              <a:pPr>
                <a:defRPr/>
              </a:pPr>
              <a:t>30.10.2021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7B9116-A366-4908-8580-3A3AB95082E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5836F7-710F-40ED-9158-F88619A71844}" type="datetimeFigureOut">
              <a:rPr lang="ru-RU"/>
              <a:pPr>
                <a:defRPr/>
              </a:pPr>
              <a:t>30.10.2021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338895-434F-4B42-87AF-CD587AD5461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649C533-569B-40A0-9DBF-1358394581DD}" type="datetimeFigureOut">
              <a:rPr lang="ru-RU"/>
              <a:pPr>
                <a:defRPr/>
              </a:pPr>
              <a:t>30.10.2021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35C1A3F-BC63-48F4-8FDB-8BDB72CB249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 ?><Relationships xmlns="http://schemas.openxmlformats.org/package/2006/relationships"><Relationship Id="rId8" Target="../media/image13.jpeg" Type="http://schemas.openxmlformats.org/officeDocument/2006/relationships/image"/><Relationship Id="rId3" Target="../media/image8.jpeg" Type="http://schemas.openxmlformats.org/officeDocument/2006/relationships/image"/><Relationship Id="rId7" Target="../media/image12.jpeg" Type="http://schemas.openxmlformats.org/officeDocument/2006/relationships/image"/><Relationship Id="rId2" Target="../notesSlides/notesSlide1.xml" Type="http://schemas.openxmlformats.org/officeDocument/2006/relationships/notesSlide"/><Relationship Id="rId1" Target="../slideLayouts/slideLayout7.xml" Type="http://schemas.openxmlformats.org/officeDocument/2006/relationships/slideLayout"/><Relationship Id="rId6" Target="../media/image11.jpeg" Type="http://schemas.openxmlformats.org/officeDocument/2006/relationships/image"/><Relationship Id="rId5" Target="../media/image10.jpeg" Type="http://schemas.openxmlformats.org/officeDocument/2006/relationships/image"/><Relationship Id="rId4" Target="../media/image9.jpeg" Type="http://schemas.openxmlformats.org/officeDocument/2006/relationships/image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png"/><Relationship Id="rId9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E:\фон для презентаций\Новая папка (3)\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95300" y="0"/>
            <a:ext cx="9639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5"/>
          <p:cNvSpPr>
            <a:spLocks noGrp="1" noChangeArrowheads="1"/>
          </p:cNvSpPr>
          <p:nvPr/>
        </p:nvSpPr>
        <p:spPr bwMode="auto">
          <a:xfrm>
            <a:off x="2411413" y="404813"/>
            <a:ext cx="6408737" cy="89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ru-RU" sz="18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Муниципальное дошкольное образовательное учреждение № 15 «Аленький цветочек»</a:t>
            </a:r>
            <a:br>
              <a:rPr lang="ru-RU" sz="18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</a:br>
            <a:r>
              <a:rPr lang="ru-RU" sz="18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города Нерюнгри </a:t>
            </a:r>
            <a:r>
              <a:rPr lang="ru-RU" sz="1800" b="1" u="sng" dirty="0" err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Нерюнгринского</a:t>
            </a:r>
            <a:r>
              <a:rPr lang="ru-RU" sz="18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района</a:t>
            </a:r>
          </a:p>
        </p:txBody>
      </p:sp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4598" y="410088"/>
            <a:ext cx="1931575" cy="1931577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 Box 11"/>
          <p:cNvSpPr txBox="1">
            <a:spLocks noChangeArrowheads="1"/>
          </p:cNvSpPr>
          <p:nvPr/>
        </p:nvSpPr>
        <p:spPr bwMode="auto">
          <a:xfrm>
            <a:off x="468313" y="5084763"/>
            <a:ext cx="7199312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defRPr/>
            </a:pPr>
            <a:endParaRPr lang="ru-RU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</a:endParaRPr>
          </a:p>
        </p:txBody>
      </p:sp>
      <p:sp>
        <p:nvSpPr>
          <p:cNvPr id="14341" name="WordArt 6"/>
          <p:cNvSpPr>
            <a:spLocks noChangeArrowheads="1" noChangeShapeType="1" noTextEdit="1"/>
          </p:cNvSpPr>
          <p:nvPr/>
        </p:nvSpPr>
        <p:spPr bwMode="auto">
          <a:xfrm>
            <a:off x="1343179" y="2348578"/>
            <a:ext cx="6119812" cy="1800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CC0000"/>
                  </a:gs>
                  <a:gs pos="50000">
                    <a:srgbClr val="FF3300"/>
                  </a:gs>
                  <a:gs pos="100000">
                    <a:srgbClr val="CC0000"/>
                  </a:gs>
                </a:gsLst>
                <a:lin ang="5400000" scaled="1"/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CCA4720-05F3-4BD1-A99B-2995537FC482}"/>
              </a:ext>
            </a:extLst>
          </p:cNvPr>
          <p:cNvSpPr/>
          <p:nvPr/>
        </p:nvSpPr>
        <p:spPr>
          <a:xfrm>
            <a:off x="730677" y="2933178"/>
            <a:ext cx="734481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3200" b="1" dirty="0">
                <a:solidFill>
                  <a:srgbClr val="FF0000"/>
                </a:solidFill>
              </a:rPr>
              <a:t>Инклюзивное образовательное пространство как эффективная система поддержки развития ребенка-инвалида со сложным дефектом.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5" descr="C:\Users\11\Desktop\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809" y="0"/>
            <a:ext cx="9128125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323850" y="513658"/>
            <a:ext cx="8496300" cy="321468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Основная педагогическая цель</a:t>
            </a:r>
          </a:p>
        </p:txBody>
      </p:sp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659229" y="836712"/>
            <a:ext cx="820737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352425" algn="just" eaLnBrk="0" hangingPunct="0"/>
            <a:r>
              <a:rPr lang="ru-RU" b="1" dirty="0">
                <a:solidFill>
                  <a:srgbClr val="003399"/>
                </a:solidFill>
                <a:latin typeface="Tahoma" pitchFamily="34" charset="0"/>
                <a:cs typeface="Tahoma" pitchFamily="34" charset="0"/>
              </a:rPr>
              <a:t>Повышение педагогической компетенции родителей и помощь семьям по адаптации и интеграции детей с ОВЗ в общество  </a:t>
            </a:r>
            <a:endParaRPr lang="ru-RU" b="1" dirty="0">
              <a:solidFill>
                <a:srgbClr val="003399"/>
              </a:solidFill>
              <a:latin typeface="Tahoma" pitchFamily="34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526506" y="1772815"/>
            <a:ext cx="799306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342900" algn="ctr"/>
            <a:r>
              <a:rPr lang="ru-RU" sz="24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Состав группы</a:t>
            </a: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600195089"/>
              </p:ext>
            </p:extLst>
          </p:nvPr>
        </p:nvGraphicFramePr>
        <p:xfrm>
          <a:off x="2076059" y="2060848"/>
          <a:ext cx="6408712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6" descr="C:\Users\11\Desktop\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311724" y="533830"/>
            <a:ext cx="8496300" cy="321468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Основная цель взаимодействия с семьей</a:t>
            </a:r>
          </a:p>
        </p:txBody>
      </p:sp>
      <p:sp>
        <p:nvSpPr>
          <p:cNvPr id="7" name="Прямоугольник 2"/>
          <p:cNvSpPr>
            <a:spLocks noChangeArrowheads="1"/>
          </p:cNvSpPr>
          <p:nvPr/>
        </p:nvSpPr>
        <p:spPr bwMode="auto">
          <a:xfrm>
            <a:off x="441672" y="915031"/>
            <a:ext cx="820737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352425" algn="just" eaLnBrk="0" hangingPunct="0"/>
            <a:r>
              <a:rPr lang="ru-RU" b="1" dirty="0">
                <a:solidFill>
                  <a:srgbClr val="003399"/>
                </a:solidFill>
                <a:latin typeface="Tahoma" pitchFamily="34" charset="0"/>
                <a:cs typeface="Tahoma" pitchFamily="34" charset="0"/>
              </a:rPr>
              <a:t>Установить доверительные отношения с детьми, родителями, объединится в одну команду, добиться от родителей проявления желания делиться друг с другом своими проблемами и совместно их решать</a:t>
            </a:r>
            <a:endParaRPr lang="ru-RU" b="1" dirty="0">
              <a:solidFill>
                <a:srgbClr val="003399"/>
              </a:solidFill>
              <a:latin typeface="Tahoma" pitchFamily="34" charset="0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23850" y="2115360"/>
            <a:ext cx="7560518" cy="447946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Направления в работе</a:t>
            </a:r>
          </a:p>
        </p:txBody>
      </p:sp>
      <p:sp>
        <p:nvSpPr>
          <p:cNvPr id="9" name="Прямоугольник 2"/>
          <p:cNvSpPr>
            <a:spLocks noChangeArrowheads="1"/>
          </p:cNvSpPr>
          <p:nvPr/>
        </p:nvSpPr>
        <p:spPr bwMode="auto">
          <a:xfrm>
            <a:off x="521139" y="2563743"/>
            <a:ext cx="6638774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 algn="just" eaLnBrk="0" hangingPunct="0">
              <a:buBlip>
                <a:blip r:embed="rId3"/>
              </a:buBlip>
            </a:pPr>
            <a:r>
              <a:rPr lang="ru-RU" b="1" dirty="0">
                <a:solidFill>
                  <a:srgbClr val="003399"/>
                </a:solidFill>
                <a:latin typeface="Tahoma" pitchFamily="34" charset="0"/>
                <a:cs typeface="Tahoma" pitchFamily="34" charset="0"/>
              </a:rPr>
              <a:t>Повышение уровня педагогических знаний родителей</a:t>
            </a:r>
          </a:p>
          <a:p>
            <a:pPr marL="285750" indent="-285750" algn="just" eaLnBrk="0" hangingPunct="0">
              <a:buBlip>
                <a:blip r:embed="rId3"/>
              </a:buBlip>
            </a:pPr>
            <a:r>
              <a:rPr lang="ru-RU" b="1" dirty="0">
                <a:solidFill>
                  <a:srgbClr val="003399"/>
                </a:solidFill>
                <a:latin typeface="Tahoma" pitchFamily="34" charset="0"/>
                <a:cs typeface="Tahoma" pitchFamily="34" charset="0"/>
              </a:rPr>
              <a:t>Оказание педагогической и психологической помощи родителям в вопросах воспитания детей, так как и дети, и родители, имеющие ребенка с ОВЗ, требуют особого подхода.</a:t>
            </a: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330183" y="4587708"/>
            <a:ext cx="7416503" cy="531164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Трудности организации взаимодействия </a:t>
            </a:r>
          </a:p>
          <a:p>
            <a:pPr algn="ctr">
              <a:defRPr/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с родителями</a:t>
            </a:r>
          </a:p>
        </p:txBody>
      </p:sp>
      <p:sp>
        <p:nvSpPr>
          <p:cNvPr id="11" name="Прямоугольник 2"/>
          <p:cNvSpPr>
            <a:spLocks noChangeArrowheads="1"/>
          </p:cNvSpPr>
          <p:nvPr/>
        </p:nvSpPr>
        <p:spPr bwMode="auto">
          <a:xfrm>
            <a:off x="677915" y="5157192"/>
            <a:ext cx="663877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 algn="just" eaLnBrk="0" hangingPunct="0">
              <a:buBlip>
                <a:blip r:embed="rId3"/>
              </a:buBlip>
            </a:pPr>
            <a:r>
              <a:rPr lang="ru-RU" b="1" dirty="0">
                <a:solidFill>
                  <a:srgbClr val="003399"/>
                </a:solidFill>
                <a:latin typeface="Tahoma" pitchFamily="34" charset="0"/>
                <a:cs typeface="Tahoma" pitchFamily="34" charset="0"/>
              </a:rPr>
              <a:t>Болезненное воспринимают информацию о ребенке и его проблемах</a:t>
            </a:r>
          </a:p>
          <a:p>
            <a:pPr marL="285750" indent="-285750" algn="just" eaLnBrk="0" hangingPunct="0">
              <a:buBlip>
                <a:blip r:embed="rId3"/>
              </a:buBlip>
            </a:pPr>
            <a:r>
              <a:rPr lang="ru-RU" b="1" dirty="0">
                <a:solidFill>
                  <a:srgbClr val="003399"/>
                </a:solidFill>
                <a:latin typeface="Tahoma" pitchFamily="34" charset="0"/>
                <a:cs typeface="Tahoma" pitchFamily="34" charset="0"/>
              </a:rPr>
              <a:t>Проявление недоверия к окружающим людям индивидуально</a:t>
            </a: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323850" y="593563"/>
            <a:ext cx="8496300" cy="321468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Основная цель взаимодействия с семьей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11\Desktop\555\Новая папка (3)\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855" y="-243408"/>
            <a:ext cx="9144000" cy="688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4208836684"/>
              </p:ext>
            </p:extLst>
          </p:nvPr>
        </p:nvGraphicFramePr>
        <p:xfrm>
          <a:off x="971600" y="1052736"/>
          <a:ext cx="8352928" cy="5200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395536" y="332656"/>
            <a:ext cx="8352928" cy="447946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Ознакомительный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этап</a:t>
            </a:r>
          </a:p>
        </p:txBody>
      </p:sp>
    </p:spTree>
    <p:extLst>
      <p:ext uri="{BB962C8B-B14F-4D97-AF65-F5344CB8AC3E}">
        <p14:creationId xmlns:p14="http://schemas.microsoft.com/office/powerpoint/2010/main" val="15678897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E:\фон для презентаций\Новая папка (3)\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02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395536" y="332656"/>
            <a:ext cx="8352928" cy="576064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Этап развития социальной активности и коррекционно-развивающей работы</a:t>
            </a: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2982695332"/>
              </p:ext>
            </p:extLst>
          </p:nvPr>
        </p:nvGraphicFramePr>
        <p:xfrm>
          <a:off x="675819" y="990126"/>
          <a:ext cx="7768547" cy="2160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383629" y="3273963"/>
            <a:ext cx="8352928" cy="288032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Формы работы с родителями</a:t>
            </a:r>
          </a:p>
        </p:txBody>
      </p:sp>
      <p:grpSp>
        <p:nvGrpSpPr>
          <p:cNvPr id="29" name="Группа 28"/>
          <p:cNvGrpSpPr/>
          <p:nvPr/>
        </p:nvGrpSpPr>
        <p:grpSpPr>
          <a:xfrm>
            <a:off x="504897" y="3764103"/>
            <a:ext cx="8041606" cy="2390318"/>
            <a:chOff x="337719" y="3441823"/>
            <a:chExt cx="8041606" cy="2390318"/>
          </a:xfrm>
        </p:grpSpPr>
        <p:sp>
          <p:nvSpPr>
            <p:cNvPr id="22" name="Блок-схема: альтернативный процесс 21"/>
            <p:cNvSpPr/>
            <p:nvPr/>
          </p:nvSpPr>
          <p:spPr>
            <a:xfrm>
              <a:off x="337719" y="4089897"/>
              <a:ext cx="3908422" cy="1742244"/>
            </a:xfrm>
            <a:prstGeom prst="flowChartAlternateProcess">
              <a:avLst/>
            </a:prstGeom>
            <a:solidFill>
              <a:srgbClr val="FF66FF">
                <a:alpha val="82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85750" indent="-285750">
                <a:buBlip>
                  <a:blip r:embed="rId8"/>
                </a:buBlip>
              </a:pPr>
              <a:r>
                <a:rPr lang="ru-RU" b="1" dirty="0">
                  <a:solidFill>
                    <a:srgbClr val="003399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Индивидуальные беседы</a:t>
              </a:r>
            </a:p>
            <a:p>
              <a:pPr marL="285750" indent="-285750">
                <a:buBlip>
                  <a:blip r:embed="rId8"/>
                </a:buBlip>
              </a:pPr>
              <a:r>
                <a:rPr lang="ru-RU" b="1" dirty="0">
                  <a:solidFill>
                    <a:srgbClr val="003399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Индивидуальные консультации</a:t>
              </a:r>
            </a:p>
            <a:p>
              <a:pPr marL="285750" indent="-285750">
                <a:buBlip>
                  <a:blip r:embed="rId8"/>
                </a:buBlip>
              </a:pPr>
              <a:r>
                <a:rPr lang="ru-RU" b="1" dirty="0">
                  <a:solidFill>
                    <a:srgbClr val="003399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По телефону</a:t>
              </a:r>
            </a:p>
          </p:txBody>
        </p:sp>
        <p:grpSp>
          <p:nvGrpSpPr>
            <p:cNvPr id="28" name="Группа 27"/>
            <p:cNvGrpSpPr/>
            <p:nvPr/>
          </p:nvGrpSpPr>
          <p:grpSpPr>
            <a:xfrm>
              <a:off x="450876" y="3441823"/>
              <a:ext cx="7827931" cy="648074"/>
              <a:chOff x="450876" y="3441823"/>
              <a:chExt cx="7827931" cy="648074"/>
            </a:xfrm>
          </p:grpSpPr>
          <p:sp>
            <p:nvSpPr>
              <p:cNvPr id="25" name="Блок-схема: альтернативный процесс 24"/>
              <p:cNvSpPr/>
              <p:nvPr/>
            </p:nvSpPr>
            <p:spPr>
              <a:xfrm>
                <a:off x="450876" y="3441825"/>
                <a:ext cx="3703342" cy="648072"/>
              </a:xfrm>
              <a:prstGeom prst="flowChartAlternateProcess">
                <a:avLst/>
              </a:prstGeom>
              <a:solidFill>
                <a:srgbClr val="8CE23E">
                  <a:alpha val="75000"/>
                </a:srgb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b="1" dirty="0">
                    <a:solidFill>
                      <a:srgbClr val="003399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Непосредственное общение </a:t>
                </a:r>
              </a:p>
            </p:txBody>
          </p:sp>
          <p:sp>
            <p:nvSpPr>
              <p:cNvPr id="26" name="Блок-схема: альтернативный процесс 25"/>
              <p:cNvSpPr/>
              <p:nvPr/>
            </p:nvSpPr>
            <p:spPr>
              <a:xfrm>
                <a:off x="4560093" y="3441823"/>
                <a:ext cx="3718714" cy="648074"/>
              </a:xfrm>
              <a:prstGeom prst="flowChartAlternateProcess">
                <a:avLst/>
              </a:prstGeom>
              <a:solidFill>
                <a:srgbClr val="66CCFF">
                  <a:alpha val="86000"/>
                </a:srgb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b="1" dirty="0">
                    <a:solidFill>
                      <a:srgbClr val="003399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Опосредованное общение </a:t>
                </a:r>
              </a:p>
            </p:txBody>
          </p:sp>
        </p:grpSp>
        <p:sp>
          <p:nvSpPr>
            <p:cNvPr id="27" name="Блок-схема: альтернативный процесс 26"/>
            <p:cNvSpPr/>
            <p:nvPr/>
          </p:nvSpPr>
          <p:spPr>
            <a:xfrm>
              <a:off x="4470903" y="4086201"/>
              <a:ext cx="3908422" cy="1742244"/>
            </a:xfrm>
            <a:prstGeom prst="flowChartAlternateProcess">
              <a:avLst/>
            </a:prstGeom>
            <a:solidFill>
              <a:srgbClr val="FFFF00">
                <a:alpha val="57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85750" indent="-285750">
                <a:buBlip>
                  <a:blip r:embed="rId8"/>
                </a:buBlip>
              </a:pPr>
              <a:r>
                <a:rPr lang="ru-RU" b="1" dirty="0">
                  <a:solidFill>
                    <a:srgbClr val="003399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Групповые информационные стенды</a:t>
              </a:r>
            </a:p>
            <a:p>
              <a:pPr marL="285750" indent="-285750">
                <a:buBlip>
                  <a:blip r:embed="rId8"/>
                </a:buBlip>
              </a:pPr>
              <a:r>
                <a:rPr lang="ru-RU" b="1" dirty="0">
                  <a:solidFill>
                    <a:srgbClr val="003399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Журналы Разнообразные</a:t>
              </a:r>
            </a:p>
            <a:p>
              <a:pPr marL="285750" indent="-285750">
                <a:buBlip>
                  <a:blip r:embed="rId8"/>
                </a:buBlip>
              </a:pPr>
              <a:r>
                <a:rPr lang="ru-RU" b="1" dirty="0">
                  <a:solidFill>
                    <a:srgbClr val="003399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Буклеты</a:t>
              </a:r>
            </a:p>
            <a:p>
              <a:pPr marL="285750" indent="-285750">
                <a:buBlip>
                  <a:blip r:embed="rId8"/>
                </a:buBlip>
              </a:pPr>
              <a:r>
                <a:rPr lang="ru-RU" b="1" dirty="0">
                  <a:solidFill>
                    <a:srgbClr val="003399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Интернет-сайты </a:t>
              </a:r>
            </a:p>
            <a:p>
              <a:pPr marL="285750" indent="-285750">
                <a:buBlip>
                  <a:blip r:embed="rId8"/>
                </a:buBlip>
              </a:pPr>
              <a:r>
                <a:rPr lang="ru-RU" b="1" dirty="0">
                  <a:solidFill>
                    <a:srgbClr val="003399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Переписка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0192948"/>
      </p:ext>
    </p:extLst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"/>
          <p:cNvPicPr>
            <a:picLocks noChangeArrowheads="1" noChangeAspect="1"/>
          </p:cNvPicPr>
          <p:nvPr/>
        </p:nvPicPr>
        <p:blipFill>
          <a:blip cstate="print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AutoShape 16"/>
          <p:cNvSpPr>
            <a:spLocks noChangeArrowheads="1"/>
          </p:cNvSpPr>
          <p:nvPr/>
        </p:nvSpPr>
        <p:spPr bwMode="auto">
          <a:xfrm>
            <a:off x="179388" y="260350"/>
            <a:ext cx="8785225" cy="6337300"/>
          </a:xfrm>
          <a:prstGeom prst="roundRect">
            <a:avLst>
              <a:gd fmla="val 5722" name="adj"/>
            </a:avLst>
          </a:prstGeom>
          <a:solidFill>
            <a:schemeClr val="bg1">
              <a:alpha val="0"/>
            </a:schemeClr>
          </a:solidFill>
          <a:ln w="85725">
            <a:solidFill>
              <a:srgbClr val="00CC00"/>
            </a:solidFill>
            <a:round/>
            <a:headEnd/>
            <a:tailEnd/>
          </a:ln>
        </p:spPr>
        <p:txBody>
          <a:bodyPr anchor="ctr" wrap="none"/>
          <a:lstStyle/>
          <a:p>
            <a:endParaRPr dirty="0" lang="ru-RU">
              <a:latin charset="0" pitchFamily="34" typeface="Calibri"/>
            </a:endParaRPr>
          </a:p>
        </p:txBody>
      </p:sp>
      <p:pic>
        <p:nvPicPr>
          <p:cNvPr descr="E:\Фото дет. сад\ОВЗ\Занятия\IMG_20180313_101908.jpg" id="27" name="Picture 5"/>
          <p:cNvPicPr preferRelativeResize="0">
            <a:picLocks noChangeArrowheads="1"/>
          </p:cNvPicPr>
          <p:nvPr/>
        </p:nvPicPr>
        <p:blipFill>
          <a:blip cstate="print" r:embed="rId4"/>
          <a:srcRect b="-77"/>
          <a:stretch>
            <a:fillRect/>
          </a:stretch>
        </p:blipFill>
        <p:spPr bwMode="auto">
          <a:xfrm>
            <a:off x="3131840" y="836712"/>
            <a:ext cx="2919600" cy="2520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descr="C:\Users\Компьютер\Desktop\IMG_20181119_101330.jpg" id="26" name="Picture 6"/>
          <p:cNvPicPr preferRelativeResize="0">
            <a:picLocks noChangeArrowheads="1"/>
          </p:cNvPicPr>
          <p:nvPr/>
        </p:nvPicPr>
        <p:blipFill>
          <a:blip cstate="print" r:embed="rId5"/>
          <a:srcRect/>
          <a:stretch>
            <a:fillRect/>
          </a:stretch>
        </p:blipFill>
        <p:spPr bwMode="auto">
          <a:xfrm>
            <a:off x="323528" y="836712"/>
            <a:ext cx="2919600" cy="2520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79586" y="332656"/>
            <a:ext cx="8568952" cy="576064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/>
          <a:lstStyle>
            <a:defPPr>
              <a:defRPr lang="ru-RU"/>
            </a:defPPr>
            <a:lvl1pPr algn="l" fontAlgn="base" rtl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charset="0" typeface="Arial"/>
                <a:ea typeface="+mn-ea"/>
                <a:cs typeface="+mn-cs"/>
              </a:defRPr>
            </a:lvl1pPr>
            <a:lvl2pPr algn="l" fontAlgn="base" marL="457200" rtl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charset="0" typeface="Arial"/>
                <a:ea typeface="+mn-ea"/>
                <a:cs typeface="+mn-cs"/>
              </a:defRPr>
            </a:lvl2pPr>
            <a:lvl3pPr algn="l" fontAlgn="base" marL="914400" rtl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charset="0" typeface="Arial"/>
                <a:ea typeface="+mn-ea"/>
                <a:cs typeface="+mn-cs"/>
              </a:defRPr>
            </a:lvl3pPr>
            <a:lvl4pPr algn="l" fontAlgn="base" marL="1371600" rtl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charset="0" typeface="Arial"/>
                <a:ea typeface="+mn-ea"/>
                <a:cs typeface="+mn-cs"/>
              </a:defRPr>
            </a:lvl4pPr>
            <a:lvl5pPr algn="l" fontAlgn="base" marL="1828800" rtl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charset="0" typeface="Arial"/>
                <a:ea typeface="+mn-ea"/>
                <a:cs typeface="+mn-cs"/>
              </a:defRPr>
            </a:lvl5pPr>
            <a:lvl6pPr algn="l" defTabSz="914400" eaLnBrk="1" hangingPunct="1" latinLnBrk="0" marL="2286000" rtl="0">
              <a:defRPr kern="1200">
                <a:solidFill>
                  <a:schemeClr val="tx1"/>
                </a:solidFill>
                <a:latin charset="0" typeface="Arial"/>
                <a:ea typeface="+mn-ea"/>
                <a:cs typeface="+mn-cs"/>
              </a:defRPr>
            </a:lvl6pPr>
            <a:lvl7pPr algn="l" defTabSz="914400" eaLnBrk="1" hangingPunct="1" latinLnBrk="0" marL="2743200" rtl="0">
              <a:defRPr kern="1200">
                <a:solidFill>
                  <a:schemeClr val="tx1"/>
                </a:solidFill>
                <a:latin charset="0" typeface="Arial"/>
                <a:ea typeface="+mn-ea"/>
                <a:cs typeface="+mn-cs"/>
              </a:defRPr>
            </a:lvl7pPr>
            <a:lvl8pPr algn="l" defTabSz="914400" eaLnBrk="1" hangingPunct="1" latinLnBrk="0" marL="3200400" rtl="0">
              <a:defRPr kern="1200">
                <a:solidFill>
                  <a:schemeClr val="tx1"/>
                </a:solidFill>
                <a:latin charset="0" typeface="Arial"/>
                <a:ea typeface="+mn-ea"/>
                <a:cs typeface="+mn-cs"/>
              </a:defRPr>
            </a:lvl8pPr>
            <a:lvl9pPr algn="l" defTabSz="914400" eaLnBrk="1" hangingPunct="1" latinLnBrk="0" marL="3657600" rtl="0">
              <a:defRPr kern="1200">
                <a:solidFill>
                  <a:schemeClr val="tx1"/>
                </a:solidFill>
                <a:latin charset="0" typeface="Arial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b="1" dirty="0" lang="ru-RU">
                <a:solidFill>
                  <a:srgbClr val="FF0000"/>
                </a:solidFill>
                <a:effectLst>
                  <a:outerShdw algn="tl" blurRad="38100" dir="2700000" dist="38100">
                    <a:srgbClr val="C0C0C0"/>
                  </a:outerShdw>
                </a:effectLst>
                <a:latin charset="0" pitchFamily="34" typeface="Tahoma"/>
              </a:rPr>
              <a:t>Этап формирования «воспитательной компетентности» и привлечения родителей к коррекционным мероприятиям с ребенком </a:t>
            </a:r>
          </a:p>
        </p:txBody>
      </p:sp>
      <p:grpSp>
        <p:nvGrpSpPr>
          <p:cNvPr id="12" name="Группа 11"/>
          <p:cNvGrpSpPr/>
          <p:nvPr/>
        </p:nvGrpSpPr>
        <p:grpSpPr>
          <a:xfrm>
            <a:off x="3707904" y="3068960"/>
            <a:ext cx="2249989" cy="630000"/>
            <a:chOff x="3208197" y="1776269"/>
            <a:chExt cx="2249989" cy="701999"/>
          </a:xfrm>
        </p:grpSpPr>
        <p:sp>
          <p:nvSpPr>
            <p:cNvPr id="13" name="Прямоугольная выноска 12"/>
            <p:cNvSpPr/>
            <p:nvPr/>
          </p:nvSpPr>
          <p:spPr>
            <a:xfrm>
              <a:off x="3208197" y="1776269"/>
              <a:ext cx="2249989" cy="701999"/>
            </a:xfrm>
            <a:prstGeom prst="wedgeRectCallout">
              <a:avLst>
                <a:gd fmla="val 20250" name="adj1"/>
                <a:gd fmla="val -60700" name="adj2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2483469"/>
                <a:satOff val="9953"/>
                <a:lumOff val="2157"/>
                <a:alphaOff val="0"/>
              </a:schemeClr>
            </a:fillRef>
            <a:effectRef idx="0">
              <a:schemeClr val="accent5">
                <a:hueOff val="-2483469"/>
                <a:satOff val="9953"/>
                <a:lumOff val="2157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Прямоугольная выноска 4"/>
            <p:cNvSpPr/>
            <p:nvPr/>
          </p:nvSpPr>
          <p:spPr>
            <a:xfrm>
              <a:off x="3208197" y="1776269"/>
              <a:ext cx="2249989" cy="701999"/>
            </a:xfrm>
            <a:prstGeom prst="rect">
              <a:avLst/>
            </a:prstGeom>
          </p:spPr>
          <p:style>
            <a:lnRef idx="0">
              <a:scrgbClr b="0" g="0" r="0"/>
            </a:lnRef>
            <a:fillRef idx="0">
              <a:scrgbClr b="0" g="0" r="0"/>
            </a:fillRef>
            <a:effectRef idx="0">
              <a:scrgbClr b="0" g="0" r="0"/>
            </a:effectRef>
            <a:fontRef idx="minor">
              <a:schemeClr val="lt1"/>
            </a:fontRef>
          </p:style>
          <p:txBody>
            <a:bodyPr anchor="ctr" anchorCtr="0" bIns="60960" lIns="60960" numCol="1" rIns="60960" spcCol="1270" spcFirstLastPara="0" tIns="60960" vert="horz" wrap="square">
              <a:noAutofit/>
            </a:bodyPr>
            <a:lstStyle/>
            <a:p>
              <a:pPr algn="ctr" defTabSz="711200" lv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b="1" dirty="0" kern="1200" lang="ru-RU" sz="1400">
                  <a:solidFill>
                    <a:srgbClr val="002060"/>
                  </a:solidFill>
                  <a:latin charset="0" pitchFamily="34" typeface="Tahoma"/>
                  <a:ea charset="0" pitchFamily="34" typeface="Tahoma"/>
                  <a:cs charset="0" pitchFamily="34" typeface="Tahoma"/>
                </a:rPr>
                <a:t>Непрерывная образовательная деятельность</a:t>
              </a:r>
              <a:endParaRPr dirty="0" kern="1200" lang="ru-RU" sz="1400"/>
            </a:p>
          </p:txBody>
        </p:sp>
      </p:grpSp>
      <p:grpSp>
        <p:nvGrpSpPr>
          <p:cNvPr id="31" name="Группа 30"/>
          <p:cNvGrpSpPr/>
          <p:nvPr/>
        </p:nvGrpSpPr>
        <p:grpSpPr>
          <a:xfrm>
            <a:off x="1547664" y="3645024"/>
            <a:ext cx="6426453" cy="2862239"/>
            <a:chOff x="1547664" y="3573016"/>
            <a:chExt cx="6426453" cy="2862239"/>
          </a:xfrm>
        </p:grpSpPr>
        <p:pic>
          <p:nvPicPr>
            <p:cNvPr descr="C:\Users\Компьютер\Desktop\Республиканская стажировочная площадка Ноябрь 2018\IMG_20181116_162342.jpg" id="28" name="Picture 6"/>
            <p:cNvPicPr preferRelativeResize="0">
              <a:picLocks noChangeArrowheads="1"/>
            </p:cNvPicPr>
            <p:nvPr/>
          </p:nvPicPr>
          <p:blipFill>
            <a:blip cstate="print" r:embed="rId6"/>
            <a:srcRect r="62"/>
            <a:stretch>
              <a:fillRect/>
            </a:stretch>
          </p:blipFill>
          <p:spPr bwMode="auto">
            <a:xfrm>
              <a:off x="4860032" y="3573016"/>
              <a:ext cx="2919600" cy="2520000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grpSp>
          <p:nvGrpSpPr>
            <p:cNvPr id="9" name="Группа 8"/>
            <p:cNvGrpSpPr/>
            <p:nvPr/>
          </p:nvGrpSpPr>
          <p:grpSpPr>
            <a:xfrm>
              <a:off x="5724128" y="5733256"/>
              <a:ext cx="2249989" cy="701999"/>
              <a:chOff x="5594264" y="4583968"/>
              <a:chExt cx="2249989" cy="701999"/>
            </a:xfrm>
          </p:grpSpPr>
          <p:sp>
            <p:nvSpPr>
              <p:cNvPr id="10" name="Прямоугольная выноска 9"/>
              <p:cNvSpPr/>
              <p:nvPr/>
            </p:nvSpPr>
            <p:spPr>
              <a:xfrm>
                <a:off x="5594264" y="4583968"/>
                <a:ext cx="2249989" cy="701999"/>
              </a:xfrm>
              <a:prstGeom prst="wedgeRectCallout">
                <a:avLst>
                  <a:gd fmla="val 20250" name="adj1"/>
                  <a:gd fmla="val -60700" name="adj2"/>
                </a:avLst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9933876"/>
                  <a:satOff val="39811"/>
                  <a:lumOff val="8628"/>
                  <a:alphaOff val="0"/>
                </a:schemeClr>
              </a:fillRef>
              <a:effectRef idx="0">
                <a:schemeClr val="accent5">
                  <a:hueOff val="-9933876"/>
                  <a:satOff val="39811"/>
                  <a:lumOff val="8628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1" name="Прямоугольная выноска 4"/>
              <p:cNvSpPr/>
              <p:nvPr/>
            </p:nvSpPr>
            <p:spPr>
              <a:xfrm>
                <a:off x="5594264" y="4583968"/>
                <a:ext cx="2249989" cy="630000"/>
              </a:xfrm>
              <a:prstGeom prst="rect">
                <a:avLst/>
              </a:prstGeom>
            </p:spPr>
            <p:style>
              <a:lnRef idx="0">
                <a:scrgbClr b="0" g="0" r="0"/>
              </a:lnRef>
              <a:fillRef idx="0">
                <a:scrgbClr b="0" g="0" r="0"/>
              </a:fillRef>
              <a:effectRef idx="0">
                <a:scrgbClr b="0" g="0" r="0"/>
              </a:effectRef>
              <a:fontRef idx="minor">
                <a:schemeClr val="lt1"/>
              </a:fontRef>
            </p:style>
            <p:txBody>
              <a:bodyPr anchor="ctr" anchorCtr="0" bIns="60960" lIns="60960" numCol="1" rIns="60960" spcCol="1270" spcFirstLastPara="0" tIns="60960" vert="horz" wrap="square">
                <a:noAutofit/>
              </a:bodyPr>
              <a:lstStyle/>
              <a:p>
                <a:pPr algn="ctr" defTabSz="711200" lvl="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b="1" dirty="0" kern="1200" lang="ru-RU" sz="1400">
                    <a:solidFill>
                      <a:srgbClr val="002060"/>
                    </a:solidFill>
                    <a:latin charset="0" pitchFamily="34" typeface="Tahoma"/>
                    <a:ea charset="0" pitchFamily="34" typeface="Tahoma"/>
                    <a:cs charset="0" pitchFamily="34" typeface="Tahoma"/>
                  </a:rPr>
                  <a:t>Бизиборд, изготовленный родителями</a:t>
                </a:r>
                <a:endParaRPr dirty="0" kern="1200" lang="ru-RU" sz="1400"/>
              </a:p>
            </p:txBody>
          </p:sp>
        </p:grpSp>
        <p:pic>
          <p:nvPicPr>
            <p:cNvPr descr="E:\Фото дет. сад\ОВЗ\Взаимодействие с родителями\IMG_20171006_090833.jpg" id="15" name="Picture 4"/>
            <p:cNvPicPr preferRelativeResize="0">
              <a:picLocks noChangeArrowheads="1"/>
            </p:cNvPicPr>
            <p:nvPr/>
          </p:nvPicPr>
          <p:blipFill>
            <a:blip cstate="print" r:embed="rId7"/>
            <a:srcRect b="-20"/>
            <a:stretch>
              <a:fillRect/>
            </a:stretch>
          </p:blipFill>
          <p:spPr bwMode="auto">
            <a:xfrm>
              <a:off x="1547664" y="3573016"/>
              <a:ext cx="2919600" cy="2520000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grpSp>
          <p:nvGrpSpPr>
            <p:cNvPr id="16" name="Группа 15"/>
            <p:cNvGrpSpPr/>
            <p:nvPr/>
          </p:nvGrpSpPr>
          <p:grpSpPr>
            <a:xfrm>
              <a:off x="2483768" y="5733256"/>
              <a:ext cx="2249989" cy="701999"/>
              <a:chOff x="2365695" y="4579403"/>
              <a:chExt cx="2249989" cy="701999"/>
            </a:xfrm>
          </p:grpSpPr>
          <p:sp>
            <p:nvSpPr>
              <p:cNvPr id="17" name="Прямоугольная выноска 16"/>
              <p:cNvSpPr/>
              <p:nvPr/>
            </p:nvSpPr>
            <p:spPr>
              <a:xfrm>
                <a:off x="2365695" y="4579403"/>
                <a:ext cx="2249989" cy="701999"/>
              </a:xfrm>
              <a:prstGeom prst="wedgeRectCallout">
                <a:avLst>
                  <a:gd fmla="val 20250" name="adj1"/>
                  <a:gd fmla="val -60700" name="adj2"/>
                </a:avLst>
              </a:prstGeom>
              <a:solidFill>
                <a:srgbClr val="FFFF00">
                  <a:alpha val="74000"/>
                </a:srgbClr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7450407"/>
                  <a:satOff val="29858"/>
                  <a:lumOff val="6471"/>
                  <a:alphaOff val="0"/>
                </a:schemeClr>
              </a:fillRef>
              <a:effectRef idx="0">
                <a:schemeClr val="accent5">
                  <a:hueOff val="-7450407"/>
                  <a:satOff val="29858"/>
                  <a:lumOff val="6471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8" name="Прямоугольная выноска 4"/>
              <p:cNvSpPr/>
              <p:nvPr/>
            </p:nvSpPr>
            <p:spPr>
              <a:xfrm>
                <a:off x="2365695" y="4579403"/>
                <a:ext cx="2249989" cy="630000"/>
              </a:xfrm>
              <a:prstGeom prst="rect">
                <a:avLst/>
              </a:prstGeom>
            </p:spPr>
            <p:style>
              <a:lnRef idx="0">
                <a:scrgbClr b="0" g="0" r="0"/>
              </a:lnRef>
              <a:fillRef idx="0">
                <a:scrgbClr b="0" g="0" r="0"/>
              </a:fillRef>
              <a:effectRef idx="0">
                <a:scrgbClr b="0" g="0" r="0"/>
              </a:effectRef>
              <a:fontRef idx="minor">
                <a:schemeClr val="lt1"/>
              </a:fontRef>
            </p:style>
            <p:txBody>
              <a:bodyPr anchor="ctr" anchorCtr="0" bIns="60960" lIns="60960" numCol="1" rIns="60960" spcCol="1270" spcFirstLastPara="0" tIns="60960" vert="horz" wrap="square">
                <a:noAutofit/>
              </a:bodyPr>
              <a:lstStyle/>
              <a:p>
                <a:pPr algn="ctr" defTabSz="711200" lvl="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b="1" dirty="0" kern="1200" lang="ru-RU" sz="1400">
                    <a:solidFill>
                      <a:srgbClr val="002060"/>
                    </a:solidFill>
                    <a:latin charset="0" pitchFamily="34" typeface="Tahoma"/>
                    <a:ea charset="0" pitchFamily="34" typeface="Tahoma"/>
                    <a:cs charset="0" pitchFamily="34" typeface="Tahoma"/>
                  </a:rPr>
                  <a:t>День открытых дверей</a:t>
                </a:r>
                <a:endParaRPr dirty="0" kern="1200" lang="ru-RU" sz="1400"/>
              </a:p>
            </p:txBody>
          </p:sp>
        </p:grpSp>
      </p:grpSp>
      <p:pic>
        <p:nvPicPr>
          <p:cNvPr descr="E:\Фото дет. сад\ОВЗ\Режимные моменты\DSCN0908.JPG" id="19" name="Picture 5"/>
          <p:cNvPicPr>
            <a:picLocks noChangeArrowheads="1" noChangeAspect="1"/>
          </p:cNvPicPr>
          <p:nvPr/>
        </p:nvPicPr>
        <p:blipFill>
          <a:blip cstate="print" r:embed="rId8"/>
          <a:srcRect b="-77"/>
          <a:stretch>
            <a:fillRect/>
          </a:stretch>
        </p:blipFill>
        <p:spPr bwMode="auto">
          <a:xfrm>
            <a:off x="5940152" y="836712"/>
            <a:ext cx="2919241" cy="2520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20" name="Группа 19"/>
          <p:cNvGrpSpPr/>
          <p:nvPr/>
        </p:nvGrpSpPr>
        <p:grpSpPr>
          <a:xfrm>
            <a:off x="6516216" y="3068960"/>
            <a:ext cx="2249989" cy="630000"/>
            <a:chOff x="5877514" y="1880806"/>
            <a:chExt cx="2249989" cy="701999"/>
          </a:xfrm>
        </p:grpSpPr>
        <p:sp>
          <p:nvSpPr>
            <p:cNvPr id="21" name="Прямоугольная выноска 20"/>
            <p:cNvSpPr/>
            <p:nvPr/>
          </p:nvSpPr>
          <p:spPr>
            <a:xfrm>
              <a:off x="5877514" y="1880806"/>
              <a:ext cx="2249989" cy="701999"/>
            </a:xfrm>
            <a:prstGeom prst="wedgeRectCallout">
              <a:avLst>
                <a:gd fmla="val 20250" name="adj1"/>
                <a:gd fmla="val -60700" name="adj2"/>
              </a:avLst>
            </a:prstGeom>
            <a:solidFill>
              <a:srgbClr val="8CE23E">
                <a:alpha val="94000"/>
              </a:srgb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4966938"/>
                <a:satOff val="19906"/>
                <a:lumOff val="4314"/>
                <a:alphaOff val="0"/>
              </a:schemeClr>
            </a:fillRef>
            <a:effectRef idx="0">
              <a:schemeClr val="accent5">
                <a:hueOff val="-4966938"/>
                <a:satOff val="19906"/>
                <a:lumOff val="431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Прямоугольная выноска 4"/>
            <p:cNvSpPr/>
            <p:nvPr/>
          </p:nvSpPr>
          <p:spPr>
            <a:xfrm>
              <a:off x="5877514" y="1880806"/>
              <a:ext cx="2249989" cy="701999"/>
            </a:xfrm>
            <a:prstGeom prst="rect">
              <a:avLst/>
            </a:prstGeom>
          </p:spPr>
          <p:style>
            <a:lnRef idx="0">
              <a:scrgbClr b="0" g="0" r="0"/>
            </a:lnRef>
            <a:fillRef idx="0">
              <a:scrgbClr b="0" g="0" r="0"/>
            </a:fillRef>
            <a:effectRef idx="0">
              <a:scrgbClr b="0" g="0" r="0"/>
            </a:effectRef>
            <a:fontRef idx="minor">
              <a:schemeClr val="lt1"/>
            </a:fontRef>
          </p:style>
          <p:txBody>
            <a:bodyPr anchor="ctr" anchorCtr="0" bIns="68580" lIns="68580" numCol="1" rIns="68580" spcCol="1270" spcFirstLastPara="0" tIns="68580" vert="horz" wrap="square">
              <a:noAutofit/>
            </a:bodyPr>
            <a:lstStyle/>
            <a:p>
              <a:pPr algn="ctr" defTabSz="800100" lvl="0">
                <a:lnSpc>
                  <a:spcPct val="90000"/>
                </a:lnSpc>
                <a:spcAft>
                  <a:spcPct val="35000"/>
                </a:spcAft>
              </a:pPr>
              <a:r>
                <a:rPr b="1" dirty="0" lang="ru-RU" sz="1400">
                  <a:solidFill>
                    <a:srgbClr val="002060"/>
                  </a:solidFill>
                  <a:latin charset="0" pitchFamily="34" typeface="Tahoma"/>
                  <a:ea charset="0" pitchFamily="34" typeface="Tahoma"/>
                  <a:cs charset="0" pitchFamily="34" typeface="Tahoma"/>
                </a:rPr>
                <a:t>Р</a:t>
              </a:r>
              <a:r>
                <a:rPr b="1" dirty="0" kern="1200" lang="ru-RU" sz="1400">
                  <a:solidFill>
                    <a:srgbClr val="002060"/>
                  </a:solidFill>
                  <a:latin charset="0" pitchFamily="34" typeface="Tahoma"/>
                  <a:ea charset="0" pitchFamily="34" typeface="Tahoma"/>
                  <a:cs charset="0" pitchFamily="34" typeface="Tahoma"/>
                </a:rPr>
                <a:t>ежимные моменты</a:t>
              </a:r>
              <a:endParaRPr dirty="0" kern="1200" lang="ru-RU" sz="1400"/>
            </a:p>
          </p:txBody>
        </p:sp>
      </p:grpSp>
      <p:grpSp>
        <p:nvGrpSpPr>
          <p:cNvPr id="23" name="Группа 22"/>
          <p:cNvGrpSpPr/>
          <p:nvPr/>
        </p:nvGrpSpPr>
        <p:grpSpPr>
          <a:xfrm>
            <a:off x="827584" y="3068960"/>
            <a:ext cx="2249989" cy="630000"/>
            <a:chOff x="618797" y="1824340"/>
            <a:chExt cx="2249989" cy="701999"/>
          </a:xfrm>
        </p:grpSpPr>
        <p:sp>
          <p:nvSpPr>
            <p:cNvPr id="24" name="Прямоугольная выноска 23"/>
            <p:cNvSpPr/>
            <p:nvPr/>
          </p:nvSpPr>
          <p:spPr>
            <a:xfrm>
              <a:off x="618797" y="1824340"/>
              <a:ext cx="2249989" cy="701999"/>
            </a:xfrm>
            <a:prstGeom prst="wedgeRectCallout">
              <a:avLst>
                <a:gd fmla="val 20250" name="adj1"/>
                <a:gd fmla="val -60700" name="adj2"/>
              </a:avLst>
            </a:prstGeom>
            <a:solidFill>
              <a:srgbClr val="66CCFF">
                <a:alpha val="86000"/>
              </a:srgb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Прямоугольная выноска 4"/>
            <p:cNvSpPr/>
            <p:nvPr/>
          </p:nvSpPr>
          <p:spPr>
            <a:xfrm>
              <a:off x="618797" y="1824340"/>
              <a:ext cx="2249989" cy="701999"/>
            </a:xfrm>
            <a:prstGeom prst="rect">
              <a:avLst/>
            </a:prstGeom>
          </p:spPr>
          <p:style>
            <a:lnRef idx="0">
              <a:scrgbClr b="0" g="0" r="0"/>
            </a:lnRef>
            <a:fillRef idx="0">
              <a:scrgbClr b="0" g="0" r="0"/>
            </a:fillRef>
            <a:effectRef idx="0">
              <a:scrgbClr b="0" g="0" r="0"/>
            </a:effectRef>
            <a:fontRef idx="minor">
              <a:schemeClr val="lt1"/>
            </a:fontRef>
          </p:style>
          <p:txBody>
            <a:bodyPr anchor="ctr" anchorCtr="0" bIns="60960" lIns="60960" numCol="1" rIns="60960" spcCol="1270" spcFirstLastPara="0" tIns="60960" vert="horz" wrap="square">
              <a:noAutofit/>
            </a:bodyPr>
            <a:lstStyle/>
            <a:p>
              <a:pPr algn="ctr" defTabSz="711200" lvl="0">
                <a:lnSpc>
                  <a:spcPct val="90000"/>
                </a:lnSpc>
                <a:spcAft>
                  <a:spcPct val="35000"/>
                </a:spcAft>
              </a:pPr>
              <a:r>
                <a:rPr b="1" dirty="0" lang="ru-RU" sz="1400">
                  <a:solidFill>
                    <a:srgbClr val="002060"/>
                  </a:solidFill>
                  <a:latin charset="0" pitchFamily="34" typeface="Tahoma"/>
                  <a:ea charset="0" pitchFamily="34" typeface="Tahoma"/>
                  <a:cs charset="0" pitchFamily="34" typeface="Tahoma"/>
                </a:rPr>
                <a:t>Индивидуальный </a:t>
              </a:r>
              <a:r>
                <a:rPr b="1" dirty="0" kern="1200" lang="ru-RU" sz="1400">
                  <a:solidFill>
                    <a:srgbClr val="002060"/>
                  </a:solidFill>
                  <a:latin charset="0" pitchFamily="34" typeface="Tahoma"/>
                  <a:ea charset="0" pitchFamily="34" typeface="Tahoma"/>
                  <a:cs charset="0" pitchFamily="34" typeface="Tahoma"/>
                </a:rPr>
                <a:t>практикум для </a:t>
              </a:r>
              <a:r>
                <a:rPr b="1" dirty="0" lang="ru-RU" sz="1400">
                  <a:solidFill>
                    <a:srgbClr val="002060"/>
                  </a:solidFill>
                  <a:latin charset="0" pitchFamily="34" typeface="Tahoma"/>
                  <a:ea charset="0" pitchFamily="34" typeface="Tahoma"/>
                  <a:cs charset="0" pitchFamily="34" typeface="Tahoma"/>
                </a:rPr>
                <a:t>родителей </a:t>
              </a:r>
              <a:endParaRPr b="1" dirty="0" kern="1200" lang="ru-RU" sz="1400">
                <a:solidFill>
                  <a:srgbClr val="002060"/>
                </a:solidFill>
                <a:latin charset="0" pitchFamily="34" typeface="Tahoma"/>
                <a:ea charset="0" pitchFamily="34" typeface="Tahoma"/>
                <a:cs charset="0" pitchFamily="34" typeface="Tahoma"/>
              </a:endParaRPr>
            </a:p>
          </p:txBody>
        </p:sp>
      </p:grp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E:\фон для презентаций\Новая папка (3)\2.jpg" id="4" name="Picture 1"/>
          <p:cNvPicPr preferRelativeResize="0">
            <a:picLocks noChangeArrowheads="1" noChangeAspect="1"/>
          </p:cNvPicPr>
          <p:nvPr/>
        </p:nvPicPr>
        <p:blipFill>
          <a:blip cstate="print"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79586" y="332656"/>
            <a:ext cx="8568952" cy="360040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/>
          <a:lstStyle>
            <a:defPPr>
              <a:defRPr lang="ru-RU"/>
            </a:defPPr>
            <a:lvl1pPr algn="l" fontAlgn="base" rtl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charset="0" typeface="Arial"/>
                <a:ea typeface="+mn-ea"/>
                <a:cs typeface="+mn-cs"/>
              </a:defRPr>
            </a:lvl1pPr>
            <a:lvl2pPr algn="l" fontAlgn="base" marL="457200" rtl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charset="0" typeface="Arial"/>
                <a:ea typeface="+mn-ea"/>
                <a:cs typeface="+mn-cs"/>
              </a:defRPr>
            </a:lvl2pPr>
            <a:lvl3pPr algn="l" fontAlgn="base" marL="914400" rtl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charset="0" typeface="Arial"/>
                <a:ea typeface="+mn-ea"/>
                <a:cs typeface="+mn-cs"/>
              </a:defRPr>
            </a:lvl3pPr>
            <a:lvl4pPr algn="l" fontAlgn="base" marL="1371600" rtl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charset="0" typeface="Arial"/>
                <a:ea typeface="+mn-ea"/>
                <a:cs typeface="+mn-cs"/>
              </a:defRPr>
            </a:lvl4pPr>
            <a:lvl5pPr algn="l" fontAlgn="base" marL="1828800" rtl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charset="0" typeface="Arial"/>
                <a:ea typeface="+mn-ea"/>
                <a:cs typeface="+mn-cs"/>
              </a:defRPr>
            </a:lvl5pPr>
            <a:lvl6pPr algn="l" defTabSz="914400" eaLnBrk="1" hangingPunct="1" latinLnBrk="0" marL="2286000" rtl="0">
              <a:defRPr kern="1200">
                <a:solidFill>
                  <a:schemeClr val="tx1"/>
                </a:solidFill>
                <a:latin charset="0" typeface="Arial"/>
                <a:ea typeface="+mn-ea"/>
                <a:cs typeface="+mn-cs"/>
              </a:defRPr>
            </a:lvl6pPr>
            <a:lvl7pPr algn="l" defTabSz="914400" eaLnBrk="1" hangingPunct="1" latinLnBrk="0" marL="2743200" rtl="0">
              <a:defRPr kern="1200">
                <a:solidFill>
                  <a:schemeClr val="tx1"/>
                </a:solidFill>
                <a:latin charset="0" typeface="Arial"/>
                <a:ea typeface="+mn-ea"/>
                <a:cs typeface="+mn-cs"/>
              </a:defRPr>
            </a:lvl7pPr>
            <a:lvl8pPr algn="l" defTabSz="914400" eaLnBrk="1" hangingPunct="1" latinLnBrk="0" marL="3200400" rtl="0">
              <a:defRPr kern="1200">
                <a:solidFill>
                  <a:schemeClr val="tx1"/>
                </a:solidFill>
                <a:latin charset="0" typeface="Arial"/>
                <a:ea typeface="+mn-ea"/>
                <a:cs typeface="+mn-cs"/>
              </a:defRPr>
            </a:lvl8pPr>
            <a:lvl9pPr algn="l" defTabSz="914400" eaLnBrk="1" hangingPunct="1" latinLnBrk="0" marL="3657600" rtl="0">
              <a:defRPr kern="1200">
                <a:solidFill>
                  <a:schemeClr val="tx1"/>
                </a:solidFill>
                <a:latin charset="0" typeface="Arial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b="1" dirty="0" lang="ru-RU">
                <a:solidFill>
                  <a:srgbClr val="FF0000"/>
                </a:solidFill>
                <a:effectLst>
                  <a:outerShdw algn="tl" blurRad="38100" dir="2700000" dist="38100">
                    <a:srgbClr val="C0C0C0"/>
                  </a:outerShdw>
                </a:effectLst>
                <a:latin charset="0" pitchFamily="34" typeface="Tahoma"/>
              </a:rPr>
              <a:t>Процесс включения родителей в групповое взаимодействие</a:t>
            </a:r>
          </a:p>
        </p:txBody>
      </p:sp>
      <p:grpSp>
        <p:nvGrpSpPr>
          <p:cNvPr id="45" name="Группа 44"/>
          <p:cNvGrpSpPr/>
          <p:nvPr/>
        </p:nvGrpSpPr>
        <p:grpSpPr>
          <a:xfrm>
            <a:off x="251520" y="620688"/>
            <a:ext cx="8608232" cy="2934247"/>
            <a:chOff x="323528" y="836712"/>
            <a:chExt cx="8608232" cy="2934247"/>
          </a:xfrm>
        </p:grpSpPr>
        <p:sp>
          <p:nvSpPr>
            <p:cNvPr id="36" name="Скругленный прямоугольник 35"/>
            <p:cNvSpPr/>
            <p:nvPr/>
          </p:nvSpPr>
          <p:spPr>
            <a:xfrm>
              <a:off x="323528" y="836712"/>
              <a:ext cx="2919600" cy="2520000"/>
            </a:xfrm>
            <a:prstGeom prst="roundRect">
              <a:avLst>
                <a:gd fmla="val 10000" name="adj"/>
              </a:avLst>
            </a:prstGeom>
            <a:blipFill rotWithShape="1">
              <a:blip cstate="print"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b="0" g="0" r="0"/>
            </a:fillRef>
            <a:effectRef idx="0">
              <a:schemeClr val="accent5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pic>
          <p:nvPicPr>
            <p:cNvPr descr="E:\Фото дет. сад\ОВЗ\Взаимодействие с родителями\2.jpg" id="37" name="Picture 2"/>
            <p:cNvPicPr>
              <a:picLocks noChangeArrowheads="1" noChangeAspect="1"/>
            </p:cNvPicPr>
            <p:nvPr/>
          </p:nvPicPr>
          <p:blipFill>
            <a:blip cstate="print" r:embed="rId5"/>
            <a:srcRect b="47"/>
            <a:stretch>
              <a:fillRect/>
            </a:stretch>
          </p:blipFill>
          <p:spPr bwMode="auto">
            <a:xfrm>
              <a:off x="3131840" y="836712"/>
              <a:ext cx="2919600" cy="2520279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descr="E:\Фото дет. сад\ОВЗ\Инклюзия\День рождения Лени\IMG_20180823_085520.jpg" id="39" name="Picture 4"/>
            <p:cNvPicPr preferRelativeResize="0">
              <a:picLocks noChangeArrowheads="1"/>
            </p:cNvPicPr>
            <p:nvPr/>
          </p:nvPicPr>
          <p:blipFill>
            <a:blip cstate="print" r:embed="rId6"/>
            <a:srcRect/>
            <a:stretch>
              <a:fillRect/>
            </a:stretch>
          </p:blipFill>
          <p:spPr bwMode="auto">
            <a:xfrm>
              <a:off x="6012160" y="836712"/>
              <a:ext cx="2919600" cy="2520000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grpSp>
          <p:nvGrpSpPr>
            <p:cNvPr id="16" name="Группа 15"/>
            <p:cNvGrpSpPr/>
            <p:nvPr/>
          </p:nvGrpSpPr>
          <p:grpSpPr>
            <a:xfrm>
              <a:off x="3707904" y="3140968"/>
              <a:ext cx="2249989" cy="629991"/>
              <a:chOff x="3208197" y="1776269"/>
              <a:chExt cx="2249989" cy="701999"/>
            </a:xfrm>
          </p:grpSpPr>
          <p:sp>
            <p:nvSpPr>
              <p:cNvPr id="17" name="Прямоугольная выноска 16"/>
              <p:cNvSpPr/>
              <p:nvPr/>
            </p:nvSpPr>
            <p:spPr>
              <a:xfrm>
                <a:off x="3208197" y="1776269"/>
                <a:ext cx="2249989" cy="701999"/>
              </a:xfrm>
              <a:prstGeom prst="wedgeRectCallout">
                <a:avLst>
                  <a:gd fmla="val 20250" name="adj1"/>
                  <a:gd fmla="val -60700" name="adj2"/>
                </a:avLst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2483469"/>
                  <a:satOff val="9953"/>
                  <a:lumOff val="2157"/>
                  <a:alphaOff val="0"/>
                </a:schemeClr>
              </a:fillRef>
              <a:effectRef idx="0">
                <a:schemeClr val="accent5">
                  <a:hueOff val="-2483469"/>
                  <a:satOff val="9953"/>
                  <a:lumOff val="2157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8" name="Прямоугольная выноска 4"/>
              <p:cNvSpPr/>
              <p:nvPr/>
            </p:nvSpPr>
            <p:spPr>
              <a:xfrm>
                <a:off x="3208197" y="1776269"/>
                <a:ext cx="2249989" cy="701999"/>
              </a:xfrm>
              <a:prstGeom prst="rect">
                <a:avLst/>
              </a:prstGeom>
            </p:spPr>
            <p:style>
              <a:lnRef idx="0">
                <a:scrgbClr b="0" g="0" r="0"/>
              </a:lnRef>
              <a:fillRef idx="0">
                <a:scrgbClr b="0" g="0" r="0"/>
              </a:fillRef>
              <a:effectRef idx="0">
                <a:scrgbClr b="0" g="0" r="0"/>
              </a:effectRef>
              <a:fontRef idx="minor">
                <a:schemeClr val="lt1"/>
              </a:fontRef>
            </p:style>
            <p:txBody>
              <a:bodyPr anchor="ctr" anchorCtr="0" bIns="60960" lIns="60960" numCol="1" rIns="60960" spcCol="1270" spcFirstLastPara="0" tIns="60960" vert="horz" wrap="square">
                <a:noAutofit/>
              </a:bodyPr>
              <a:lstStyle/>
              <a:p>
                <a:pPr algn="ctr" defTabSz="711200" lvl="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b="1" dirty="0" kern="1200" lang="ru-RU" sz="1400">
                    <a:solidFill>
                      <a:srgbClr val="002060"/>
                    </a:solidFill>
                    <a:latin charset="0" pitchFamily="34" typeface="Tahoma"/>
                    <a:ea charset="0" pitchFamily="34" typeface="Tahoma"/>
                    <a:cs charset="0" pitchFamily="34" typeface="Tahoma"/>
                  </a:rPr>
                  <a:t>Праздники и развлечения</a:t>
                </a:r>
                <a:endParaRPr dirty="0" kern="1200" lang="ru-RU" sz="1400"/>
              </a:p>
            </p:txBody>
          </p:sp>
        </p:grpSp>
        <p:grpSp>
          <p:nvGrpSpPr>
            <p:cNvPr id="24" name="Группа 23"/>
            <p:cNvGrpSpPr/>
            <p:nvPr/>
          </p:nvGrpSpPr>
          <p:grpSpPr>
            <a:xfrm>
              <a:off x="6516216" y="3140968"/>
              <a:ext cx="2249989" cy="629991"/>
              <a:chOff x="5877514" y="1880806"/>
              <a:chExt cx="2249989" cy="701999"/>
            </a:xfrm>
          </p:grpSpPr>
          <p:sp>
            <p:nvSpPr>
              <p:cNvPr id="25" name="Прямоугольная выноска 24"/>
              <p:cNvSpPr/>
              <p:nvPr/>
            </p:nvSpPr>
            <p:spPr>
              <a:xfrm>
                <a:off x="5877514" y="1880806"/>
                <a:ext cx="2249989" cy="701999"/>
              </a:xfrm>
              <a:prstGeom prst="wedgeRectCallout">
                <a:avLst>
                  <a:gd fmla="val 20250" name="adj1"/>
                  <a:gd fmla="val -60700" name="adj2"/>
                </a:avLst>
              </a:prstGeom>
              <a:solidFill>
                <a:srgbClr val="8CE23E">
                  <a:alpha val="94000"/>
                </a:srgbClr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4966938"/>
                  <a:satOff val="19906"/>
                  <a:lumOff val="4314"/>
                  <a:alphaOff val="0"/>
                </a:schemeClr>
              </a:fillRef>
              <a:effectRef idx="0">
                <a:schemeClr val="accent5">
                  <a:hueOff val="-4966938"/>
                  <a:satOff val="19906"/>
                  <a:lumOff val="4314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6" name="Прямоугольная выноска 4"/>
              <p:cNvSpPr/>
              <p:nvPr/>
            </p:nvSpPr>
            <p:spPr>
              <a:xfrm>
                <a:off x="5877514" y="1880806"/>
                <a:ext cx="2249989" cy="701999"/>
              </a:xfrm>
              <a:prstGeom prst="rect">
                <a:avLst/>
              </a:prstGeom>
            </p:spPr>
            <p:style>
              <a:lnRef idx="0">
                <a:scrgbClr b="0" g="0" r="0"/>
              </a:lnRef>
              <a:fillRef idx="0">
                <a:scrgbClr b="0" g="0" r="0"/>
              </a:fillRef>
              <a:effectRef idx="0">
                <a:scrgbClr b="0" g="0" r="0"/>
              </a:effectRef>
              <a:fontRef idx="minor">
                <a:schemeClr val="lt1"/>
              </a:fontRef>
            </p:style>
            <p:txBody>
              <a:bodyPr anchor="ctr" anchorCtr="0" bIns="68580" lIns="68580" numCol="1" rIns="68580" spcCol="1270" spcFirstLastPara="0" tIns="68580" vert="horz" wrap="square">
                <a:noAutofit/>
              </a:bodyPr>
              <a:lstStyle/>
              <a:p>
                <a:pPr algn="ctr" defTabSz="800100" lvl="0">
                  <a:lnSpc>
                    <a:spcPct val="90000"/>
                  </a:lnSpc>
                  <a:spcAft>
                    <a:spcPct val="35000"/>
                  </a:spcAft>
                </a:pPr>
                <a:endParaRPr dirty="0" kern="1200" lang="ru-RU" sz="1400"/>
              </a:p>
            </p:txBody>
          </p:sp>
        </p:grpSp>
        <p:grpSp>
          <p:nvGrpSpPr>
            <p:cNvPr id="27" name="Группа 26"/>
            <p:cNvGrpSpPr/>
            <p:nvPr/>
          </p:nvGrpSpPr>
          <p:grpSpPr>
            <a:xfrm>
              <a:off x="827584" y="3140968"/>
              <a:ext cx="2249989" cy="629991"/>
              <a:chOff x="618797" y="1824340"/>
              <a:chExt cx="2249989" cy="701999"/>
            </a:xfrm>
          </p:grpSpPr>
          <p:sp>
            <p:nvSpPr>
              <p:cNvPr id="28" name="Прямоугольная выноска 27"/>
              <p:cNvSpPr/>
              <p:nvPr/>
            </p:nvSpPr>
            <p:spPr>
              <a:xfrm>
                <a:off x="618797" y="1824340"/>
                <a:ext cx="2249989" cy="701999"/>
              </a:xfrm>
              <a:prstGeom prst="wedgeRectCallout">
                <a:avLst>
                  <a:gd fmla="val 20250" name="adj1"/>
                  <a:gd fmla="val -60700" name="adj2"/>
                </a:avLst>
              </a:prstGeom>
              <a:solidFill>
                <a:srgbClr val="66CCFF">
                  <a:alpha val="86000"/>
                </a:srgbClr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5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9" name="Прямоугольная выноска 4"/>
              <p:cNvSpPr/>
              <p:nvPr/>
            </p:nvSpPr>
            <p:spPr>
              <a:xfrm>
                <a:off x="618797" y="1824340"/>
                <a:ext cx="2249989" cy="701999"/>
              </a:xfrm>
              <a:prstGeom prst="rect">
                <a:avLst/>
              </a:prstGeom>
            </p:spPr>
            <p:style>
              <a:lnRef idx="0">
                <a:scrgbClr b="0" g="0" r="0"/>
              </a:lnRef>
              <a:fillRef idx="0">
                <a:scrgbClr b="0" g="0" r="0"/>
              </a:fillRef>
              <a:effectRef idx="0">
                <a:scrgbClr b="0" g="0" r="0"/>
              </a:effectRef>
              <a:fontRef idx="minor">
                <a:schemeClr val="lt1"/>
              </a:fontRef>
            </p:style>
            <p:txBody>
              <a:bodyPr anchor="ctr" anchorCtr="0" bIns="60960" lIns="60960" numCol="1" rIns="60960" spcCol="1270" spcFirstLastPara="0" tIns="60960" vert="horz" wrap="square">
                <a:noAutofit/>
              </a:bodyPr>
              <a:lstStyle/>
              <a:p>
                <a:pPr algn="ctr" defTabSz="711200" lvl="0">
                  <a:lnSpc>
                    <a:spcPct val="90000"/>
                  </a:lnSpc>
                  <a:spcAft>
                    <a:spcPct val="35000"/>
                  </a:spcAft>
                </a:pPr>
                <a:r>
                  <a:rPr b="1" dirty="0" lang="ru-RU" sz="1400">
                    <a:solidFill>
                      <a:srgbClr val="002060"/>
                    </a:solidFill>
                    <a:latin charset="0" pitchFamily="34" typeface="Tahoma"/>
                    <a:ea charset="0" pitchFamily="34" typeface="Tahoma"/>
                    <a:cs charset="0" pitchFamily="34" typeface="Tahoma"/>
                  </a:rPr>
                  <a:t>Целевые прогулки</a:t>
                </a:r>
                <a:endParaRPr b="1" dirty="0" kern="1200" lang="ru-RU" sz="1400">
                  <a:solidFill>
                    <a:srgbClr val="002060"/>
                  </a:solidFill>
                  <a:latin charset="0" pitchFamily="34" typeface="Tahoma"/>
                  <a:ea charset="0" pitchFamily="34" typeface="Tahoma"/>
                  <a:cs charset="0" pitchFamily="34" typeface="Tahoma"/>
                </a:endParaRPr>
              </a:p>
            </p:txBody>
          </p:sp>
        </p:grpSp>
        <p:sp>
          <p:nvSpPr>
            <p:cNvPr id="33" name="Прямоугольник 32"/>
            <p:cNvSpPr/>
            <p:nvPr/>
          </p:nvSpPr>
          <p:spPr>
            <a:xfrm>
              <a:off x="6588224" y="3212976"/>
              <a:ext cx="2160240" cy="4801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711200" lvl="0">
                <a:lnSpc>
                  <a:spcPct val="90000"/>
                </a:lnSpc>
                <a:spcAft>
                  <a:spcPct val="35000"/>
                </a:spcAft>
              </a:pPr>
              <a:r>
                <a:rPr b="1" dirty="0" lang="ru-RU" sz="1400">
                  <a:solidFill>
                    <a:srgbClr val="002060"/>
                  </a:solidFill>
                  <a:latin charset="0" pitchFamily="34" typeface="Tahoma"/>
                  <a:ea charset="0" pitchFamily="34" typeface="Tahoma"/>
                  <a:cs charset="0" pitchFamily="34" typeface="Tahoma"/>
                </a:rPr>
                <a:t>Поздравление именинника</a:t>
              </a:r>
              <a:endParaRPr dirty="0" lang="ru-RU" sz="1400"/>
            </a:p>
          </p:txBody>
        </p:sp>
      </p:grpSp>
      <p:grpSp>
        <p:nvGrpSpPr>
          <p:cNvPr id="46" name="Группа 45"/>
          <p:cNvGrpSpPr/>
          <p:nvPr/>
        </p:nvGrpSpPr>
        <p:grpSpPr>
          <a:xfrm>
            <a:off x="330133" y="3454438"/>
            <a:ext cx="8536221" cy="2990312"/>
            <a:chOff x="323528" y="3560991"/>
            <a:chExt cx="8536221" cy="2990312"/>
          </a:xfrm>
        </p:grpSpPr>
        <p:pic>
          <p:nvPicPr>
            <p:cNvPr descr="E:\Фото дет. сад\ОВЗ\Взаимодействие с родителями\IMG_20171006_100211.jpg" id="40" name="Picture 3"/>
            <p:cNvPicPr>
              <a:picLocks noChangeArrowheads="1" noChangeAspect="1"/>
            </p:cNvPicPr>
            <p:nvPr/>
          </p:nvPicPr>
          <p:blipFill>
            <a:blip cstate="print" r:embed="rId7"/>
            <a:srcRect b="82" r="53"/>
            <a:stretch>
              <a:fillRect/>
            </a:stretch>
          </p:blipFill>
          <p:spPr bwMode="auto">
            <a:xfrm>
              <a:off x="3131840" y="3645024"/>
              <a:ext cx="2919597" cy="2520000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descr="D:\Республиканская стажировочная площадка Ноябрь 2018\IMG_20181116_160808.jpg" id="42" name="Picture 2"/>
            <p:cNvPicPr preferRelativeResize="0">
              <a:picLocks noChangeArrowheads="1"/>
            </p:cNvPicPr>
            <p:nvPr/>
          </p:nvPicPr>
          <p:blipFill>
            <a:blip cstate="print" r:embed="rId8"/>
            <a:srcRect/>
            <a:stretch>
              <a:fillRect/>
            </a:stretch>
          </p:blipFill>
          <p:spPr bwMode="auto">
            <a:xfrm>
              <a:off x="5940149" y="3560991"/>
              <a:ext cx="2919600" cy="2520000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descr="IMG_0331" id="44" name="Picture 7"/>
            <p:cNvPicPr preferRelativeResize="0">
              <a:picLocks noChangeArrowheads="1"/>
            </p:cNvPicPr>
            <p:nvPr/>
          </p:nvPicPr>
          <p:blipFill>
            <a:blip cstate="print" r:embed="rId9"/>
            <a:srcRect/>
            <a:stretch>
              <a:fillRect/>
            </a:stretch>
          </p:blipFill>
          <p:spPr bwMode="auto">
            <a:xfrm>
              <a:off x="323528" y="3645024"/>
              <a:ext cx="2919600" cy="2520000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grpSp>
          <p:nvGrpSpPr>
            <p:cNvPr id="13" name="Группа 12"/>
            <p:cNvGrpSpPr/>
            <p:nvPr/>
          </p:nvGrpSpPr>
          <p:grpSpPr>
            <a:xfrm>
              <a:off x="6516216" y="5877272"/>
              <a:ext cx="2249989" cy="630000"/>
              <a:chOff x="5594264" y="4583968"/>
              <a:chExt cx="2249989" cy="701999"/>
            </a:xfrm>
          </p:grpSpPr>
          <p:sp>
            <p:nvSpPr>
              <p:cNvPr id="14" name="Прямоугольная выноска 13"/>
              <p:cNvSpPr/>
              <p:nvPr/>
            </p:nvSpPr>
            <p:spPr>
              <a:xfrm>
                <a:off x="5594264" y="4583968"/>
                <a:ext cx="2249989" cy="701999"/>
              </a:xfrm>
              <a:prstGeom prst="wedgeRectCallout">
                <a:avLst>
                  <a:gd fmla="val 20250" name="adj1"/>
                  <a:gd fmla="val -60700" name="adj2"/>
                </a:avLst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9933876"/>
                  <a:satOff val="39811"/>
                  <a:lumOff val="8628"/>
                  <a:alphaOff val="0"/>
                </a:schemeClr>
              </a:fillRef>
              <a:effectRef idx="0">
                <a:schemeClr val="accent5">
                  <a:hueOff val="-9933876"/>
                  <a:satOff val="39811"/>
                  <a:lumOff val="8628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5" name="Прямоугольная выноска 4"/>
              <p:cNvSpPr/>
              <p:nvPr/>
            </p:nvSpPr>
            <p:spPr>
              <a:xfrm>
                <a:off x="5594264" y="4583968"/>
                <a:ext cx="2249989" cy="701999"/>
              </a:xfrm>
              <a:prstGeom prst="rect">
                <a:avLst/>
              </a:prstGeom>
            </p:spPr>
            <p:style>
              <a:lnRef idx="0">
                <a:scrgbClr b="0" g="0" r="0"/>
              </a:lnRef>
              <a:fillRef idx="0">
                <a:scrgbClr b="0" g="0" r="0"/>
              </a:fillRef>
              <a:effectRef idx="0">
                <a:scrgbClr b="0" g="0" r="0"/>
              </a:effectRef>
              <a:fontRef idx="minor">
                <a:schemeClr val="lt1"/>
              </a:fontRef>
            </p:style>
            <p:txBody>
              <a:bodyPr anchor="ctr" anchorCtr="0" bIns="60960" lIns="60960" numCol="1" rIns="60960" spcCol="1270" spcFirstLastPara="0" tIns="60960" vert="horz" wrap="square">
                <a:noAutofit/>
              </a:bodyPr>
              <a:lstStyle/>
              <a:p>
                <a:pPr algn="ctr" defTabSz="800100" lvl="0">
                  <a:lnSpc>
                    <a:spcPct val="90000"/>
                  </a:lnSpc>
                  <a:spcAft>
                    <a:spcPct val="35000"/>
                  </a:spcAft>
                </a:pPr>
                <a:r>
                  <a:rPr b="1" dirty="0" lang="ru-RU" sz="1400">
                    <a:solidFill>
                      <a:srgbClr val="002060"/>
                    </a:solidFill>
                    <a:latin charset="0" pitchFamily="34" typeface="Tahoma"/>
                    <a:ea charset="0" pitchFamily="34" typeface="Tahoma"/>
                    <a:cs charset="0" pitchFamily="34" typeface="Tahoma"/>
                  </a:rPr>
                  <a:t>Участие родителей в проведении режимных моментов</a:t>
                </a:r>
                <a:endParaRPr dirty="0" lang="ru-RU" sz="1400"/>
              </a:p>
            </p:txBody>
          </p:sp>
        </p:grpSp>
        <p:grpSp>
          <p:nvGrpSpPr>
            <p:cNvPr id="20" name="Группа 19"/>
            <p:cNvGrpSpPr/>
            <p:nvPr/>
          </p:nvGrpSpPr>
          <p:grpSpPr>
            <a:xfrm>
              <a:off x="3707904" y="5877272"/>
              <a:ext cx="2249989" cy="630000"/>
              <a:chOff x="2365695" y="4579403"/>
              <a:chExt cx="2249989" cy="701999"/>
            </a:xfrm>
          </p:grpSpPr>
          <p:sp>
            <p:nvSpPr>
              <p:cNvPr id="21" name="Прямоугольная выноска 20"/>
              <p:cNvSpPr/>
              <p:nvPr/>
            </p:nvSpPr>
            <p:spPr>
              <a:xfrm>
                <a:off x="2365695" y="4579403"/>
                <a:ext cx="2249989" cy="701999"/>
              </a:xfrm>
              <a:prstGeom prst="wedgeRectCallout">
                <a:avLst>
                  <a:gd fmla="val 20250" name="adj1"/>
                  <a:gd fmla="val -60700" name="adj2"/>
                </a:avLst>
              </a:prstGeom>
              <a:solidFill>
                <a:srgbClr val="FFFF00">
                  <a:alpha val="74000"/>
                </a:srgbClr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7450407"/>
                  <a:satOff val="29858"/>
                  <a:lumOff val="6471"/>
                  <a:alphaOff val="0"/>
                </a:schemeClr>
              </a:fillRef>
              <a:effectRef idx="0">
                <a:schemeClr val="accent5">
                  <a:hueOff val="-7450407"/>
                  <a:satOff val="29858"/>
                  <a:lumOff val="6471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2" name="Прямоугольная выноска 4"/>
              <p:cNvSpPr/>
              <p:nvPr/>
            </p:nvSpPr>
            <p:spPr>
              <a:xfrm>
                <a:off x="2365695" y="4579403"/>
                <a:ext cx="2249989" cy="701999"/>
              </a:xfrm>
              <a:prstGeom prst="rect">
                <a:avLst/>
              </a:prstGeom>
            </p:spPr>
            <p:style>
              <a:lnRef idx="0">
                <a:scrgbClr b="0" g="0" r="0"/>
              </a:lnRef>
              <a:fillRef idx="0">
                <a:scrgbClr b="0" g="0" r="0"/>
              </a:fillRef>
              <a:effectRef idx="0">
                <a:scrgbClr b="0" g="0" r="0"/>
              </a:effectRef>
              <a:fontRef idx="minor">
                <a:schemeClr val="lt1"/>
              </a:fontRef>
            </p:style>
            <p:txBody>
              <a:bodyPr anchor="ctr" anchorCtr="0" bIns="60960" lIns="60960" numCol="1" rIns="60960" spcCol="1270" spcFirstLastPara="0" tIns="60960" vert="horz" wrap="square">
                <a:noAutofit/>
              </a:bodyPr>
              <a:lstStyle/>
              <a:p>
                <a:pPr algn="ctr" defTabSz="711200" lvl="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dirty="0" kern="1200" lang="ru-RU" sz="1400"/>
              </a:p>
            </p:txBody>
          </p:sp>
        </p:grpSp>
        <p:sp>
          <p:nvSpPr>
            <p:cNvPr id="34" name="Прямоугольник 33"/>
            <p:cNvSpPr/>
            <p:nvPr/>
          </p:nvSpPr>
          <p:spPr>
            <a:xfrm>
              <a:off x="3707904" y="5949280"/>
              <a:ext cx="2232248" cy="4801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711200" lvl="0">
                <a:lnSpc>
                  <a:spcPct val="90000"/>
                </a:lnSpc>
                <a:spcAft>
                  <a:spcPct val="35000"/>
                </a:spcAft>
              </a:pPr>
              <a:r>
                <a:rPr b="1" dirty="0" lang="ru-RU" sz="1400">
                  <a:solidFill>
                    <a:srgbClr val="002060"/>
                  </a:solidFill>
                  <a:latin charset="0" pitchFamily="34" typeface="Tahoma"/>
                  <a:ea charset="0" pitchFamily="34" typeface="Tahoma"/>
                  <a:cs charset="0" pitchFamily="34" typeface="Tahoma"/>
                </a:rPr>
                <a:t>Участие родителей в проведении НОД</a:t>
              </a:r>
              <a:endParaRPr dirty="0" lang="ru-RU" sz="1400"/>
            </a:p>
          </p:txBody>
        </p:sp>
        <p:grpSp>
          <p:nvGrpSpPr>
            <p:cNvPr id="30" name="Группа 29"/>
            <p:cNvGrpSpPr/>
            <p:nvPr/>
          </p:nvGrpSpPr>
          <p:grpSpPr>
            <a:xfrm>
              <a:off x="827584" y="5877272"/>
              <a:ext cx="2249989" cy="630000"/>
              <a:chOff x="3208197" y="1776269"/>
              <a:chExt cx="2249989" cy="701999"/>
            </a:xfrm>
          </p:grpSpPr>
          <p:sp>
            <p:nvSpPr>
              <p:cNvPr id="31" name="Прямоугольная выноска 30"/>
              <p:cNvSpPr/>
              <p:nvPr/>
            </p:nvSpPr>
            <p:spPr>
              <a:xfrm>
                <a:off x="3208197" y="1776269"/>
                <a:ext cx="2249989" cy="701999"/>
              </a:xfrm>
              <a:prstGeom prst="wedgeRectCallout">
                <a:avLst>
                  <a:gd fmla="val 20250" name="adj1"/>
                  <a:gd fmla="val -60700" name="adj2"/>
                </a:avLst>
              </a:prstGeom>
              <a:solidFill>
                <a:srgbClr val="FF00FF">
                  <a:alpha val="82000"/>
                </a:srgbClr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2483469"/>
                  <a:satOff val="9953"/>
                  <a:lumOff val="2157"/>
                  <a:alphaOff val="0"/>
                </a:schemeClr>
              </a:fillRef>
              <a:effectRef idx="0">
                <a:schemeClr val="accent5">
                  <a:hueOff val="-2483469"/>
                  <a:satOff val="9953"/>
                  <a:lumOff val="2157"/>
                  <a:alphaOff val="0"/>
                </a:schemeClr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b="1" dirty="0" lang="ru-RU" sz="1400">
                  <a:latin charset="0" pitchFamily="34" typeface="Tahoma"/>
                  <a:ea charset="0" pitchFamily="34" typeface="Tahoma"/>
                  <a:cs charset="0" pitchFamily="34" typeface="Tahoma"/>
                </a:endParaRPr>
              </a:p>
            </p:txBody>
          </p:sp>
          <p:sp>
            <p:nvSpPr>
              <p:cNvPr id="32" name="Прямоугольная выноска 4"/>
              <p:cNvSpPr/>
              <p:nvPr/>
            </p:nvSpPr>
            <p:spPr>
              <a:xfrm>
                <a:off x="3208197" y="1776269"/>
                <a:ext cx="2249989" cy="701999"/>
              </a:xfrm>
              <a:prstGeom prst="rect">
                <a:avLst/>
              </a:prstGeom>
            </p:spPr>
            <p:style>
              <a:lnRef idx="0">
                <a:scrgbClr b="0" g="0" r="0"/>
              </a:lnRef>
              <a:fillRef idx="0">
                <a:scrgbClr b="0" g="0" r="0"/>
              </a:fillRef>
              <a:effectRef idx="0">
                <a:scrgbClr b="0" g="0" r="0"/>
              </a:effectRef>
              <a:fontRef idx="minor">
                <a:schemeClr val="lt1"/>
              </a:fontRef>
            </p:style>
            <p:txBody>
              <a:bodyPr anchor="ctr" anchorCtr="0" bIns="60960" lIns="60960" numCol="1" rIns="60960" spcCol="1270" spcFirstLastPara="0" tIns="60960" vert="horz" wrap="square">
                <a:noAutofit/>
              </a:bodyPr>
              <a:lstStyle/>
              <a:p>
                <a:pPr algn="ctr" defTabSz="711200" lvl="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dirty="0" kern="1200" lang="ru-RU" sz="1400"/>
              </a:p>
            </p:txBody>
          </p:sp>
        </p:grpSp>
        <p:sp>
          <p:nvSpPr>
            <p:cNvPr id="35" name="Прямоугольник 34"/>
            <p:cNvSpPr/>
            <p:nvPr/>
          </p:nvSpPr>
          <p:spPr>
            <a:xfrm>
              <a:off x="827584" y="5877272"/>
              <a:ext cx="2232248" cy="6740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711200" lvl="0">
                <a:lnSpc>
                  <a:spcPct val="90000"/>
                </a:lnSpc>
                <a:spcAft>
                  <a:spcPct val="35000"/>
                </a:spcAft>
              </a:pPr>
              <a:r>
                <a:rPr b="1" dirty="0" lang="ru-RU" sz="1400">
                  <a:solidFill>
                    <a:srgbClr val="002060"/>
                  </a:solidFill>
                  <a:latin charset="0" pitchFamily="34" typeface="Tahoma"/>
                  <a:ea charset="0" pitchFamily="34" typeface="Tahoma"/>
                  <a:cs charset="0" pitchFamily="34" typeface="Tahoma"/>
                </a:rPr>
                <a:t>Участие в тематических выставках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92979577"/>
      </p:ext>
    </p:extLst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E:\фон для презентаций\Новая папка (3)\11.jpg" id="5" name="Picture 1"/>
          <p:cNvPicPr>
            <a:picLocks noChangeArrowheads="1" noChangeAspect="1"/>
          </p:cNvPicPr>
          <p:nvPr/>
        </p:nvPicPr>
        <p:blipFill>
          <a:blip cstate="print" r:embed="rId3"/>
          <a:srcRect b="8" r="1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AutoShape 16"/>
          <p:cNvSpPr>
            <a:spLocks noChangeArrowheads="1"/>
          </p:cNvSpPr>
          <p:nvPr/>
        </p:nvSpPr>
        <p:spPr bwMode="auto">
          <a:xfrm>
            <a:off x="179512" y="260648"/>
            <a:ext cx="8785225" cy="6337300"/>
          </a:xfrm>
          <a:prstGeom prst="roundRect">
            <a:avLst>
              <a:gd fmla="val 5722" name="adj"/>
            </a:avLst>
          </a:prstGeom>
          <a:solidFill>
            <a:schemeClr val="bg1">
              <a:alpha val="0"/>
            </a:schemeClr>
          </a:solidFill>
          <a:ln w="85725">
            <a:solidFill>
              <a:srgbClr val="00CC00"/>
            </a:solidFill>
            <a:round/>
            <a:headEnd/>
            <a:tailEnd/>
          </a:ln>
        </p:spPr>
        <p:txBody>
          <a:bodyPr anchor="ctr" wrap="none"/>
          <a:lstStyle/>
          <a:p>
            <a:endParaRPr dirty="0" lang="ru-RU">
              <a:latin charset="0" pitchFamily="34" typeface="Calibri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23850" y="333375"/>
            <a:ext cx="8496300" cy="431800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/>
          <a:lstStyle/>
          <a:p>
            <a:pPr algn="ctr"/>
            <a:r>
              <a:rPr b="1" dirty="0" lang="ru-RU" sz="2400">
                <a:solidFill>
                  <a:srgbClr val="FF0000"/>
                </a:solidFill>
                <a:effectLst>
                  <a:outerShdw algn="tl" blurRad="38100" dir="2700000" dist="38100">
                    <a:srgbClr val="C0C0C0"/>
                  </a:outerShdw>
                </a:effectLst>
                <a:latin charset="0" pitchFamily="34" typeface="Tahoma"/>
              </a:rPr>
              <a:t>Проект «Наша большая семья»</a:t>
            </a:r>
          </a:p>
        </p:txBody>
      </p:sp>
      <p:pic>
        <p:nvPicPr>
          <p:cNvPr descr="C:\Users\Компьютер\Desktop\DSC_0065.JPG" id="1026" name="Picture 2"/>
          <p:cNvPicPr preferRelativeResize="0">
            <a:picLocks noChangeArrowheads="1"/>
          </p:cNvPicPr>
          <p:nvPr/>
        </p:nvPicPr>
        <p:blipFill>
          <a:blip cstate="print" r:embed="rId4">
            <a:lum bright="20000" contrast="40000"/>
          </a:blip>
          <a:srcRect/>
          <a:stretch>
            <a:fillRect/>
          </a:stretch>
        </p:blipFill>
        <p:spPr bwMode="auto">
          <a:xfrm>
            <a:off x="4788024" y="3717032"/>
            <a:ext cx="3600000" cy="27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descr="E:\Фото дет. сад\ОВЗ\Взаимодействие с родителями\родит.jpg" id="1027" name="Picture 3"/>
          <p:cNvPicPr preferRelativeResize="0">
            <a:picLocks noChangeArrowheads="1"/>
          </p:cNvPicPr>
          <p:nvPr/>
        </p:nvPicPr>
        <p:blipFill>
          <a:blip cstate="print" r:embed="rId5">
            <a:lum contrast="30000"/>
          </a:blip>
          <a:srcRect b="28"/>
          <a:stretch>
            <a:fillRect/>
          </a:stretch>
        </p:blipFill>
        <p:spPr bwMode="auto">
          <a:xfrm>
            <a:off x="4788024" y="836712"/>
            <a:ext cx="3600000" cy="27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descr="E:\Фото дет. сад\ОВЗ\Прогулка\IMG-20171001-WA0010.jpg" id="1028" name="Picture 4"/>
          <p:cNvPicPr preferRelativeResize="0">
            <a:picLocks noChangeArrowheads="1"/>
          </p:cNvPicPr>
          <p:nvPr/>
        </p:nvPicPr>
        <p:blipFill>
          <a:blip cstate="print" r:embed="rId6">
            <a:lum bright="10000" contrast="10000"/>
          </a:blip>
          <a:srcRect b="-16"/>
          <a:stretch>
            <a:fillRect/>
          </a:stretch>
        </p:blipFill>
        <p:spPr bwMode="auto">
          <a:xfrm>
            <a:off x="899592" y="836712"/>
            <a:ext cx="3600000" cy="27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descr="E:\Фото дет. сад\ОВЗ\Наше творчество\IMG_20171006_103446.jpg" id="1029" name="Picture 5"/>
          <p:cNvPicPr preferRelativeResize="0">
            <a:picLocks noChangeArrowheads="1"/>
          </p:cNvPicPr>
          <p:nvPr/>
        </p:nvPicPr>
        <p:blipFill>
          <a:blip cstate="print" r:embed="rId7"/>
          <a:srcRect b="76"/>
          <a:stretch>
            <a:fillRect/>
          </a:stretch>
        </p:blipFill>
        <p:spPr bwMode="auto">
          <a:xfrm>
            <a:off x="827584" y="3717032"/>
            <a:ext cx="3600000" cy="27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65592479"/>
      </p:ext>
    </p:extLst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E:\фон для презентаций\Новая папка (3)\1.jpg" id="2" name="Picture 2"/>
          <p:cNvPicPr>
            <a:picLocks noChangeArrowheads="1" noChangeAspect="1"/>
          </p:cNvPicPr>
          <p:nvPr/>
        </p:nvPicPr>
        <p:blipFill>
          <a:blip cstate="print"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23850" y="333375"/>
            <a:ext cx="8496300" cy="431800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/>
          <a:lstStyle/>
          <a:p>
            <a:pPr algn="ctr"/>
            <a:r>
              <a:rPr b="1" dirty="0" lang="ru-RU" sz="2400">
                <a:solidFill>
                  <a:srgbClr val="FF0000"/>
                </a:solidFill>
                <a:effectLst>
                  <a:outerShdw algn="tl" blurRad="38100" dir="2700000" dist="38100">
                    <a:srgbClr val="C0C0C0"/>
                  </a:outerShdw>
                </a:effectLst>
                <a:latin charset="0" pitchFamily="34" typeface="Tahoma"/>
              </a:rPr>
              <a:t>Проект «Новогодняя сказка»</a:t>
            </a:r>
          </a:p>
        </p:txBody>
      </p:sp>
      <p:pic>
        <p:nvPicPr>
          <p:cNvPr descr="D:\фото ДЕТСАД\2016-2017\Новогодние часы\IMG-20170106-WA0035.jpg" id="4" name="Picture 7"/>
          <p:cNvPicPr preferRelativeResize="0">
            <a:picLocks noChangeArrowheads="1"/>
          </p:cNvPicPr>
          <p:nvPr/>
        </p:nvPicPr>
        <p:blipFill>
          <a:blip cstate="print" r:embed="rId3"/>
          <a:srcRect/>
          <a:stretch>
            <a:fillRect/>
          </a:stretch>
        </p:blipFill>
        <p:spPr bwMode="auto">
          <a:xfrm>
            <a:off x="4716016" y="3717032"/>
            <a:ext cx="3600000" cy="27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descr="D:\фото ДЕТСАД\2016-2017\Новогодняя гостиная\IMG-20170107-WA0028.jpg" id="5" name="Picture 9"/>
          <p:cNvPicPr preferRelativeResize="0">
            <a:picLocks noChangeArrowheads="1"/>
          </p:cNvPicPr>
          <p:nvPr/>
        </p:nvPicPr>
        <p:blipFill>
          <a:blip cstate="print" r:embed="rId4"/>
          <a:srcRect r="5"/>
          <a:stretch>
            <a:fillRect/>
          </a:stretch>
        </p:blipFill>
        <p:spPr bwMode="auto">
          <a:xfrm>
            <a:off x="755576" y="836712"/>
            <a:ext cx="3600000" cy="27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descr="E:\Фото дет. сад\ОВЗ\Утренники и развлечения\IMG-20171227-WA0043.jpg" id="2050" name="Picture 2"/>
          <p:cNvPicPr preferRelativeResize="0">
            <a:picLocks noChangeArrowheads="1"/>
          </p:cNvPicPr>
          <p:nvPr/>
        </p:nvPicPr>
        <p:blipFill>
          <a:blip cstate="print" r:embed="rId5"/>
          <a:srcRect r="29"/>
          <a:stretch>
            <a:fillRect/>
          </a:stretch>
        </p:blipFill>
        <p:spPr bwMode="auto">
          <a:xfrm>
            <a:off x="755576" y="3717032"/>
            <a:ext cx="3600000" cy="27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descr="E:\Фото дет. сад\ОВЗ\Утренники и развлечения\IMG-20171227-WA0057.jpg" id="2051" name="Picture 3"/>
          <p:cNvPicPr preferRelativeResize="0">
            <a:picLocks noChangeArrowheads="1"/>
          </p:cNvPicPr>
          <p:nvPr/>
        </p:nvPicPr>
        <p:blipFill>
          <a:blip cstate="print" r:embed="rId6"/>
          <a:srcRect b="32"/>
          <a:stretch>
            <a:fillRect/>
          </a:stretch>
        </p:blipFill>
        <p:spPr bwMode="auto">
          <a:xfrm>
            <a:off x="4716016" y="836712"/>
            <a:ext cx="3600000" cy="27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63417817"/>
      </p:ext>
    </p:extLst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E:\фон для презентаций\Новая папка (3)\20.jpg" id="2" name="Picture 2"/>
          <p:cNvPicPr>
            <a:picLocks noChangeArrowheads="1" noChangeAspect="1"/>
          </p:cNvPicPr>
          <p:nvPr/>
        </p:nvPicPr>
        <p:blipFill>
          <a:blip cstate="print"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23850" y="333375"/>
            <a:ext cx="8496300" cy="431800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/>
          <a:lstStyle/>
          <a:p>
            <a:pPr algn="ctr"/>
            <a:r>
              <a:rPr b="1" dirty="0" lang="ru-RU" sz="2400">
                <a:solidFill>
                  <a:srgbClr val="FF0000"/>
                </a:solidFill>
                <a:effectLst>
                  <a:outerShdw algn="tl" blurRad="38100" dir="2700000" dist="38100">
                    <a:srgbClr val="C0C0C0"/>
                  </a:outerShdw>
                </a:effectLst>
                <a:latin charset="0" pitchFamily="34" typeface="Tahoma"/>
              </a:rPr>
              <a:t>Проект «Лето красное – прекрасное!»</a:t>
            </a:r>
          </a:p>
        </p:txBody>
      </p:sp>
      <p:pic>
        <p:nvPicPr>
          <p:cNvPr descr="E:\Фото дет. сад\ОВЗ\ЛЕТО\IMG_20180720_103426.jpg" id="3074" name="Picture 2"/>
          <p:cNvPicPr preferRelativeResize="0">
            <a:picLocks noChangeArrowheads="1"/>
          </p:cNvPicPr>
          <p:nvPr/>
        </p:nvPicPr>
        <p:blipFill>
          <a:blip cstate="print" r:embed="rId3"/>
          <a:srcRect b="19"/>
          <a:stretch>
            <a:fillRect/>
          </a:stretch>
        </p:blipFill>
        <p:spPr bwMode="auto">
          <a:xfrm>
            <a:off x="395536" y="764704"/>
            <a:ext cx="2700000" cy="27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descr="E:\Фото дет. сад\ОВЗ\ЛЕТО\IMG_20180717_110235.jpg" id="3075" name="Picture 3"/>
          <p:cNvPicPr preferRelativeResize="0">
            <a:picLocks noChangeArrowheads="1"/>
          </p:cNvPicPr>
          <p:nvPr/>
        </p:nvPicPr>
        <p:blipFill>
          <a:blip cstate="print" r:embed="rId4"/>
          <a:srcRect b="20"/>
          <a:stretch>
            <a:fillRect/>
          </a:stretch>
        </p:blipFill>
        <p:spPr bwMode="auto">
          <a:xfrm>
            <a:off x="3203848" y="764704"/>
            <a:ext cx="2700000" cy="27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descr="E:\Фото дет. сад\ОВЗ\ЛЕТО\IMG_20180710_113522.jpg" id="3076" name="Picture 4"/>
          <p:cNvPicPr preferRelativeResize="0">
            <a:picLocks noChangeArrowheads="1"/>
          </p:cNvPicPr>
          <p:nvPr/>
        </p:nvPicPr>
        <p:blipFill>
          <a:blip cstate="print" r:embed="rId5"/>
          <a:srcRect r="56"/>
          <a:stretch>
            <a:fillRect/>
          </a:stretch>
        </p:blipFill>
        <p:spPr bwMode="auto">
          <a:xfrm>
            <a:off x="395536" y="3645024"/>
            <a:ext cx="2700000" cy="27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descr="E:\Фото дет. сад\ОВЗ\ЛЕТО\IMG_20180726_105320.jpg" id="3077" name="Picture 5"/>
          <p:cNvPicPr preferRelativeResize="0">
            <a:picLocks noChangeArrowheads="1"/>
          </p:cNvPicPr>
          <p:nvPr/>
        </p:nvPicPr>
        <p:blipFill>
          <a:blip cstate="print" r:embed="rId6"/>
          <a:srcRect b="59" r="-49"/>
          <a:stretch>
            <a:fillRect/>
          </a:stretch>
        </p:blipFill>
        <p:spPr bwMode="auto">
          <a:xfrm>
            <a:off x="3203848" y="3645024"/>
            <a:ext cx="2700000" cy="27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descr="E:\Фото дет. сад\Поделки и выставки детского творчества\IMG_20180724_093726.jpg" id="3078" name="Picture 6"/>
          <p:cNvPicPr preferRelativeResize="0">
            <a:picLocks noChangeArrowheads="1"/>
          </p:cNvPicPr>
          <p:nvPr/>
        </p:nvPicPr>
        <p:blipFill>
          <a:blip cstate="print" r:embed="rId7"/>
          <a:srcRect b="53" r="-60"/>
          <a:stretch>
            <a:fillRect/>
          </a:stretch>
        </p:blipFill>
        <p:spPr bwMode="auto">
          <a:xfrm>
            <a:off x="6012160" y="764704"/>
            <a:ext cx="2700000" cy="27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descr="E:\Фото дет. сад\ОВЗ\ЛЕТО\IMG-20181118-WA0044.jpg" id="3079" name="Picture 7"/>
          <p:cNvPicPr preferRelativeResize="0">
            <a:picLocks noChangeArrowheads="1"/>
          </p:cNvPicPr>
          <p:nvPr/>
        </p:nvPicPr>
        <p:blipFill>
          <a:blip cstate="print" r:embed="rId8">
            <a:lum bright="10000" contrast="20000"/>
          </a:blip>
          <a:srcRect b="1" r="-6"/>
          <a:stretch>
            <a:fillRect/>
          </a:stretch>
        </p:blipFill>
        <p:spPr bwMode="auto">
          <a:xfrm>
            <a:off x="6012160" y="3717032"/>
            <a:ext cx="2700000" cy="27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269887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C:\Users\11\Desktop\555\Новая папка (3)\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50"/>
            <a:ext cx="9144000" cy="688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Схема 3"/>
          <p:cNvGraphicFramePr/>
          <p:nvPr/>
        </p:nvGraphicFramePr>
        <p:xfrm>
          <a:off x="971600" y="836712"/>
          <a:ext cx="7884368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323850" y="333375"/>
            <a:ext cx="8496300" cy="431800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/>
          <a:lstStyle/>
          <a:p>
            <a:pPr algn="ctr"/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Наши достижения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1928</TotalTime>
  <Words>381</Words>
  <Application>Microsoft Office PowerPoint</Application>
  <PresentationFormat>Экран (4:3)</PresentationFormat>
  <Paragraphs>71</Paragraphs>
  <Slides>11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Impact</vt:lpstr>
      <vt:lpstr>Tahoma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User</cp:lastModifiedBy>
  <cp:revision>185</cp:revision>
  <dcterms:created xsi:type="dcterms:W3CDTF">2018-04-18T02:14:13Z</dcterms:created>
  <dcterms:modified xsi:type="dcterms:W3CDTF">2021-10-30T03:43:06Z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1222171</vt:lpwstr>
  </property>
  <property fmtid="{D5CDD505-2E9C-101B-9397-08002B2CF9AE}" name="NXPowerLiteSettings" pid="3">
    <vt:lpwstr>F7000400038000</vt:lpwstr>
  </property>
  <property fmtid="{D5CDD505-2E9C-101B-9397-08002B2CF9AE}" name="NXPowerLiteVersion" pid="4">
    <vt:lpwstr>S9.1.2</vt:lpwstr>
  </property>
</Properties>
</file>