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9" r:id="rId6"/>
    <p:sldId id="263" r:id="rId7"/>
    <p:sldId id="260" r:id="rId8"/>
    <p:sldId id="261" r:id="rId9"/>
    <p:sldId id="262" r:id="rId10"/>
    <p:sldId id="264" r:id="rId11"/>
    <p:sldId id="265" r:id="rId12"/>
    <p:sldId id="267" r:id="rId13"/>
    <p:sldId id="268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22.01.2018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Что такое соль?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Соль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Соль – это минеральное вещество, которое легко усваивается организмом человека</a:t>
            </a:r>
            <a:endParaRPr lang="ru-RU" dirty="0"/>
          </a:p>
        </p:txBody>
      </p:sp>
      <p:pic>
        <p:nvPicPr>
          <p:cNvPr id="1026" name="Picture 2" descr="http://sovetclub.ru/tim/5904d1aa1a44ef804fba8151cb1e45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975818"/>
            <a:ext cx="5857884" cy="38821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</a:t>
            </a:r>
            <a:r>
              <a:rPr lang="ru-RU" dirty="0" smtClean="0"/>
              <a:t>чего нужен соль?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Она необходима для жизнедеятельности любых организмов</a:t>
            </a:r>
            <a:endParaRPr lang="ru-RU" dirty="0"/>
          </a:p>
        </p:txBody>
      </p:sp>
      <p:pic>
        <p:nvPicPr>
          <p:cNvPr id="4" name="Рисунок 3" descr="v_chem_raznica_mezhdu_morskoj_i_povarennoj_sol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9" y="2411008"/>
            <a:ext cx="5929322" cy="44469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Чем </a:t>
            </a:r>
            <a:r>
              <a:rPr lang="ru-RU" dirty="0" smtClean="0"/>
              <a:t>помогает </a:t>
            </a:r>
            <a:r>
              <a:rPr lang="ru-RU" dirty="0" smtClean="0"/>
              <a:t>в </a:t>
            </a:r>
            <a:r>
              <a:rPr lang="ru-RU" dirty="0" smtClean="0"/>
              <a:t>медицине соль?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Соль как антисептик предотвращает разложение и гниение бактерий. Это свойство послужило для использования соли в качестве консерванта в пищевой, кожевенной и деревообрабатывающей промышленности.</a:t>
            </a:r>
          </a:p>
          <a:p>
            <a:r>
              <a:rPr lang="ru-RU" dirty="0" smtClean="0"/>
              <a:t>Солевые растворы применяют для очищения носа при вирусных и аллергических ринитах, воспалениях и с гигиеническими целями.</a:t>
            </a:r>
          </a:p>
          <a:p>
            <a:r>
              <a:rPr lang="ru-RU" dirty="0" smtClean="0"/>
              <a:t>При ангине, фарингите и других воспалениях глотки, миндалин помогает полоскание раствором соли и соды.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4849377" cy="3643314"/>
          </a:xfrm>
        </p:spPr>
      </p:pic>
      <p:pic>
        <p:nvPicPr>
          <p:cNvPr id="4098" name="Picture 2" descr="C:\Users\admin\Desktop\лера д\IMG_20180122_195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0"/>
            <a:ext cx="4357686" cy="5643578"/>
          </a:xfrm>
          <a:prstGeom prst="rect">
            <a:avLst/>
          </a:prstGeom>
          <a:noFill/>
        </p:spPr>
      </p:pic>
      <p:pic>
        <p:nvPicPr>
          <p:cNvPr id="4099" name="Picture 3" descr="C:\Users\admin\Downloads\Soda-sol-i-j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47536" cy="2714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Потребность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Потребность человека в соли составляет всего </a:t>
            </a:r>
          </a:p>
          <a:p>
            <a:r>
              <a:rPr lang="ru-RU" dirty="0" smtClean="0"/>
              <a:t>8 -10 грамм в сутки. В эту норму входит соль, добавляемая при приготовлении еды и соль, которая находится во всех продуктах питания. Зачастую общее ее количество в разы превышает норму.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Соль в пище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Пищевая соль – естественный пищевой продукт, который имеет природное происхождение. В измельченном(торговом) виде состоит из мелких белых кристаллов. В составе кроме натрия и хлора, имеет присутствие других минеральных веществ, это: магний, калий, кальций, железо, марганец, медь, селен, фтор, цинк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Соль: в чем польза для организма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Соль для нормальной деятельности нашего организма просто необходима. Организм человека почти на 70% состоит из воды. И только соль способна поддерживать баланс воды на нормальном уровне.</a:t>
            </a:r>
            <a:endParaRPr lang="ru-RU" dirty="0"/>
          </a:p>
        </p:txBody>
      </p:sp>
      <p:pic>
        <p:nvPicPr>
          <p:cNvPr id="1026" name="Picture 2" descr="https://4tololo.ru/files/images/201513071140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555" y="3786190"/>
            <a:ext cx="4606629" cy="3071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Соль: в чем вред для здоровья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dirty="0" smtClean="0"/>
              <a:t>Для пищеварительной системы: может являться причиной образования гастрита и язвы желудка.</a:t>
            </a:r>
          </a:p>
          <a:p>
            <a:r>
              <a:rPr lang="ru-RU" sz="2400" dirty="0" smtClean="0"/>
              <a:t>• Для органов зрения: может стать причиной появления катаракты.</a:t>
            </a:r>
          </a:p>
          <a:p>
            <a:r>
              <a:rPr lang="ru-RU" sz="2400" dirty="0" smtClean="0"/>
              <a:t>• Для кровеносной системы:</a:t>
            </a:r>
          </a:p>
          <a:p>
            <a:r>
              <a:rPr lang="ru-RU" sz="2400" dirty="0" smtClean="0"/>
              <a:t>- приводит к накоплению жидкости. За счет ее увеличения нагрузка на систему усиливается в несколько раз.</a:t>
            </a:r>
          </a:p>
          <a:p>
            <a:r>
              <a:rPr lang="ru-RU" sz="2400" dirty="0" smtClean="0"/>
              <a:t>- Повышается хрупкость стенок сосудов.</a:t>
            </a:r>
          </a:p>
          <a:p>
            <a:r>
              <a:rPr lang="ru-RU" sz="2400" dirty="0" smtClean="0"/>
              <a:t>• Для нервной системы: развивается атеросклероз сосудов в головном мозге. Его самым страшным последствием является инсульт, нередко приводящий к летальному исходу.</a:t>
            </a:r>
          </a:p>
          <a:p>
            <a:r>
              <a:rPr lang="ru-RU" sz="2400" dirty="0" smtClean="0"/>
              <a:t>• Для суставов: их гибкость значительно снижается. Появляются сильные боли при ходьбе, отечность, развивается реакция на изменение погоды.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 сейчас проведём </a:t>
            </a:r>
            <a:r>
              <a:rPr lang="ru-RU" dirty="0" smtClean="0"/>
              <a:t>опыт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dirty="0" smtClean="0"/>
              <a:t>Для этого нам понадобиться:</a:t>
            </a:r>
          </a:p>
          <a:p>
            <a:pPr marL="514350" indent="-514350"/>
            <a:r>
              <a:rPr lang="ru-RU" dirty="0" smtClean="0"/>
              <a:t>Вода(50 мл)</a:t>
            </a:r>
            <a:endParaRPr lang="ru-RU" dirty="0" smtClean="0"/>
          </a:p>
          <a:p>
            <a:pPr marL="514350" indent="-514350"/>
            <a:r>
              <a:rPr lang="ru-RU" dirty="0" smtClean="0">
                <a:solidFill>
                  <a:srgbClr val="FF0000"/>
                </a:solidFill>
              </a:rPr>
              <a:t>Пачка соли</a:t>
            </a:r>
          </a:p>
          <a:p>
            <a:pPr marL="514350" indent="-514350"/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Любая веточка</a:t>
            </a:r>
          </a:p>
          <a:p>
            <a:pPr marL="514350" indent="-514350"/>
            <a:r>
              <a:rPr lang="ru-RU" dirty="0" smtClean="0">
                <a:solidFill>
                  <a:srgbClr val="7030A0"/>
                </a:solidFill>
              </a:rPr>
              <a:t>Пустой стакан(для роста кристалла)</a:t>
            </a:r>
          </a:p>
          <a:p>
            <a:pPr marL="514350" indent="-514350">
              <a:buNone/>
            </a:pPr>
            <a:endParaRPr lang="ru-RU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651510" indent="-514350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Выращивание кристаллов из поваренной соли.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Растворяю в воде соль (на 100мл воды 25-35г соли) до тех пор, пока она не будет растворяться,  и станет оседать на дно стакана. Я получила насыщенный раствор соли. Фильтрую раствор. Переливаем его в чистую ёмкость. Выбрала затравку поваренной соли,  </a:t>
            </a:r>
            <a:r>
              <a:rPr lang="ru-RU" dirty="0" smtClean="0"/>
              <a:t>поставила веточку в середину стаканчика. </a:t>
            </a:r>
            <a:r>
              <a:rPr lang="ru-RU" dirty="0" smtClean="0"/>
              <a:t>Уже через несколько дней заметила, что кристаллик начал расти. С каждым днём он увеличивался.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0" name="Picture 2" descr="C:\Users\admin\Desktop\лера д\20180122_1713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3428992" cy="2500306"/>
          </a:xfrm>
          <a:prstGeom prst="rect">
            <a:avLst/>
          </a:prstGeom>
          <a:noFill/>
        </p:spPr>
      </p:pic>
      <p:pic>
        <p:nvPicPr>
          <p:cNvPr id="2051" name="Picture 3" descr="C:\Users\admin\Desktop\лера д\20180122_1714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785794"/>
            <a:ext cx="1982387" cy="2500306"/>
          </a:xfrm>
          <a:prstGeom prst="rect">
            <a:avLst/>
          </a:prstGeom>
          <a:noFill/>
        </p:spPr>
      </p:pic>
      <p:pic>
        <p:nvPicPr>
          <p:cNvPr id="2053" name="Picture 5" descr="C:\Users\admin\Desktop\лера д\20180122_171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322234" y="178592"/>
            <a:ext cx="2500307" cy="2143123"/>
          </a:xfrm>
          <a:prstGeom prst="rect">
            <a:avLst/>
          </a:prstGeom>
          <a:noFill/>
        </p:spPr>
      </p:pic>
      <p:pic>
        <p:nvPicPr>
          <p:cNvPr id="2054" name="Picture 6" descr="C:\Users\admin\Desktop\лера д\20180122_1717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143248"/>
            <a:ext cx="2303858" cy="2714620"/>
          </a:xfrm>
          <a:prstGeom prst="rect">
            <a:avLst/>
          </a:prstGeom>
          <a:noFill/>
        </p:spPr>
      </p:pic>
      <p:pic>
        <p:nvPicPr>
          <p:cNvPr id="2055" name="Picture 7" descr="C:\Users\admin\Desktop\лера д\20180122_1718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643314"/>
            <a:ext cx="2678907" cy="2714620"/>
          </a:xfrm>
          <a:prstGeom prst="rect">
            <a:avLst/>
          </a:prstGeom>
          <a:noFill/>
        </p:spPr>
      </p:pic>
      <p:pic>
        <p:nvPicPr>
          <p:cNvPr id="2056" name="Picture 8" descr="C:\Users\admin\Desktop\лера д\20180122_171943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3000372"/>
            <a:ext cx="2071702" cy="2714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получился </a:t>
            </a:r>
            <a:r>
              <a:rPr lang="ru-RU" dirty="0" smtClean="0"/>
              <a:t>кристалл поваренной соли.</a:t>
            </a:r>
          </a:p>
          <a:p>
            <a:endParaRPr lang="ru-RU" dirty="0"/>
          </a:p>
        </p:txBody>
      </p:sp>
      <p:pic>
        <p:nvPicPr>
          <p:cNvPr id="3074" name="Picture 2" descr="C:\Users\admin\Desktop\лера д\20180122_172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643182"/>
            <a:ext cx="3304007" cy="4214818"/>
          </a:xfrm>
          <a:prstGeom prst="rect">
            <a:avLst/>
          </a:prstGeom>
          <a:noFill/>
        </p:spPr>
      </p:pic>
      <p:pic>
        <p:nvPicPr>
          <p:cNvPr id="3075" name="Picture 3" descr="C:\Users\admin\Desktop\лера д\20180122_1721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643182"/>
            <a:ext cx="3357568" cy="4214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1. Поваренная соль состоит из кристаллов.</a:t>
            </a:r>
          </a:p>
          <a:p>
            <a:endParaRPr lang="ru-RU" dirty="0" smtClean="0"/>
          </a:p>
          <a:p>
            <a:r>
              <a:rPr lang="ru-RU" dirty="0" smtClean="0"/>
              <a:t>2. При соприкосновении кристаллов соли с водой, они растворяются.</a:t>
            </a:r>
          </a:p>
          <a:p>
            <a:endParaRPr lang="ru-RU" dirty="0" smtClean="0"/>
          </a:p>
          <a:p>
            <a:r>
              <a:rPr lang="ru-RU" dirty="0" smtClean="0"/>
              <a:t>3. По мере испарения воды, соль снова образует кристаллы.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86</TotalTime>
  <Words>458</Words>
  <PresentationFormat>Экран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Что такое соль?</vt:lpstr>
      <vt:lpstr>Соль </vt:lpstr>
      <vt:lpstr>Для чего нужен соль?</vt:lpstr>
      <vt:lpstr>Чем помогает в медицине соль?</vt:lpstr>
      <vt:lpstr>Слайд 5</vt:lpstr>
      <vt:lpstr>Потребность человека</vt:lpstr>
      <vt:lpstr>Соль в пище</vt:lpstr>
      <vt:lpstr>    Соль: в чем польза для организма</vt:lpstr>
      <vt:lpstr>   Соль: в чем вред для здоровья</vt:lpstr>
      <vt:lpstr>А сейчас проведём опыт</vt:lpstr>
      <vt:lpstr>  Выращивание кристаллов из поваренной соли.</vt:lpstr>
      <vt:lpstr>.</vt:lpstr>
      <vt:lpstr>Результат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12</cp:revision>
  <dcterms:created xsi:type="dcterms:W3CDTF">2018-01-15T12:30:27Z</dcterms:created>
  <dcterms:modified xsi:type="dcterms:W3CDTF">2018-01-22T17:12:11Z</dcterms:modified>
</cp:coreProperties>
</file>