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9" r:id="rId11"/>
    <p:sldId id="270" r:id="rId12"/>
    <p:sldId id="271" r:id="rId13"/>
    <p:sldId id="265" r:id="rId14"/>
    <p:sldId id="266" r:id="rId15"/>
    <p:sldId id="268" r:id="rId16"/>
    <p:sldId id="274" r:id="rId17"/>
    <p:sldId id="267" r:id="rId18"/>
    <p:sldId id="272" r:id="rId19"/>
    <p:sldId id="278" r:id="rId20"/>
    <p:sldId id="273" r:id="rId21"/>
    <p:sldId id="275" r:id="rId22"/>
    <p:sldId id="276" r:id="rId23"/>
    <p:sldId id="277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0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90" autoAdjust="0"/>
  </p:normalViewPr>
  <p:slideViewPr>
    <p:cSldViewPr>
      <p:cViewPr varScale="1">
        <p:scale>
          <a:sx n="107" d="100"/>
          <a:sy n="107" d="100"/>
        </p:scale>
        <p:origin x="173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22A4D5-BD5C-474D-A1D0-E62C6A5AD160}" type="datetimeFigureOut">
              <a:rPr lang="ru-RU" smtClean="0"/>
              <a:pPr/>
              <a:t>06.09.2021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38570-B426-4F51-9EAD-8A3F73856E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3.gif"/><Relationship Id="rId12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image" Target="../media/image5.gif"/><Relationship Id="rId5" Type="http://schemas.openxmlformats.org/officeDocument/2006/relationships/image" Target="../media/image2.gif"/><Relationship Id="rId10" Type="http://schemas.openxmlformats.org/officeDocument/2006/relationships/slide" Target="slide17.xml"/><Relationship Id="rId4" Type="http://schemas.openxmlformats.org/officeDocument/2006/relationships/slide" Target="slide5.xml"/><Relationship Id="rId9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571612"/>
            <a:ext cx="7772400" cy="1470025"/>
          </a:xfrm>
        </p:spPr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Путешествие в сказочный лес</a:t>
            </a:r>
            <a:endParaRPr lang="ru-RU" sz="6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28584" y="1484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3645024"/>
            <a:ext cx="57610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4400" b="1" i="1" cap="none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Автор: </a:t>
            </a:r>
            <a:r>
              <a:rPr lang="ru-RU" sz="4400" b="1" i="1" cap="none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Овчинникова</a:t>
            </a:r>
            <a:endParaRPr lang="ru-RU" sz="4400" b="1" i="1" cap="none" spc="150" dirty="0" smtClean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4400" b="1" i="1" cap="none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Наталья Юрьевна</a:t>
            </a:r>
            <a:endParaRPr lang="ru-RU" sz="4400" b="1" i="1" cap="none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 маршрут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286124"/>
            <a:ext cx="235745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школа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143108" y="2000240"/>
            <a:ext cx="1214446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C:\Users\Администратор\Desktop\анимашки\image_749.gif">
            <a:hlinkClick r:id="rId2" action="ppaction://hlinksldjump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71612"/>
            <a:ext cx="1809750" cy="1362075"/>
          </a:xfrm>
          <a:prstGeom prst="rect">
            <a:avLst/>
          </a:prstGeom>
          <a:noFill/>
        </p:spPr>
      </p:pic>
      <p:pic>
        <p:nvPicPr>
          <p:cNvPr id="2052" name="Picture 4" descr="C:\Users\Администратор\Desktop\анимашки\1047081.gif">
            <a:hlinkClick r:id="rId4" action="ppaction://hlinksldjump"/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1571612"/>
            <a:ext cx="1232306" cy="164307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500298" y="3429000"/>
            <a:ext cx="364333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Избушка на курьих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ножках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Стрелка вниз 13"/>
          <p:cNvSpPr/>
          <p:nvPr/>
        </p:nvSpPr>
        <p:spPr>
          <a:xfrm rot="16200000">
            <a:off x="5214908" y="1571646"/>
            <a:ext cx="642942" cy="15001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 descr="C:\Users\Администратор\Desktop\анимашки\image_747.gif">
            <a:hlinkClick r:id="rId6" action="ppaction://hlinksldjump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1500174"/>
            <a:ext cx="1809750" cy="17430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6500826" y="3286124"/>
            <a:ext cx="179399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Логово волка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6500826" y="4286256"/>
            <a:ext cx="178595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 descr="C:\Users\Администратор\Desktop\анимашки\image_757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00826" y="4929198"/>
            <a:ext cx="1809750" cy="101917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5906960" y="6000768"/>
            <a:ext cx="32370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Дуб ученого кота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Стрелка вправо 19"/>
          <p:cNvSpPr/>
          <p:nvPr/>
        </p:nvSpPr>
        <p:spPr>
          <a:xfrm rot="10800000">
            <a:off x="5000628" y="5214950"/>
            <a:ext cx="1357322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5" name="Picture 7" descr="C:\Users\Администратор\Desktop\анимашки\image_1199.gif">
            <a:hlinkClick r:id="rId10" action="ppaction://hlinksldjump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43240" y="4929198"/>
            <a:ext cx="1809750" cy="1019175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2285984" y="6000768"/>
            <a:ext cx="32914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Берлога медведя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Стрелка вправо 22"/>
          <p:cNvSpPr/>
          <p:nvPr/>
        </p:nvSpPr>
        <p:spPr>
          <a:xfrm rot="10800000">
            <a:off x="2143108" y="5072074"/>
            <a:ext cx="857256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6" name="Picture 8" descr="C:\Users\Администратор\Desktop\анимашки\image_1296.gif">
            <a:hlinkClick r:id="rId12" action="ppaction://hlinksldjump"/>
          </p:cNvPr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282" y="4929198"/>
            <a:ext cx="1809750" cy="1038225"/>
          </a:xfrm>
          <a:prstGeom prst="rect">
            <a:avLst/>
          </a:prstGeom>
          <a:noFill/>
        </p:spPr>
      </p:pic>
      <p:sp>
        <p:nvSpPr>
          <p:cNvPr id="25" name="Прямоугольник 24"/>
          <p:cNvSpPr/>
          <p:nvPr/>
        </p:nvSpPr>
        <p:spPr>
          <a:xfrm>
            <a:off x="0" y="6000768"/>
            <a:ext cx="22980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Поляна Ежа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Администратор\Desktop\анимашки\transporta-94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500546"/>
            <a:ext cx="2357454" cy="235745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latin typeface="Bookman Old Style" pitchFamily="18" charset="0"/>
              </a:rPr>
              <a:t>Выберем транспорт</a:t>
            </a:r>
            <a:endParaRPr lang="ru-RU" sz="3600" b="1" i="1" dirty="0">
              <a:latin typeface="Bookman Old Style" pitchFamily="18" charset="0"/>
            </a:endParaRPr>
          </a:p>
        </p:txBody>
      </p:sp>
      <p:pic>
        <p:nvPicPr>
          <p:cNvPr id="3075" name="Picture 3" descr="C:\Users\Администратор\Desktop\анимашки\transporta-95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857628"/>
            <a:ext cx="2286793" cy="1357322"/>
          </a:xfrm>
          <a:prstGeom prst="rect">
            <a:avLst/>
          </a:prstGeom>
          <a:noFill/>
        </p:spPr>
      </p:pic>
      <p:pic>
        <p:nvPicPr>
          <p:cNvPr id="3076" name="Picture 4" descr="C:\Users\Администратор\Desktop\анимашки\transporta-96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000240"/>
            <a:ext cx="2386019" cy="1731033"/>
          </a:xfrm>
          <a:prstGeom prst="rect">
            <a:avLst/>
          </a:prstGeom>
          <a:noFill/>
        </p:spPr>
      </p:pic>
      <p:pic>
        <p:nvPicPr>
          <p:cNvPr id="3077" name="Picture 5" descr="C:\Users\Администратор\Desktop\анимашки\transporta-95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2357430"/>
            <a:ext cx="2722582" cy="1000132"/>
          </a:xfrm>
          <a:prstGeom prst="rect">
            <a:avLst/>
          </a:prstGeom>
          <a:noFill/>
        </p:spPr>
      </p:pic>
      <p:pic>
        <p:nvPicPr>
          <p:cNvPr id="3078" name="Picture 6" descr="C:\Users\Администратор\Desktop\анимашки\transporta-952-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4786322"/>
            <a:ext cx="1509715" cy="1871548"/>
          </a:xfrm>
          <a:prstGeom prst="rect">
            <a:avLst/>
          </a:prstGeom>
          <a:noFill/>
        </p:spPr>
      </p:pic>
      <p:pic>
        <p:nvPicPr>
          <p:cNvPr id="3080" name="Picture 8" descr="C:\Users\Администратор\Desktop\анимашки\transporta-93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4838700"/>
            <a:ext cx="2571768" cy="2019300"/>
          </a:xfrm>
          <a:prstGeom prst="rect">
            <a:avLst/>
          </a:prstGeom>
          <a:noFill/>
        </p:spPr>
      </p:pic>
      <p:pic>
        <p:nvPicPr>
          <p:cNvPr id="3081" name="Picture 9" descr="C:\Users\Администратор\Desktop\анимашки\transporta-915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3500438"/>
            <a:ext cx="1428760" cy="2088188"/>
          </a:xfrm>
          <a:prstGeom prst="rect">
            <a:avLst/>
          </a:prstGeom>
          <a:noFill/>
        </p:spPr>
      </p:pic>
      <p:pic>
        <p:nvPicPr>
          <p:cNvPr id="3082" name="Picture 10" descr="C:\Users\Администратор\Desktop\анимашки\transporta-874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86644" y="3929066"/>
            <a:ext cx="1586040" cy="1219201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571472" y="1357298"/>
            <a:ext cx="81439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Выбери только наземный транспорт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83" name="Picture 11" descr="C:\Users\Администратор\Desktop\анимашки\transporta-94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2428868"/>
            <a:ext cx="2087203" cy="1357322"/>
          </a:xfrm>
          <a:prstGeom prst="rect">
            <a:avLst/>
          </a:prstGeom>
          <a:noFill/>
        </p:spPr>
      </p:pic>
      <p:pic>
        <p:nvPicPr>
          <p:cNvPr id="3084" name="Picture 12" descr="C:\Users\Администратор\Desktop\анимашки\66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14612" y="3429000"/>
            <a:ext cx="1828800" cy="17145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42844" y="2071678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00364" y="2214554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857884" y="2143116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7158" y="3857628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43174" y="3500438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57752" y="3643314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0892" y="3643314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57158" y="5072074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071802" y="5286388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643570" y="5143512"/>
            <a:ext cx="899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Администратор\Desktop\анимашки\9372142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00108"/>
            <a:ext cx="7143800" cy="1285884"/>
          </a:xfrm>
          <a:prstGeom prst="rect">
            <a:avLst/>
          </a:prstGeom>
          <a:noFill/>
        </p:spPr>
      </p:pic>
      <p:pic>
        <p:nvPicPr>
          <p:cNvPr id="4099" name="Picture 3" descr="C:\Users\Администратор\Desktop\анимашки\transporta-919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492896"/>
            <a:ext cx="6084837" cy="2068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882 -0.00393 L -0.59253 0.0171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atin typeface="Bookman Old Style" pitchFamily="18" charset="0"/>
              </a:rPr>
              <a:t>Избушка на курьих ножках</a:t>
            </a:r>
            <a:endParaRPr lang="ru-RU" b="1" i="1" dirty="0">
              <a:latin typeface="Bookman Old Style" pitchFamily="18" charset="0"/>
            </a:endParaRPr>
          </a:p>
        </p:txBody>
      </p:sp>
      <p:pic>
        <p:nvPicPr>
          <p:cNvPr id="5122" name="Picture 2" descr="C:\Users\Администратор\Desktop\анимашки\104708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143234"/>
            <a:ext cx="2786074" cy="371476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1472" y="1285860"/>
            <a:ext cx="71626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Баба-Яга прилетела, 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Задание делать велела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571480"/>
            <a:ext cx="7772400" cy="1470025"/>
          </a:xfrm>
        </p:spPr>
        <p:txBody>
          <a:bodyPr/>
          <a:lstStyle/>
          <a:p>
            <a:r>
              <a:rPr lang="ru-RU" dirty="0" smtClean="0"/>
              <a:t>Соедини противоположные по смыслу слова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214554"/>
            <a:ext cx="2000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горячий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2786058"/>
            <a:ext cx="15992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</a:t>
            </a:r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обрый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3357562"/>
            <a:ext cx="18389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длинный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3929066"/>
            <a:ext cx="10342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ночь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4500570"/>
            <a:ext cx="15848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темный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5072074"/>
            <a:ext cx="17999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большой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6155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5643578"/>
            <a:ext cx="13402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белый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00760" y="5572140"/>
            <a:ext cx="19927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холодный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57884" y="2857496"/>
            <a:ext cx="18638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короткий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929322" y="2285992"/>
            <a:ext cx="10224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злой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929322" y="5072074"/>
            <a:ext cx="105490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день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857884" y="4500570"/>
            <a:ext cx="16484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светлый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929322" y="3429000"/>
            <a:ext cx="21932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маленький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929322" y="4000504"/>
            <a:ext cx="15568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черный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22" name="Прямая соединительная линия 21"/>
          <p:cNvCxnSpPr>
            <a:stCxn id="4" idx="3"/>
            <a:endCxn id="12" idx="1"/>
          </p:cNvCxnSpPr>
          <p:nvPr/>
        </p:nvCxnSpPr>
        <p:spPr>
          <a:xfrm>
            <a:off x="2285984" y="2506942"/>
            <a:ext cx="3714776" cy="335758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2214546" y="2571744"/>
            <a:ext cx="3571900" cy="500066"/>
          </a:xfrm>
          <a:prstGeom prst="line">
            <a:avLst/>
          </a:prstGeom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2357422" y="3143248"/>
            <a:ext cx="3429024" cy="571504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endCxn id="17" idx="1"/>
          </p:cNvCxnSpPr>
          <p:nvPr/>
        </p:nvCxnSpPr>
        <p:spPr>
          <a:xfrm>
            <a:off x="2285984" y="4286256"/>
            <a:ext cx="3643338" cy="1078206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endCxn id="18" idx="1"/>
          </p:cNvCxnSpPr>
          <p:nvPr/>
        </p:nvCxnSpPr>
        <p:spPr>
          <a:xfrm>
            <a:off x="2143108" y="4786322"/>
            <a:ext cx="3714776" cy="6636"/>
          </a:xfrm>
          <a:prstGeom prst="line">
            <a:avLst/>
          </a:prstGeom>
          <a:ln w="127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stCxn id="9" idx="3"/>
          </p:cNvCxnSpPr>
          <p:nvPr/>
        </p:nvCxnSpPr>
        <p:spPr>
          <a:xfrm flipV="1">
            <a:off x="2157074" y="3786190"/>
            <a:ext cx="3700810" cy="1578272"/>
          </a:xfrm>
          <a:prstGeom prst="line">
            <a:avLst/>
          </a:prstGeom>
          <a:ln w="127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endCxn id="20" idx="1"/>
          </p:cNvCxnSpPr>
          <p:nvPr/>
        </p:nvCxnSpPr>
        <p:spPr>
          <a:xfrm flipV="1">
            <a:off x="2214546" y="4292892"/>
            <a:ext cx="3714776" cy="1707876"/>
          </a:xfrm>
          <a:prstGeom prst="line">
            <a:avLst/>
          </a:prstGeom>
          <a:ln w="12700">
            <a:solidFill>
              <a:srgbClr val="FB0B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146" name="Picture 2" descr="C:\Users\Администратор\Desktop\анимашки\157143883.jpg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13813"/>
            <a:ext cx="6362330" cy="3944644"/>
          </a:xfrm>
          <a:prstGeom prst="rect">
            <a:avLst/>
          </a:prstGeom>
          <a:noFill/>
        </p:spPr>
      </p:pic>
      <p:pic>
        <p:nvPicPr>
          <p:cNvPr id="6147" name="Picture 3" descr="E:\анимация\02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357562"/>
            <a:ext cx="2471740" cy="316204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3643314"/>
            <a:ext cx="57033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Бабушка благодарит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772400" cy="1470025"/>
          </a:xfrm>
        </p:spPr>
        <p:txBody>
          <a:bodyPr/>
          <a:lstStyle/>
          <a:p>
            <a:r>
              <a:rPr lang="ru-RU" b="1" i="1" dirty="0" smtClean="0">
                <a:latin typeface="Bookman Old Style" pitchFamily="18" charset="0"/>
              </a:rPr>
              <a:t>Логово волка</a:t>
            </a:r>
            <a:endParaRPr lang="ru-RU" b="1" i="1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857364"/>
            <a:ext cx="6400800" cy="1357322"/>
          </a:xfrm>
        </p:spPr>
        <p:txBody>
          <a:bodyPr/>
          <a:lstStyle/>
          <a:p>
            <a:r>
              <a:rPr lang="ru-RU" b="1" i="1" dirty="0" smtClean="0"/>
              <a:t>Волк сурово так глядит,</a:t>
            </a:r>
          </a:p>
          <a:p>
            <a:r>
              <a:rPr lang="ru-RU" b="1" i="1" dirty="0" smtClean="0"/>
              <a:t>Заданья делать нам велит</a:t>
            </a:r>
            <a:endParaRPr lang="ru-RU" b="1" i="1" dirty="0"/>
          </a:p>
        </p:txBody>
      </p:sp>
      <p:pic>
        <p:nvPicPr>
          <p:cNvPr id="7170" name="Picture 2" descr="C:\Users\Администратор\Desktop\анимашки\image_75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3289508"/>
            <a:ext cx="3441879" cy="3387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674646" cy="1094941"/>
          </a:xfrm>
        </p:spPr>
        <p:txBody>
          <a:bodyPr/>
          <a:lstStyle/>
          <a:p>
            <a:r>
              <a:rPr lang="ru-RU" dirty="0" smtClean="0"/>
              <a:t>Какого числа не хватает?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214554"/>
            <a:ext cx="7143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71462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71670" y="214311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264318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00430" y="2071678"/>
            <a:ext cx="9286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43372" y="2714620"/>
            <a:ext cx="9643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5008" y="2643182"/>
            <a:ext cx="15716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00892" y="2000240"/>
            <a:ext cx="17145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14546" y="4857760"/>
            <a:ext cx="4000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72066" y="2071678"/>
            <a:ext cx="10357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1375522" y="4005064"/>
            <a:ext cx="1042416" cy="1042416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7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00034" y="2071678"/>
            <a:ext cx="15263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утро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1736" y="2714620"/>
            <a:ext cx="18075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день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6314" y="3786190"/>
            <a:ext cx="1616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ночь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72264" y="4786322"/>
            <a:ext cx="19656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вечер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548680"/>
            <a:ext cx="7344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/>
              <a:t>Какого слова не хватает?</a:t>
            </a:r>
            <a:endParaRPr lang="ru-RU" sz="5400" dirty="0"/>
          </a:p>
        </p:txBody>
      </p:sp>
      <p:sp>
        <p:nvSpPr>
          <p:cNvPr id="2" name="Управляющая кнопка: справка 1">
            <a:hlinkClick r:id="" action="ppaction://noaction" highlightClick="1"/>
          </p:cNvPr>
          <p:cNvSpPr/>
          <p:nvPr/>
        </p:nvSpPr>
        <p:spPr>
          <a:xfrm>
            <a:off x="2571736" y="4709520"/>
            <a:ext cx="1136168" cy="80771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071546"/>
            <a:ext cx="328611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понедельник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2000240"/>
            <a:ext cx="27860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вторник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43042" y="2786058"/>
            <a:ext cx="264633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среда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00298" y="3714752"/>
            <a:ext cx="307183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пятница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86116" y="4572008"/>
            <a:ext cx="35719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суббота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48" y="5214950"/>
            <a:ext cx="450059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воскресенье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72066" y="2214554"/>
            <a:ext cx="24913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четверг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332656"/>
            <a:ext cx="67042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/>
              <a:t>Какого слова не хватает?</a:t>
            </a:r>
            <a:endParaRPr lang="ru-RU" sz="4800" dirty="0"/>
          </a:p>
        </p:txBody>
      </p:sp>
      <p:sp>
        <p:nvSpPr>
          <p:cNvPr id="2" name="Управляющая кнопка: справка 1">
            <a:hlinkClick r:id="" action="ppaction://noaction" highlightClick="1"/>
          </p:cNvPr>
          <p:cNvSpPr/>
          <p:nvPr/>
        </p:nvSpPr>
        <p:spPr>
          <a:xfrm>
            <a:off x="1000100" y="4572008"/>
            <a:ext cx="1339652" cy="935329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Какого слова не хватает?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214422"/>
            <a:ext cx="25295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осень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2500306"/>
            <a:ext cx="1699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зима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57620" y="3500438"/>
            <a:ext cx="1530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лето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5008" y="4500570"/>
            <a:ext cx="19175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весна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Управляющая кнопка: справка 7">
            <a:hlinkClick r:id="" action="ppaction://noaction" highlightClick="1"/>
          </p:cNvPr>
          <p:cNvSpPr/>
          <p:nvPr/>
        </p:nvSpPr>
        <p:spPr>
          <a:xfrm>
            <a:off x="1259632" y="4293096"/>
            <a:ext cx="1224136" cy="100811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3643314"/>
            <a:ext cx="6000792" cy="257176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Мы порадовали Волка, вот пора и в путь-дорогу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80332"/>
            <a:ext cx="8229600" cy="4525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Дуб ученого кота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43306" y="1928802"/>
            <a:ext cx="471490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Кот ученый загрустил, помочь сердечно вас просил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bel.cultreg.ru/uploads/78bfba817c9a0308f3878719a1edabd6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87" y="1340768"/>
            <a:ext cx="358050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200" b="1" i="1" dirty="0" smtClean="0">
                <a:latin typeface="Bookman Old Style" pitchFamily="18" charset="0"/>
              </a:rPr>
              <a:t>Подумай, как связаны слова в первой паре, и допиши подходящее по смыслу слово</a:t>
            </a:r>
            <a:endParaRPr lang="ru-RU" sz="3200" b="1" i="1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928802"/>
            <a:ext cx="8001056" cy="370999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928802"/>
            <a:ext cx="65996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Молоток у столяра, а у художника </a:t>
            </a:r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</a:t>
            </a:r>
            <a:endParaRPr lang="ru-RU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786058"/>
            <a:ext cx="56180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Варенье – сладкое, а горчица - 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3714752"/>
            <a:ext cx="59611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Рисуем карандашом, а пишем - 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4500570"/>
            <a:ext cx="54559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Летом идет дождь, а зимой - 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29454" y="1785926"/>
            <a:ext cx="18469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кисть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00760" y="2571744"/>
            <a:ext cx="2575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горькая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86512" y="3429000"/>
            <a:ext cx="2342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ручкой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72198" y="4357694"/>
            <a:ext cx="1471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снег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7651" name="Picture 3" descr="D:\Рабочий стол\анимация\photo-4354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857232"/>
            <a:ext cx="4119586" cy="4119586"/>
          </a:xfrm>
          <a:prstGeom prst="rect">
            <a:avLst/>
          </a:prstGeom>
          <a:noFill/>
        </p:spPr>
      </p:pic>
      <p:sp>
        <p:nvSpPr>
          <p:cNvPr id="7" name="Прямоугольная выноска 6"/>
          <p:cNvSpPr/>
          <p:nvPr/>
        </p:nvSpPr>
        <p:spPr>
          <a:xfrm>
            <a:off x="4357686" y="928670"/>
            <a:ext cx="4214842" cy="2428892"/>
          </a:xfrm>
          <a:prstGeom prst="wedgeRectCallout">
            <a:avLst>
              <a:gd name="adj1" fmla="val -81973"/>
              <a:gd name="adj2" fmla="val -1279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57752" y="1357298"/>
            <a:ext cx="31179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Спасибо! </a:t>
            </a:r>
          </a:p>
          <a:p>
            <a:pPr algn="ctr"/>
            <a:r>
              <a:rPr lang="ru-RU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Мур-мур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928794" y="357166"/>
            <a:ext cx="5418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Берлога медведя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7187" y="1357298"/>
            <a:ext cx="87268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Мишка помогает Машеньке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с домашним заданием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3" descr="D:\Рабочий стол\анимация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1627" y="3341950"/>
            <a:ext cx="2752740" cy="2887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428604"/>
            <a:ext cx="723012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Измени одну букву в каждом слове,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чтобы получилось название животного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1714488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1538" y="1714488"/>
            <a:ext cx="556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71670" y="1714488"/>
            <a:ext cx="527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71604" y="1714488"/>
            <a:ext cx="474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71604" y="1714488"/>
            <a:ext cx="5549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1472" y="2643182"/>
            <a:ext cx="5485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42976" y="2643182"/>
            <a:ext cx="532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14480" y="2571744"/>
            <a:ext cx="474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71472" y="3571876"/>
            <a:ext cx="731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щ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85852" y="3643314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857356" y="3571876"/>
            <a:ext cx="4539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42910" y="3571876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42910" y="4714884"/>
            <a:ext cx="548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285852" y="4714884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928794" y="4714884"/>
            <a:ext cx="474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00298" y="4714884"/>
            <a:ext cx="4539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42910" y="4714884"/>
            <a:ext cx="532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071934" y="1643050"/>
            <a:ext cx="556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643438" y="1643050"/>
            <a:ext cx="556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214942" y="1643050"/>
            <a:ext cx="4796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786446" y="1643050"/>
            <a:ext cx="5261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071934" y="1714488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714480" y="2643182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2" grpId="1"/>
      <p:bldP spid="12" grpId="2"/>
      <p:bldP spid="13" grpId="0"/>
      <p:bldP spid="14" grpId="0"/>
      <p:bldP spid="15" grpId="0"/>
      <p:bldP spid="16" grpId="0"/>
      <p:bldP spid="16" grpId="1"/>
      <p:bldP spid="18" grpId="0"/>
      <p:bldP spid="18" grpId="1"/>
      <p:bldP spid="19" grpId="0"/>
      <p:bldP spid="20" grpId="0"/>
      <p:bldP spid="21" grpId="0"/>
      <p:bldP spid="22" grpId="0"/>
      <p:bldP spid="22" grpId="1"/>
      <p:bldP spid="23" grpId="0"/>
      <p:bldP spid="24" grpId="0"/>
      <p:bldP spid="25" grpId="0"/>
      <p:bldP spid="26" grpId="0"/>
      <p:bldP spid="27" grpId="0"/>
      <p:bldP spid="27" grpId="1"/>
      <p:bldP spid="28" grpId="0"/>
      <p:bldP spid="29" grpId="0"/>
      <p:bldP spid="30" grpId="0"/>
      <p:bldP spid="31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L:\анимашки\picture_39_16_27_09_1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73762"/>
            <a:ext cx="4357718" cy="6137631"/>
          </a:xfrm>
          <a:prstGeom prst="rect">
            <a:avLst/>
          </a:prstGeom>
          <a:noFill/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5000628" y="357166"/>
            <a:ext cx="3929090" cy="2714644"/>
          </a:xfrm>
          <a:prstGeom prst="wedgeRoundRectCallout">
            <a:avLst>
              <a:gd name="adj1" fmla="val -92528"/>
              <a:gd name="adj2" fmla="val 36965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857232"/>
            <a:ext cx="29893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Спасибо! </a:t>
            </a:r>
          </a:p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Теперь Маше </a:t>
            </a:r>
          </a:p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поставят 5!!!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noteka.org/uploads/posts/2021-05/1621990873_22-phonoteka_org-p-yezhik-art-krasivo-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76" y="1412776"/>
            <a:ext cx="5247166" cy="527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470025"/>
          </a:xfrm>
        </p:spPr>
        <p:txBody>
          <a:bodyPr>
            <a:normAutofit/>
          </a:bodyPr>
          <a:lstStyle/>
          <a:p>
            <a:r>
              <a:rPr lang="ru-RU" sz="6000" dirty="0" smtClean="0"/>
              <a:t>Поляна Ежа</a:t>
            </a:r>
            <a:endParaRPr lang="ru-RU" sz="6000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076056" y="1412776"/>
            <a:ext cx="3857652" cy="3786214"/>
          </a:xfrm>
          <a:prstGeom prst="wedgeRoundRectCallout">
            <a:avLst>
              <a:gd name="adj1" fmla="val -58543"/>
              <a:gd name="adj2" fmla="val -6456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379963" y="2000240"/>
            <a:ext cx="364811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Ребята! 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Помогите 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выполнить 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470025"/>
          </a:xfrm>
        </p:spPr>
        <p:txBody>
          <a:bodyPr/>
          <a:lstStyle/>
          <a:p>
            <a:r>
              <a:rPr lang="ru-RU" dirty="0" smtClean="0"/>
              <a:t>Расположи время суток в правильном порядке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357430"/>
            <a:ext cx="1650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день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3071810"/>
            <a:ext cx="1933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вечер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4744" y="3929066"/>
            <a:ext cx="15263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утро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00694" y="4786322"/>
            <a:ext cx="1616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ночь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14678" y="407194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50030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14480" y="314324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628" y="485776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Расположи времена года в правильном порядке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714488"/>
            <a:ext cx="18854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весна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72198" y="4643446"/>
            <a:ext cx="1530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лето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3108" y="2714620"/>
            <a:ext cx="19159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осень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00496" y="3786190"/>
            <a:ext cx="1699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зима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00430" y="385762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178592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43570" y="471488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271462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L:\анимашки\311971750.jpg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531640"/>
            <a:ext cx="4859466" cy="61210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003" y="1988840"/>
            <a:ext cx="8358246" cy="26432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5400" b="1" dirty="0" smtClean="0"/>
              <a:t>Вот и закончилось наше путешествие на сегодня!</a:t>
            </a:r>
          </a:p>
          <a:p>
            <a:pPr>
              <a:buNone/>
            </a:pPr>
            <a:r>
              <a:rPr lang="ru-RU" sz="5400" b="1" dirty="0" smtClean="0"/>
              <a:t>Вам понравилось?</a:t>
            </a: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814</TotalTime>
  <Words>299</Words>
  <Application>Microsoft Office PowerPoint</Application>
  <PresentationFormat>Экран (4:3)</PresentationFormat>
  <Paragraphs>145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Bookman Old Style</vt:lpstr>
      <vt:lpstr>Calibri</vt:lpstr>
      <vt:lpstr>Тема Office</vt:lpstr>
      <vt:lpstr>Путешествие в сказочный лес</vt:lpstr>
      <vt:lpstr>Наш маршрут</vt:lpstr>
      <vt:lpstr>Выберем транспорт</vt:lpstr>
      <vt:lpstr>Презентация PowerPoint</vt:lpstr>
      <vt:lpstr>Избушка на курьих ножках</vt:lpstr>
      <vt:lpstr>Соедини противоположные по смыслу слова</vt:lpstr>
      <vt:lpstr> </vt:lpstr>
      <vt:lpstr>Логово волка</vt:lpstr>
      <vt:lpstr>Какого числа не хватает?</vt:lpstr>
      <vt:lpstr>Презентация PowerPoint</vt:lpstr>
      <vt:lpstr>Презентация PowerPoint</vt:lpstr>
      <vt:lpstr>Какого слова не хватает?</vt:lpstr>
      <vt:lpstr>Презентация PowerPoint</vt:lpstr>
      <vt:lpstr>Дуб ученого кота</vt:lpstr>
      <vt:lpstr>Подумай, как связаны слова в первой паре, и допиши подходящее по смыслу слово</vt:lpstr>
      <vt:lpstr>Презентация PowerPoint</vt:lpstr>
      <vt:lpstr>Презентация PowerPoint</vt:lpstr>
      <vt:lpstr>Презентация PowerPoint</vt:lpstr>
      <vt:lpstr>Презентация PowerPoint</vt:lpstr>
      <vt:lpstr>Поляна Ежа</vt:lpstr>
      <vt:lpstr>Расположи время суток в правильном порядке</vt:lpstr>
      <vt:lpstr>Расположи времена года в правильном порядке</vt:lpstr>
      <vt:lpstr>Презентация PowerPoint</vt:lpstr>
      <vt:lpstr>Презентация PowerPoint</vt:lpstr>
    </vt:vector>
  </TitlesOfParts>
  <Company>DNA Project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сказочный лес</dc:title>
  <dc:creator>DNA7 X86</dc:creator>
  <cp:lastModifiedBy>User</cp:lastModifiedBy>
  <cp:revision>93</cp:revision>
  <dcterms:created xsi:type="dcterms:W3CDTF">2002-01-01T13:33:53Z</dcterms:created>
  <dcterms:modified xsi:type="dcterms:W3CDTF">2021-09-06T04:40:03Z</dcterms:modified>
</cp:coreProperties>
</file>