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8" r:id="rId3"/>
    <p:sldId id="259" r:id="rId4"/>
    <p:sldId id="272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6" y="23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557D393-F249-4A40-BC66-2C943E965E8D}" type="datetimeFigureOut">
              <a:rPr lang="ru-RU" smtClean="0"/>
              <a:t>27.03.2025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3B394D8-8D4D-4749-B9E7-6514A3CE50EF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0" y="1268760"/>
            <a:ext cx="5040560" cy="3203848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Мастер-класс</a:t>
            </a:r>
            <a:b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«Волшебная туфелька»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Муниципальное автономное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некоммерческое общеобразовательное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учреждение средняя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общеобразовательная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№1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им.И.Д.Бувальцева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МО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Кореновский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район Краснодарский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край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Учитель изобразительного искусства,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Ядрышникова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Лариса Александровна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kklab\OneDrive\Рабочий стол\DSCN19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50" r="3652" b="13207"/>
          <a:stretch/>
        </p:blipFill>
        <p:spPr bwMode="auto">
          <a:xfrm>
            <a:off x="395535" y="3284984"/>
            <a:ext cx="3994089" cy="3304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N18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416950"/>
            <a:ext cx="4680520" cy="4748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148064" y="836712"/>
            <a:ext cx="3754760" cy="6192688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Материалы</a:t>
            </a:r>
            <a:br>
              <a:rPr lang="ru-RU" sz="4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Картон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Гофрированная бумага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Упаковочная бумага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Клей карандаш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Ножницы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Линейка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Пенопласт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Проволока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Шпажки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Конфеты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Двухсторонний скотч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Атласные ленты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Тесьма ажурная</a:t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N18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3936" r="-459"/>
          <a:stretch>
            <a:fillRect/>
          </a:stretch>
        </p:blipFill>
        <p:spPr>
          <a:xfrm>
            <a:off x="1619672" y="2636912"/>
            <a:ext cx="5760923" cy="3717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2295128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 гофрированного картона вырезаю две стельки. К одной стельке, с помощью двухстороннего скотча, приклеиваю проволоку, сверху приклеиваем вторую стельку.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Формируем форму туфельки, изгибая стельки.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8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 пенопласта вырезаем платформу для туфельки и приклеиваем с помощью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термоклея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8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Обычным картоном обклеиваем туфельку с двух сторон.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8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Обклеиваем заготовку золотистой бумагой.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8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Готовим каблук. Из шпажек создадим шпильку каблука необходимой длины.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8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2492896"/>
            <a:ext cx="5518579" cy="4138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Небольшим кусочком пенопласта соединим шпильку с подошвой. Все обклеим красной бумагой.</a:t>
            </a:r>
            <a:endParaRPr lang="ru-RU" sz="2800" dirty="0"/>
          </a:p>
        </p:txBody>
      </p:sp>
      <p:pic>
        <p:nvPicPr>
          <p:cNvPr id="4" name="Содержимое 3" descr="DSCN19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88024" y="2708920"/>
            <a:ext cx="3960440" cy="3399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C:\Users\BoXIT\Desktop\проект\DSCN1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08920"/>
            <a:ext cx="4176464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Каблук приклеиваем к подошве.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9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Все стыки заготовки обклеиваем ажурной лентой.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9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Для роз вырезаем лепестки высотой 6 см.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9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Формируем лепестки и собираем бутоны роз. Из зеленой бумаги вырезаем чашелистики.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9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Из готовых бутонов и лент создаем композицию. Туфелька готова.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N1921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r="35470" b="3253"/>
          <a:stretch/>
        </p:blipFill>
        <p:spPr>
          <a:xfrm>
            <a:off x="179513" y="2060849"/>
            <a:ext cx="3776668" cy="4246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C:\Users\kklab\OneDrive\Рабочий стол\DSCN19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1" r="6066" b="3897"/>
          <a:stretch/>
        </p:blipFill>
        <p:spPr bwMode="auto">
          <a:xfrm>
            <a:off x="4572000" y="2204864"/>
            <a:ext cx="4273874" cy="3457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355</TotalTime>
  <Words>126</Words>
  <Application>Microsoft Office PowerPoint</Application>
  <PresentationFormat>Экран (4:3)</PresentationFormat>
  <Paragraphs>14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Мастер-класс «Волшебная туфелька»  Муниципальное автономное  некоммерческое общеобразовательное  учреждение средняя общеобразовательная  школа №1 им.И.Д.Бувальцева  МО Кореновский район Краснодарский край  Учитель изобразительного искусства,  Ядрышникова Лариса Александровна</vt:lpstr>
      <vt:lpstr>Материалы Картон Гофрированная бумага Упаковочная бумага Клей карандаш Ножницы Линейка Пенопласт Проволока Шпажки Конфеты Двухсторонний скотч Атласные ленты Тесьма ажурная  </vt:lpstr>
      <vt:lpstr>Из гофрированного картона вырезаю две стельки. К одной стельке, с помощью двухстороннего скотча, приклеиваю проволоку, сверху приклеиваем вторую стельку.</vt:lpstr>
      <vt:lpstr>Формируем форму туфельки, изгибая стельки.</vt:lpstr>
      <vt:lpstr>Из пенопласта вырезаем платформу для туфельки и приклеиваем с помощью термоклея.  </vt:lpstr>
      <vt:lpstr>Обычным картоном обклеиваем туфельку с двух сторон.</vt:lpstr>
      <vt:lpstr>Обклеиваем заготовку золотистой бумагой.</vt:lpstr>
      <vt:lpstr>Готовим каблук. Из шпажек создадим шпильку каблука необходимой длины. </vt:lpstr>
      <vt:lpstr>Небольшим кусочком пенопласта соединим шпильку с подошвой. Все обклеим красной бумагой.</vt:lpstr>
      <vt:lpstr>Каблук приклеиваем к подошве.</vt:lpstr>
      <vt:lpstr>Все стыки заготовки обклеиваем ажурной лентой.</vt:lpstr>
      <vt:lpstr>Для роз вырезаем лепестки высотой 6 см.</vt:lpstr>
      <vt:lpstr>Формируем лепестки и собираем бутоны роз. Из зеленой бумаги вырезаем чашелистики.</vt:lpstr>
      <vt:lpstr>Из готовых бутонов и лент создаем композицию. Туфелька готова.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Творческий проект по технологии.</dc:title>
  <dc:creator>BoXIT</dc:creator>
  <cp:lastModifiedBy>Лариса Ядрышникова</cp:lastModifiedBy>
  <cp:revision>17</cp:revision>
  <dcterms:created xsi:type="dcterms:W3CDTF">2016-05-05T16:50:59Z</dcterms:created>
  <dcterms:modified xsi:type="dcterms:W3CDTF">2025-03-27T18:57:24Z</dcterms:modified>
</cp:coreProperties>
</file>